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1" r:id="rId2"/>
    <p:sldId id="283" r:id="rId3"/>
    <p:sldId id="317" r:id="rId4"/>
    <p:sldId id="321" r:id="rId5"/>
    <p:sldId id="319" r:id="rId6"/>
    <p:sldId id="322" r:id="rId7"/>
    <p:sldId id="323" r:id="rId8"/>
    <p:sldId id="315" r:id="rId9"/>
    <p:sldId id="289" r:id="rId10"/>
    <p:sldId id="292" r:id="rId11"/>
    <p:sldId id="309" r:id="rId12"/>
    <p:sldId id="301" r:id="rId13"/>
    <p:sldId id="312" r:id="rId14"/>
    <p:sldId id="320" r:id="rId15"/>
    <p:sldId id="313" r:id="rId16"/>
    <p:sldId id="318" r:id="rId17"/>
    <p:sldId id="308" r:id="rId18"/>
    <p:sldId id="303" r:id="rId19"/>
    <p:sldId id="304" r:id="rId20"/>
    <p:sldId id="3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3CB371"/>
    <a:srgbClr val="D3D3D3"/>
    <a:srgbClr val="FF1493"/>
    <a:srgbClr val="228B21"/>
    <a:srgbClr val="808080"/>
    <a:srgbClr val="FF0000"/>
    <a:srgbClr val="016400"/>
    <a:srgbClr val="00000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70915"/>
  </p:normalViewPr>
  <p:slideViewPr>
    <p:cSldViewPr snapToGrid="0" snapToObjects="1">
      <p:cViewPr varScale="1">
        <p:scale>
          <a:sx n="85" d="100"/>
          <a:sy n="85" d="100"/>
        </p:scale>
        <p:origin x="1280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not realize that the DHAL-2 state need to be doubled from DHAL state. In this figure, I only count as DHAL state, so I corrected in next 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DHAL*2 – bromine2_surface – </a:t>
            </a:r>
            <a:r>
              <a:rPr lang="en-US" dirty="0" err="1"/>
              <a:t>pure_surface</a:t>
            </a:r>
            <a:r>
              <a:rPr lang="en-US" dirty="0"/>
              <a:t>(unrelaxed from DHAL)</a:t>
            </a:r>
            <a:br>
              <a:rPr lang="en-US" dirty="0"/>
            </a:br>
            <a:r>
              <a:rPr lang="en-US" dirty="0" err="1"/>
              <a:t>CMC_state</a:t>
            </a:r>
            <a:r>
              <a:rPr lang="en-US" dirty="0"/>
              <a:t>(relaxed) – </a:t>
            </a:r>
            <a:r>
              <a:rPr lang="en-US" dirty="0" err="1"/>
              <a:t>CMC_surfaceonly</a:t>
            </a:r>
            <a:r>
              <a:rPr lang="en-US" dirty="0"/>
              <a:t>(</a:t>
            </a:r>
            <a:r>
              <a:rPr lang="en-US" dirty="0" err="1"/>
              <a:t>single_point</a:t>
            </a:r>
            <a:r>
              <a:rPr lang="en-US" dirty="0"/>
              <a:t>) = $delta$ (zero-reference)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72.emf"/><Relationship Id="rId26" Type="http://schemas.openxmlformats.org/officeDocument/2006/relationships/image" Target="../media/image28.emf"/><Relationship Id="rId3" Type="http://schemas.openxmlformats.org/officeDocument/2006/relationships/image" Target="../media/image59.emf"/><Relationship Id="rId21" Type="http://schemas.openxmlformats.org/officeDocument/2006/relationships/image" Target="../media/image75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emf"/><Relationship Id="rId20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24" Type="http://schemas.openxmlformats.org/officeDocument/2006/relationships/image" Target="../media/image26.emf"/><Relationship Id="rId5" Type="http://schemas.openxmlformats.org/officeDocument/2006/relationships/image" Target="../media/image61.emf"/><Relationship Id="rId15" Type="http://schemas.openxmlformats.org/officeDocument/2006/relationships/image" Target="../media/image71.emf"/><Relationship Id="rId23" Type="http://schemas.openxmlformats.org/officeDocument/2006/relationships/image" Target="../media/image24.emf"/><Relationship Id="rId28" Type="http://schemas.openxmlformats.org/officeDocument/2006/relationships/image" Target="../media/image77.emf"/><Relationship Id="rId10" Type="http://schemas.openxmlformats.org/officeDocument/2006/relationships/image" Target="../media/image66.emf"/><Relationship Id="rId19" Type="http://schemas.openxmlformats.org/officeDocument/2006/relationships/image" Target="../media/image73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Relationship Id="rId22" Type="http://schemas.openxmlformats.org/officeDocument/2006/relationships/image" Target="../media/image23.emf"/><Relationship Id="rId27" Type="http://schemas.openxmlformats.org/officeDocument/2006/relationships/image" Target="../media/image7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78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98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99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107.emf"/><Relationship Id="rId7" Type="http://schemas.openxmlformats.org/officeDocument/2006/relationships/image" Target="../media/image42.emf"/><Relationship Id="rId12" Type="http://schemas.openxmlformats.org/officeDocument/2006/relationships/image" Target="../media/image5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56.emf"/><Relationship Id="rId5" Type="http://schemas.openxmlformats.org/officeDocument/2006/relationships/image" Target="../media/image40.emf"/><Relationship Id="rId10" Type="http://schemas.openxmlformats.org/officeDocument/2006/relationships/image" Target="../media/image5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108.emf"/><Relationship Id="rId7" Type="http://schemas.openxmlformats.org/officeDocument/2006/relationships/image" Target="../media/image42.emf"/><Relationship Id="rId12" Type="http://schemas.openxmlformats.org/officeDocument/2006/relationships/image" Target="../media/image5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56.emf"/><Relationship Id="rId5" Type="http://schemas.openxmlformats.org/officeDocument/2006/relationships/image" Target="../media/image40.emf"/><Relationship Id="rId10" Type="http://schemas.openxmlformats.org/officeDocument/2006/relationships/image" Target="../media/image5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38.emf"/><Relationship Id="rId21" Type="http://schemas.openxmlformats.org/officeDocument/2006/relationships/image" Target="../media/image56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23" Type="http://schemas.openxmlformats.org/officeDocument/2006/relationships/image" Target="../media/image58.emf"/><Relationship Id="rId10" Type="http://schemas.openxmlformats.org/officeDocument/2006/relationships/image" Target="../media/image45.emf"/><Relationship Id="rId19" Type="http://schemas.openxmlformats.org/officeDocument/2006/relationships/image" Target="../media/image54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Relationship Id="rId22" Type="http://schemas.openxmlformats.org/officeDocument/2006/relationships/image" Target="../media/image5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155E5D-1DDE-F74E-8AAC-D241B05401D1}"/>
              </a:ext>
            </a:extLst>
          </p:cNvPr>
          <p:cNvGrpSpPr/>
          <p:nvPr/>
        </p:nvGrpSpPr>
        <p:grpSpPr>
          <a:xfrm>
            <a:off x="477704" y="-123157"/>
            <a:ext cx="11007613" cy="7085762"/>
            <a:chOff x="477704" y="-123157"/>
            <a:chExt cx="11007613" cy="70857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00A994-9CF7-F04D-8765-41EF399D9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07" b="17621"/>
            <a:stretch/>
          </p:blipFill>
          <p:spPr>
            <a:xfrm>
              <a:off x="477704" y="-123157"/>
              <a:ext cx="11007613" cy="708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15267" y="339161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1504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87795" y="38417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54526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40654" y="263341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84940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69265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93591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723084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70818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482620" y="771208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864138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794100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542756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250285" y="28335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2935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47500" y="2299987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71979" y="2928776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3010774" y="24426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711740" y="34044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450481" y="44753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74549" y="437555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913271" y="41047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96779" y="36421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644783" y="39433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363516" y="295890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8094923" y="420826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821412" y="417464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556694" y="320749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275789" y="9285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551653" y="132636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636699" y="117247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824896" y="549826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553571" y="45322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279494" y="225930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041E70-8D31-1043-B4C3-7FD441F4D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84" b="21777"/>
          <a:stretch/>
        </p:blipFill>
        <p:spPr>
          <a:xfrm>
            <a:off x="214085" y="541302"/>
            <a:ext cx="10653536" cy="6034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7658BC-445D-6342-8B7D-FB4FADD3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02230" y="235904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2DC990-68FE-1E4D-8B56-654FC8E2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31753" y="407006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F1C1BC-281E-194D-800C-D1F35BEFEE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596670" y="3370615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A7EF7F-50AB-8C49-B3F4-CEC1AE208F9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03266" y="393045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BE4FD7-04B4-AF47-9531-B1697755240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980381" y="46032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E09D55-9CCF-A54A-929A-D24080760B3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652739" y="528973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6374D2-88F3-D544-BB44-63B55A81CC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431878" y="41849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3D502D-E565-A547-8536-7C47F923A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164916" y="327964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FBDDDF-F40E-F944-A19E-BE0BFD2F6FD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844544" y="23892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647D6A-71B9-9348-9080-7B9C3ED8D11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422678" y="37936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3EC4AE6-0A14-2D45-8A51-3A8ACE3E36C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213635" y="4094071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732428-969F-BB4E-AB2B-BC1E236A580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8828451" y="3257973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612C700-7E89-7743-97E2-F26F49761A9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091010" y="1084779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7FBD32-7316-2143-94B0-DE6397ED8F7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8921293" y="1434395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7C3B2C-9EB7-2047-8A63-EC54853E4486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364607" y="2995671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4B306D3-2604-394C-810D-A0F657768574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7490804" y="590454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C536401-F5D8-5A46-A333-E005266EE44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8978970" y="53065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5C29F6-7739-B241-A11C-B9BD95A724B8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701947" y="135466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396691-1F16-8D4D-B0F5-5324E4F0BFC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701947" y="326456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F67C8E2-FC59-014B-B004-B9E8F1E137CD}"/>
              </a:ext>
            </a:extLst>
          </p:cNvPr>
          <p:cNvSpPr txBox="1"/>
          <p:nvPr/>
        </p:nvSpPr>
        <p:spPr>
          <a:xfrm>
            <a:off x="1202230" y="2997821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25E10-9913-4A4D-B6D3-B119E4BA63DD}"/>
              </a:ext>
            </a:extLst>
          </p:cNvPr>
          <p:cNvSpPr txBox="1"/>
          <p:nvPr/>
        </p:nvSpPr>
        <p:spPr>
          <a:xfrm>
            <a:off x="1899345" y="353110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-0.92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D48075-CBD0-B241-BAF6-08ACCE10C383}"/>
              </a:ext>
            </a:extLst>
          </p:cNvPr>
          <p:cNvSpPr txBox="1"/>
          <p:nvPr/>
        </p:nvSpPr>
        <p:spPr>
          <a:xfrm>
            <a:off x="2603907" y="284178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25B0D-D4F1-6448-93D9-8526777EA29F}"/>
              </a:ext>
            </a:extLst>
          </p:cNvPr>
          <p:cNvSpPr txBox="1"/>
          <p:nvPr/>
        </p:nvSpPr>
        <p:spPr>
          <a:xfrm>
            <a:off x="3316940" y="350469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315A77-81AD-E04F-B822-9D50CDAA68AD}"/>
              </a:ext>
            </a:extLst>
          </p:cNvPr>
          <p:cNvSpPr txBox="1"/>
          <p:nvPr/>
        </p:nvSpPr>
        <p:spPr>
          <a:xfrm>
            <a:off x="4032835" y="401133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-1.76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F8ABF8-6404-F84C-9A9B-D809631CB30A}"/>
              </a:ext>
            </a:extLst>
          </p:cNvPr>
          <p:cNvSpPr txBox="1"/>
          <p:nvPr/>
        </p:nvSpPr>
        <p:spPr>
          <a:xfrm>
            <a:off x="4742227" y="416683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AD6547-207F-9D4F-893E-6615D78365EE}"/>
              </a:ext>
            </a:extLst>
          </p:cNvPr>
          <p:cNvSpPr txBox="1"/>
          <p:nvPr/>
        </p:nvSpPr>
        <p:spPr>
          <a:xfrm>
            <a:off x="5441501" y="380281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-1.39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A81BC9-B8B3-4E48-BFF3-AD9F737517EE}"/>
              </a:ext>
            </a:extLst>
          </p:cNvPr>
          <p:cNvSpPr txBox="1"/>
          <p:nvPr/>
        </p:nvSpPr>
        <p:spPr>
          <a:xfrm>
            <a:off x="5434867" y="358553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-1.58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F7B724-15A7-1144-AE20-5D88AB7D9E73}"/>
              </a:ext>
            </a:extLst>
          </p:cNvPr>
          <p:cNvSpPr txBox="1"/>
          <p:nvPr/>
        </p:nvSpPr>
        <p:spPr>
          <a:xfrm>
            <a:off x="6145796" y="375690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-1.87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60D54E-A9CB-754E-BE73-CCE148B2837E}"/>
              </a:ext>
            </a:extLst>
          </p:cNvPr>
          <p:cNvSpPr txBox="1"/>
          <p:nvPr/>
        </p:nvSpPr>
        <p:spPr>
          <a:xfrm>
            <a:off x="6841295" y="28821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1AE1B8-D9F6-964D-A512-43315A7A71CF}"/>
              </a:ext>
            </a:extLst>
          </p:cNvPr>
          <p:cNvSpPr txBox="1"/>
          <p:nvPr/>
        </p:nvSpPr>
        <p:spPr>
          <a:xfrm>
            <a:off x="7553925" y="448114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F8F18B-6683-8A43-B007-E4F08C43643D}"/>
              </a:ext>
            </a:extLst>
          </p:cNvPr>
          <p:cNvSpPr txBox="1"/>
          <p:nvPr/>
        </p:nvSpPr>
        <p:spPr>
          <a:xfrm>
            <a:off x="8258375" y="46744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-3.48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66B51C-4235-A249-9CF6-F4C50D5E17D5}"/>
              </a:ext>
            </a:extLst>
          </p:cNvPr>
          <p:cNvSpPr txBox="1"/>
          <p:nvPr/>
        </p:nvSpPr>
        <p:spPr>
          <a:xfrm>
            <a:off x="8980587" y="38945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E54CB8-04D3-B348-91DB-A091F0B75B08}"/>
              </a:ext>
            </a:extLst>
          </p:cNvPr>
          <p:cNvSpPr txBox="1"/>
          <p:nvPr/>
        </p:nvSpPr>
        <p:spPr>
          <a:xfrm>
            <a:off x="9681504" y="188342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F08DC3-95BF-994C-942E-0F89A656AD51}"/>
              </a:ext>
            </a:extLst>
          </p:cNvPr>
          <p:cNvSpPr txBox="1"/>
          <p:nvPr/>
        </p:nvSpPr>
        <p:spPr>
          <a:xfrm>
            <a:off x="8968812" y="19225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B8FCF3-4710-9A47-B1A3-19CD3414027D}"/>
              </a:ext>
            </a:extLst>
          </p:cNvPr>
          <p:cNvSpPr txBox="1"/>
          <p:nvPr/>
        </p:nvSpPr>
        <p:spPr>
          <a:xfrm>
            <a:off x="6145795" y="180475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7723C-DBE3-F945-9A47-510582E6ED78}"/>
              </a:ext>
            </a:extLst>
          </p:cNvPr>
          <p:cNvSpPr txBox="1"/>
          <p:nvPr/>
        </p:nvSpPr>
        <p:spPr>
          <a:xfrm>
            <a:off x="8262726" y="57506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-4.78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88F24C-081E-3D40-86DC-BBA20EDABB24}"/>
              </a:ext>
            </a:extLst>
          </p:cNvPr>
          <p:cNvSpPr txBox="1"/>
          <p:nvPr/>
        </p:nvSpPr>
        <p:spPr>
          <a:xfrm>
            <a:off x="8978970" y="497438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-3.43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ABAA32-1D3D-C34E-BCB9-0310032B6A47}"/>
              </a:ext>
            </a:extLst>
          </p:cNvPr>
          <p:cNvSpPr txBox="1"/>
          <p:nvPr/>
        </p:nvSpPr>
        <p:spPr>
          <a:xfrm>
            <a:off x="9685309" y="296378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987DD-34D6-7A46-80C1-D7B5D1BC0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7" b="20647"/>
          <a:stretch/>
        </p:blipFill>
        <p:spPr>
          <a:xfrm>
            <a:off x="592703" y="487522"/>
            <a:ext cx="10602273" cy="6224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5EC557-E945-4C44-96BE-31309869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08394" y="240836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CAF7D-79AE-5241-B3FB-887974FBC3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91548" y="491607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5DC03A-4180-874A-9F55-A9A7E05F0A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94697" y="306465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F82634-4FFF-304F-AD24-3AB3D5F8286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76982" y="361768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1BFA7B-81ED-664E-AF1B-7890FD44FA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98342" y="413720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6677022-48D4-654E-8990-8660EB851BC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096452" y="478431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643C733-3EC4-864E-B6FA-DD2A49A8A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649328" y="234787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D98E3E-398D-864F-90DC-15E80E75F50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433522" y="2609846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B2F2C8-F140-B648-A014-CF2DD4EB81D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205607" y="218332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B454B0E-346E-EC49-9566-4A54BA5D125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787230" y="351474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CBF24A-26DB-7E43-9757-BD4A7ED1272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550226" y="3064658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DA2599-4DB0-154D-9FF9-DE9B78678AC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278017" y="243486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7FE9954-9C88-9644-AA14-FAFC49DA9C8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492173" y="1138784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8C8DA0-343F-8A4B-B423-DEFD2AC01BA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166159" y="1372303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221D17-3DB4-B74F-990C-15EDA3BDDF65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735320" y="424028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520691-DD74-7E4E-A921-A41F77FFF653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8556657" y="554314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1DF65AE-0E80-8C44-B45D-4E1286EC8F7C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9280847" y="453917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92D6B55-D3BE-954C-B826-7910FEF763D9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979229" y="12761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D3A679-8044-F144-84EB-6174C94CF13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979229" y="336502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1307C3C-EAD6-B141-95AE-47D23C7FCA46}"/>
              </a:ext>
            </a:extLst>
          </p:cNvPr>
          <p:cNvSpPr txBox="1"/>
          <p:nvPr/>
        </p:nvSpPr>
        <p:spPr>
          <a:xfrm>
            <a:off x="1595404" y="303559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55119C-5C4F-714A-B141-EF38568EADC9}"/>
              </a:ext>
            </a:extLst>
          </p:cNvPr>
          <p:cNvSpPr txBox="1"/>
          <p:nvPr/>
        </p:nvSpPr>
        <p:spPr>
          <a:xfrm>
            <a:off x="2287509" y="3633355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1498F3-0E5D-7349-AA47-DAC06778B66E}"/>
              </a:ext>
            </a:extLst>
          </p:cNvPr>
          <p:cNvSpPr txBox="1"/>
          <p:nvPr/>
        </p:nvSpPr>
        <p:spPr>
          <a:xfrm>
            <a:off x="2992458" y="279796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+0.40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0DB0AB-40D7-6644-B86A-96709CC3B1BE}"/>
              </a:ext>
            </a:extLst>
          </p:cNvPr>
          <p:cNvSpPr txBox="1"/>
          <p:nvPr/>
        </p:nvSpPr>
        <p:spPr>
          <a:xfrm>
            <a:off x="3701580" y="324327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-0.37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EFEA49-54F9-B64D-91AD-4F97A9DC9F46}"/>
              </a:ext>
            </a:extLst>
          </p:cNvPr>
          <p:cNvSpPr txBox="1"/>
          <p:nvPr/>
        </p:nvSpPr>
        <p:spPr>
          <a:xfrm>
            <a:off x="4399043" y="345047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0B2A2C-96C8-F949-BDD2-40D0FA023900}"/>
              </a:ext>
            </a:extLst>
          </p:cNvPr>
          <p:cNvSpPr txBox="1"/>
          <p:nvPr/>
        </p:nvSpPr>
        <p:spPr>
          <a:xfrm>
            <a:off x="5094084" y="352649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1B20BE-7E32-9544-86D4-DCFD951CAE26}"/>
              </a:ext>
            </a:extLst>
          </p:cNvPr>
          <p:cNvSpPr txBox="1"/>
          <p:nvPr/>
        </p:nvSpPr>
        <p:spPr>
          <a:xfrm>
            <a:off x="5790164" y="344757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5C65E8-4662-D547-8269-CBDCDB4F3D22}"/>
              </a:ext>
            </a:extLst>
          </p:cNvPr>
          <p:cNvSpPr txBox="1"/>
          <p:nvPr/>
        </p:nvSpPr>
        <p:spPr>
          <a:xfrm>
            <a:off x="5794484" y="301221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52B55C-872D-1244-B540-093D88109651}"/>
              </a:ext>
            </a:extLst>
          </p:cNvPr>
          <p:cNvSpPr txBox="1"/>
          <p:nvPr/>
        </p:nvSpPr>
        <p:spPr>
          <a:xfrm>
            <a:off x="6503748" y="301712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1C3EE0-2346-5242-A34B-CF6567CE7C9B}"/>
              </a:ext>
            </a:extLst>
          </p:cNvPr>
          <p:cNvSpPr txBox="1"/>
          <p:nvPr/>
        </p:nvSpPr>
        <p:spPr>
          <a:xfrm>
            <a:off x="7201472" y="29010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B35015-75B4-4948-91EC-650628332FED}"/>
              </a:ext>
            </a:extLst>
          </p:cNvPr>
          <p:cNvSpPr txBox="1"/>
          <p:nvPr/>
        </p:nvSpPr>
        <p:spPr>
          <a:xfrm>
            <a:off x="7911062" y="396480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B4B857-534B-D24D-90A2-63CA1830F465}"/>
              </a:ext>
            </a:extLst>
          </p:cNvPr>
          <p:cNvSpPr txBox="1"/>
          <p:nvPr/>
        </p:nvSpPr>
        <p:spPr>
          <a:xfrm>
            <a:off x="8602957" y="387969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666F70-108A-984C-8AC9-8305ECEE6950}"/>
              </a:ext>
            </a:extLst>
          </p:cNvPr>
          <p:cNvSpPr txBox="1"/>
          <p:nvPr/>
        </p:nvSpPr>
        <p:spPr>
          <a:xfrm>
            <a:off x="9312228" y="29887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B2255B-A86A-6B4A-ACB3-44AA1C1B9CB0}"/>
              </a:ext>
            </a:extLst>
          </p:cNvPr>
          <p:cNvSpPr txBox="1"/>
          <p:nvPr/>
        </p:nvSpPr>
        <p:spPr>
          <a:xfrm>
            <a:off x="9996462" y="178528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7EEB45-00DA-6946-B83B-B2B47C4794A8}"/>
              </a:ext>
            </a:extLst>
          </p:cNvPr>
          <p:cNvSpPr txBox="1"/>
          <p:nvPr/>
        </p:nvSpPr>
        <p:spPr>
          <a:xfrm>
            <a:off x="9299124" y="18232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64A8B4-6F01-414D-9ABA-16311EE984A7}"/>
              </a:ext>
            </a:extLst>
          </p:cNvPr>
          <p:cNvSpPr txBox="1"/>
          <p:nvPr/>
        </p:nvSpPr>
        <p:spPr>
          <a:xfrm>
            <a:off x="6492173" y="172816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F643D7-9693-6E49-BFD5-8014FBAC58E7}"/>
              </a:ext>
            </a:extLst>
          </p:cNvPr>
          <p:cNvSpPr txBox="1"/>
          <p:nvPr/>
        </p:nvSpPr>
        <p:spPr>
          <a:xfrm>
            <a:off x="8596526" y="507549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-3.59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E3DBD8-148C-FC4E-8B16-EC3677AFAF48}"/>
              </a:ext>
            </a:extLst>
          </p:cNvPr>
          <p:cNvSpPr txBox="1"/>
          <p:nvPr/>
        </p:nvSpPr>
        <p:spPr>
          <a:xfrm>
            <a:off x="9319944" y="418814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D29115-A850-404D-93E6-812477541CF0}"/>
              </a:ext>
            </a:extLst>
          </p:cNvPr>
          <p:cNvSpPr txBox="1"/>
          <p:nvPr/>
        </p:nvSpPr>
        <p:spPr>
          <a:xfrm>
            <a:off x="10013954" y="299815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015C5-6A67-5A49-9F83-0ACB45F5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4" b="15943"/>
          <a:stretch/>
        </p:blipFill>
        <p:spPr>
          <a:xfrm>
            <a:off x="1023730" y="0"/>
            <a:ext cx="9712004" cy="65685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B5084-30DA-6D46-8C16-F48E8DC53A51}"/>
              </a:ext>
            </a:extLst>
          </p:cNvPr>
          <p:cNvCxnSpPr/>
          <p:nvPr/>
        </p:nvCxnSpPr>
        <p:spPr>
          <a:xfrm>
            <a:off x="2162431" y="4646141"/>
            <a:ext cx="3600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88E996-5844-8940-AB61-389819004334}"/>
              </a:ext>
            </a:extLst>
          </p:cNvPr>
          <p:cNvCxnSpPr/>
          <p:nvPr/>
        </p:nvCxnSpPr>
        <p:spPr>
          <a:xfrm>
            <a:off x="2611393" y="4646141"/>
            <a:ext cx="360000" cy="0"/>
          </a:xfrm>
          <a:prstGeom prst="line">
            <a:avLst/>
          </a:prstGeom>
          <a:ln w="38100">
            <a:solidFill>
              <a:srgbClr val="01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B8105C-D652-B14A-89BD-B3F9AA5A2F77}"/>
              </a:ext>
            </a:extLst>
          </p:cNvPr>
          <p:cNvCxnSpPr/>
          <p:nvPr/>
        </p:nvCxnSpPr>
        <p:spPr>
          <a:xfrm>
            <a:off x="2162431" y="5107459"/>
            <a:ext cx="360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78EAB0-CCFA-7446-AC78-1467D28E0DB2}"/>
              </a:ext>
            </a:extLst>
          </p:cNvPr>
          <p:cNvCxnSpPr/>
          <p:nvPr/>
        </p:nvCxnSpPr>
        <p:spPr>
          <a:xfrm>
            <a:off x="3085069" y="46461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C549DF-3214-A746-AF52-3B7A8E60B608}"/>
              </a:ext>
            </a:extLst>
          </p:cNvPr>
          <p:cNvCxnSpPr/>
          <p:nvPr/>
        </p:nvCxnSpPr>
        <p:spPr>
          <a:xfrm>
            <a:off x="2611393" y="5107459"/>
            <a:ext cx="360000" cy="0"/>
          </a:xfrm>
          <a:prstGeom prst="line">
            <a:avLst/>
          </a:prstGeom>
          <a:ln w="38100">
            <a:solidFill>
              <a:srgbClr val="228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C3397-DEA6-5948-9C4B-9E345D697153}"/>
              </a:ext>
            </a:extLst>
          </p:cNvPr>
          <p:cNvCxnSpPr/>
          <p:nvPr/>
        </p:nvCxnSpPr>
        <p:spPr>
          <a:xfrm>
            <a:off x="3085069" y="5106731"/>
            <a:ext cx="360000" cy="0"/>
          </a:xfrm>
          <a:prstGeom prst="line">
            <a:avLst/>
          </a:prstGeom>
          <a:ln w="38100">
            <a:solidFill>
              <a:srgbClr val="FF1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C9F962-7D97-FC44-B146-2A037194B2B3}"/>
              </a:ext>
            </a:extLst>
          </p:cNvPr>
          <p:cNvCxnSpPr/>
          <p:nvPr/>
        </p:nvCxnSpPr>
        <p:spPr>
          <a:xfrm>
            <a:off x="2162431" y="5577015"/>
            <a:ext cx="360000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5864A5-7581-F043-ACA1-04D2CB4D4496}"/>
              </a:ext>
            </a:extLst>
          </p:cNvPr>
          <p:cNvCxnSpPr/>
          <p:nvPr/>
        </p:nvCxnSpPr>
        <p:spPr>
          <a:xfrm>
            <a:off x="2611393" y="5585252"/>
            <a:ext cx="360000" cy="0"/>
          </a:xfrm>
          <a:prstGeom prst="line">
            <a:avLst/>
          </a:prstGeom>
          <a:ln w="381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051A-97FD-2F48-B335-BED5BB4CDE45}"/>
              </a:ext>
            </a:extLst>
          </p:cNvPr>
          <p:cNvCxnSpPr/>
          <p:nvPr/>
        </p:nvCxnSpPr>
        <p:spPr>
          <a:xfrm>
            <a:off x="3085069" y="5585252"/>
            <a:ext cx="360000" cy="0"/>
          </a:xfrm>
          <a:prstGeom prst="line">
            <a:avLst/>
          </a:prstGeom>
          <a:ln w="38100">
            <a:solidFill>
              <a:srgbClr val="FF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5FDB3-9176-AA45-B8E5-37928C5CF207}"/>
              </a:ext>
            </a:extLst>
          </p:cNvPr>
          <p:cNvSpPr txBox="1"/>
          <p:nvPr/>
        </p:nvSpPr>
        <p:spPr>
          <a:xfrm>
            <a:off x="3661132" y="446147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9C422-E89F-4A4C-84CE-422BC8782271}"/>
              </a:ext>
            </a:extLst>
          </p:cNvPr>
          <p:cNvSpPr txBox="1"/>
          <p:nvPr/>
        </p:nvSpPr>
        <p:spPr>
          <a:xfrm>
            <a:off x="3661132" y="49220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A9E5E9-0244-0045-8CD2-2D660AE07B20}"/>
              </a:ext>
            </a:extLst>
          </p:cNvPr>
          <p:cNvSpPr txBox="1"/>
          <p:nvPr/>
        </p:nvSpPr>
        <p:spPr>
          <a:xfrm>
            <a:off x="3661132" y="53759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172977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62A766-6C03-C04C-8428-847ABD524232}"/>
              </a:ext>
            </a:extLst>
          </p:cNvPr>
          <p:cNvGrpSpPr/>
          <p:nvPr/>
        </p:nvGrpSpPr>
        <p:grpSpPr>
          <a:xfrm>
            <a:off x="995333" y="569838"/>
            <a:ext cx="9317266" cy="5718323"/>
            <a:chOff x="995333" y="569838"/>
            <a:chExt cx="9317266" cy="5718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C20F9-23BB-B946-9DD0-67653DE83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86" r="6769" b="7086"/>
            <a:stretch/>
          </p:blipFill>
          <p:spPr>
            <a:xfrm>
              <a:off x="995333" y="569838"/>
              <a:ext cx="9317266" cy="571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343" y="3609335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3903" y="2232399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0700" y="984505"/>
              <a:ext cx="1604754" cy="1001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893DB-F59F-F14E-B61C-F901DF05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7683" y="4416383"/>
              <a:ext cx="1604756" cy="10012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5A1F9F-5364-CE43-A077-B0509A7A6381}"/>
              </a:ext>
            </a:extLst>
          </p:cNvPr>
          <p:cNvSpPr txBox="1"/>
          <p:nvPr/>
        </p:nvSpPr>
        <p:spPr>
          <a:xfrm>
            <a:off x="2196645" y="5323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DCEA5-E62A-C64A-AFAF-70BC55AA79E7}"/>
              </a:ext>
            </a:extLst>
          </p:cNvPr>
          <p:cNvSpPr txBox="1"/>
          <p:nvPr/>
        </p:nvSpPr>
        <p:spPr>
          <a:xfrm>
            <a:off x="4536799" y="481276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283-6A7E-6A48-A3BC-8447B0A5D609}"/>
              </a:ext>
            </a:extLst>
          </p:cNvPr>
          <p:cNvSpPr txBox="1"/>
          <p:nvPr/>
        </p:nvSpPr>
        <p:spPr>
          <a:xfrm>
            <a:off x="6889757" y="23735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0E8-E334-9449-B7FE-6825441F5762}"/>
              </a:ext>
            </a:extLst>
          </p:cNvPr>
          <p:cNvSpPr txBox="1"/>
          <p:nvPr/>
        </p:nvSpPr>
        <p:spPr>
          <a:xfrm>
            <a:off x="9222214" y="127009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1.56</a:t>
            </a:r>
          </a:p>
        </p:txBody>
      </p:sp>
    </p:spTree>
    <p:extLst>
      <p:ext uri="{BB962C8B-B14F-4D97-AF65-F5344CB8AC3E}">
        <p14:creationId xmlns:p14="http://schemas.microsoft.com/office/powerpoint/2010/main" val="29528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170948-E721-8F48-BF30-9076083D29FD}"/>
              </a:ext>
            </a:extLst>
          </p:cNvPr>
          <p:cNvGrpSpPr/>
          <p:nvPr/>
        </p:nvGrpSpPr>
        <p:grpSpPr>
          <a:xfrm>
            <a:off x="1248612" y="284932"/>
            <a:ext cx="9694776" cy="6137328"/>
            <a:chOff x="1248612" y="284932"/>
            <a:chExt cx="9694776" cy="61373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34BC77-2853-3347-9631-5C76F1EE2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14" r="5995" b="5721"/>
            <a:stretch/>
          </p:blipFill>
          <p:spPr>
            <a:xfrm>
              <a:off x="1248612" y="284932"/>
              <a:ext cx="9694776" cy="61373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5682" y="3214111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7315" y="1834963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51975" y="864682"/>
              <a:ext cx="1604754" cy="1001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730BF5-4D07-BE42-96C5-B4CB03C441BC}"/>
              </a:ext>
            </a:extLst>
          </p:cNvPr>
          <p:cNvSpPr txBox="1"/>
          <p:nvPr/>
        </p:nvSpPr>
        <p:spPr>
          <a:xfrm>
            <a:off x="1628675" y="4139172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Ag(111).   [eV]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086CC-7F49-3E48-BCBD-BDBD8799894B}"/>
              </a:ext>
            </a:extLst>
          </p:cNvPr>
          <p:cNvSpPr txBox="1"/>
          <p:nvPr/>
        </p:nvSpPr>
        <p:spPr>
          <a:xfrm>
            <a:off x="1628675" y="851754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Cu(111).   [eV]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52EB9-5B55-EB41-9332-3F2E4E547599}"/>
              </a:ext>
            </a:extLst>
          </p:cNvPr>
          <p:cNvSpPr txBox="1"/>
          <p:nvPr/>
        </p:nvSpPr>
        <p:spPr>
          <a:xfrm>
            <a:off x="8221977" y="2787559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</a:t>
            </a:r>
            <a:r>
              <a:rPr lang="en-US" dirty="0"/>
              <a:t>(111).   [eV]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EC060B-4D12-A847-893A-4C8EAC41E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49255"/>
              </p:ext>
            </p:extLst>
          </p:nvPr>
        </p:nvGraphicFramePr>
        <p:xfrm>
          <a:off x="1215190" y="1527561"/>
          <a:ext cx="3505199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429">
                  <a:extLst>
                    <a:ext uri="{9D8B030D-6E8A-4147-A177-3AD203B41FA5}">
                      <a16:colId xmlns:a16="http://schemas.microsoft.com/office/drawing/2014/main" val="3492551662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309157784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2050425253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642828055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893567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-6.95E+01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926523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-1.30E-01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01550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-6.15E+00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6.15E+00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444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35057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-3.41E-01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97291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-7.41E+02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59285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4438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1.50E-01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8678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4D099B-AB18-3A46-A828-8BA82502D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31566"/>
              </p:ext>
            </p:extLst>
          </p:nvPr>
        </p:nvGraphicFramePr>
        <p:xfrm>
          <a:off x="1215190" y="4776537"/>
          <a:ext cx="35306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705">
                  <a:extLst>
                    <a:ext uri="{9D8B030D-6E8A-4147-A177-3AD203B41FA5}">
                      <a16:colId xmlns:a16="http://schemas.microsoft.com/office/drawing/2014/main" val="398810342"/>
                    </a:ext>
                  </a:extLst>
                </a:gridCol>
                <a:gridCol w="1053485">
                  <a:extLst>
                    <a:ext uri="{9D8B030D-6E8A-4147-A177-3AD203B41FA5}">
                      <a16:colId xmlns:a16="http://schemas.microsoft.com/office/drawing/2014/main" val="2235061614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2486883472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4063694514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296275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-6.96E+01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16480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-1.49E-01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801424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-4.69E+00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4.69E+00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7021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-7.04E+02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5961538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1.43E-01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78859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-5.60E+02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96472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-5.32E+00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5.32E+00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019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-6.27E-01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97732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D6BF49-53DF-0F4F-BBDA-FE0487F66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6579"/>
              </p:ext>
            </p:extLst>
          </p:nvPr>
        </p:nvGraphicFramePr>
        <p:xfrm>
          <a:off x="7186729" y="3604060"/>
          <a:ext cx="3632201" cy="2172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677">
                  <a:extLst>
                    <a:ext uri="{9D8B030D-6E8A-4147-A177-3AD203B41FA5}">
                      <a16:colId xmlns:a16="http://schemas.microsoft.com/office/drawing/2014/main" val="2188905711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246562506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3695848513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129137362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11112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-6.95E+01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22993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07948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-6.03E+00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6.03E+00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5045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-8.32E+02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500956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-1.40E+02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-8.32E-01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31795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39134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070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1.13E+00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315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30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134C-0EFD-6D42-84FD-8701C26C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4ED1C-1C2E-EF4D-8322-AABB3F4B70C2}"/>
              </a:ext>
            </a:extLst>
          </p:cNvPr>
          <p:cNvSpPr txBox="1"/>
          <p:nvPr/>
        </p:nvSpPr>
        <p:spPr>
          <a:xfrm>
            <a:off x="1628675" y="4139172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Ag(111).   [eV]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3048D-4C27-C842-912F-4CE49D178FFC}"/>
              </a:ext>
            </a:extLst>
          </p:cNvPr>
          <p:cNvSpPr txBox="1"/>
          <p:nvPr/>
        </p:nvSpPr>
        <p:spPr>
          <a:xfrm>
            <a:off x="1628675" y="1321356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Cu(111).   [eV]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8D60B-C70B-A240-AC5E-C8BF944B685B}"/>
              </a:ext>
            </a:extLst>
          </p:cNvPr>
          <p:cNvSpPr txBox="1"/>
          <p:nvPr/>
        </p:nvSpPr>
        <p:spPr>
          <a:xfrm>
            <a:off x="8221977" y="2787559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</a:t>
            </a:r>
            <a:r>
              <a:rPr lang="en-US" dirty="0"/>
              <a:t>(111).   [eV]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872BDB-04E7-F74D-A54B-AB7712D66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45206"/>
              </p:ext>
            </p:extLst>
          </p:nvPr>
        </p:nvGraphicFramePr>
        <p:xfrm>
          <a:off x="1017954" y="2000530"/>
          <a:ext cx="3505199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429">
                  <a:extLst>
                    <a:ext uri="{9D8B030D-6E8A-4147-A177-3AD203B41FA5}">
                      <a16:colId xmlns:a16="http://schemas.microsoft.com/office/drawing/2014/main" val="3276976300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656146155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1072163862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3577862113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22686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-6.97E+01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3323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-1.30E-01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15319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7673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9753953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17518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-742.0096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82318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-5.57E+00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5.57E+00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98016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3.23E-01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1654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5DAB13-EEC8-0C41-9E1B-00E54EAB5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42979"/>
              </p:ext>
            </p:extLst>
          </p:nvPr>
        </p:nvGraphicFramePr>
        <p:xfrm>
          <a:off x="992553" y="4818346"/>
          <a:ext cx="35306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705">
                  <a:extLst>
                    <a:ext uri="{9D8B030D-6E8A-4147-A177-3AD203B41FA5}">
                      <a16:colId xmlns:a16="http://schemas.microsoft.com/office/drawing/2014/main" val="815598758"/>
                    </a:ext>
                  </a:extLst>
                </a:gridCol>
                <a:gridCol w="1053485">
                  <a:extLst>
                    <a:ext uri="{9D8B030D-6E8A-4147-A177-3AD203B41FA5}">
                      <a16:colId xmlns:a16="http://schemas.microsoft.com/office/drawing/2014/main" val="3813001146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1954670154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1275758169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532316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-6.97E+01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14402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-1.49E-01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691751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-4.49E+00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4.49E+00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743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-7.04E+02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342643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812591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-560.09133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028702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-4.43E+00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4.43E+00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4196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6.07E-02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6405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AEA2C41-5CB8-9B44-BDC2-F0174294A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60350"/>
              </p:ext>
            </p:extLst>
          </p:nvPr>
        </p:nvGraphicFramePr>
        <p:xfrm>
          <a:off x="7135318" y="3859310"/>
          <a:ext cx="3632201" cy="2172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677">
                  <a:extLst>
                    <a:ext uri="{9D8B030D-6E8A-4147-A177-3AD203B41FA5}">
                      <a16:colId xmlns:a16="http://schemas.microsoft.com/office/drawing/2014/main" val="3366772034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391732824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2108914057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849484462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88604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-6.97E+01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468645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98093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-5.78E+00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5.78E+00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1466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-8.32E+02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50097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13177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3416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-5.48E+00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5.48E+00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302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3.01E-01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73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3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12CD3-6FAE-E34B-9D9F-623DE22916EE}"/>
              </a:ext>
            </a:extLst>
          </p:cNvPr>
          <p:cNvGrpSpPr/>
          <p:nvPr/>
        </p:nvGrpSpPr>
        <p:grpSpPr>
          <a:xfrm>
            <a:off x="3032744" y="1167114"/>
            <a:ext cx="5042690" cy="4949439"/>
            <a:chOff x="3032744" y="1167114"/>
            <a:chExt cx="5042690" cy="49494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0B2A2-18B0-1146-B242-65D04341B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56" r="15770"/>
            <a:stretch/>
          </p:blipFill>
          <p:spPr>
            <a:xfrm>
              <a:off x="3032744" y="1167114"/>
              <a:ext cx="5042690" cy="49494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544810" y="206958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5580" y="3144642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704316" y="5134137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433290" y="4379546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131741" y="5384632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249476" y="4415274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638687" y="1715794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349179" y="367216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5075283" y="3920129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784403" y="440211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496824" y="3505478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227519" y="4637443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38844</TotalTime>
  <Words>1106</Words>
  <Application>Microsoft Macintosh PowerPoint</Application>
  <PresentationFormat>Widescreen</PresentationFormat>
  <Paragraphs>384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Relaxation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161</cp:revision>
  <dcterms:created xsi:type="dcterms:W3CDTF">2021-04-16T23:40:12Z</dcterms:created>
  <dcterms:modified xsi:type="dcterms:W3CDTF">2021-07-29T14:37:39Z</dcterms:modified>
</cp:coreProperties>
</file>