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1" r:id="rId2"/>
    <p:sldId id="283" r:id="rId3"/>
    <p:sldId id="317" r:id="rId4"/>
    <p:sldId id="321" r:id="rId5"/>
    <p:sldId id="319" r:id="rId6"/>
    <p:sldId id="315" r:id="rId7"/>
    <p:sldId id="289" r:id="rId8"/>
    <p:sldId id="292" r:id="rId9"/>
    <p:sldId id="309" r:id="rId10"/>
    <p:sldId id="301" r:id="rId11"/>
    <p:sldId id="312" r:id="rId12"/>
    <p:sldId id="320" r:id="rId13"/>
    <p:sldId id="313" r:id="rId14"/>
    <p:sldId id="318" r:id="rId15"/>
    <p:sldId id="308" r:id="rId16"/>
    <p:sldId id="303" r:id="rId17"/>
    <p:sldId id="304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3CB371"/>
    <a:srgbClr val="D3D3D3"/>
    <a:srgbClr val="FF1493"/>
    <a:srgbClr val="228B21"/>
    <a:srgbClr val="808080"/>
    <a:srgbClr val="FF0000"/>
    <a:srgbClr val="016400"/>
    <a:srgbClr val="00000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/>
    <p:restoredTop sz="70915"/>
  </p:normalViewPr>
  <p:slideViewPr>
    <p:cSldViewPr snapToGrid="0" snapToObjects="1">
      <p:cViewPr varScale="1">
        <p:scale>
          <a:sx n="85" d="100"/>
          <a:sy n="85" d="100"/>
        </p:scale>
        <p:origin x="128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realize that the DHAL-2 state need to be doubled from DHAL state. In this figure, I only count as DHAL state, so I corrected in next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DHAL*2 – bromine2_surface – </a:t>
            </a:r>
            <a:r>
              <a:rPr lang="en-US" dirty="0" err="1"/>
              <a:t>pure_surface</a:t>
            </a:r>
            <a:r>
              <a:rPr lang="en-US" dirty="0"/>
              <a:t>(unrelaxed from DHAL)</a:t>
            </a:r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9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7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8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38.emf"/><Relationship Id="rId21" Type="http://schemas.openxmlformats.org/officeDocument/2006/relationships/image" Target="../media/image56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23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image" Target="../media/image54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Relationship Id="rId22" Type="http://schemas.openxmlformats.org/officeDocument/2006/relationships/image" Target="../media/image5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2.emf"/><Relationship Id="rId26" Type="http://schemas.openxmlformats.org/officeDocument/2006/relationships/image" Target="../media/image28.emf"/><Relationship Id="rId3" Type="http://schemas.openxmlformats.org/officeDocument/2006/relationships/image" Target="../media/image59.emf"/><Relationship Id="rId21" Type="http://schemas.openxmlformats.org/officeDocument/2006/relationships/image" Target="../media/image75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24" Type="http://schemas.openxmlformats.org/officeDocument/2006/relationships/image" Target="../media/image26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23" Type="http://schemas.openxmlformats.org/officeDocument/2006/relationships/image" Target="../media/image24.emf"/><Relationship Id="rId28" Type="http://schemas.openxmlformats.org/officeDocument/2006/relationships/image" Target="../media/image77.emf"/><Relationship Id="rId10" Type="http://schemas.openxmlformats.org/officeDocument/2006/relationships/image" Target="../media/image66.emf"/><Relationship Id="rId19" Type="http://schemas.openxmlformats.org/officeDocument/2006/relationships/image" Target="../media/image73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Relationship Id="rId22" Type="http://schemas.openxmlformats.org/officeDocument/2006/relationships/image" Target="../media/image23.emf"/><Relationship Id="rId27" Type="http://schemas.openxmlformats.org/officeDocument/2006/relationships/image" Target="../media/image7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7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41E70-8D31-1043-B4C3-7FD441F4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 b="21777"/>
          <a:stretch/>
        </p:blipFill>
        <p:spPr>
          <a:xfrm>
            <a:off x="214085" y="541302"/>
            <a:ext cx="10653536" cy="6034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658BC-445D-6342-8B7D-FB4FADD3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02230" y="235904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2DC990-68FE-1E4D-8B56-654FC8E2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31753" y="407006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F1C1BC-281E-194D-800C-D1F35BEF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96670" y="337061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A7EF7F-50AB-8C49-B3F4-CEC1AE208F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3266" y="393045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BE4FD7-04B4-AF47-9531-B169775524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80381" y="46032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E09D55-9CCF-A54A-929A-D24080760B3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52739" y="528973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374D2-88F3-D544-BB44-63B55A81C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431878" y="41849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3D502D-E565-A547-8536-7C47F923A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164916" y="327964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FBDDDF-F40E-F944-A19E-BE0BFD2F6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44544" y="23892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647D6A-71B9-9348-9080-7B9C3ED8D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422678" y="37936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EC4AE6-0A14-2D45-8A51-3A8ACE3E36C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213635" y="409407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732428-969F-BB4E-AB2B-BC1E236A580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828451" y="3257973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12C700-7E89-7743-97E2-F26F49761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091010" y="108477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7FBD32-7316-2143-94B0-DE6397ED8F7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8921293" y="1434395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7C3B2C-9EB7-2047-8A63-EC54853E448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364607" y="299567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4B306D3-2604-394C-810D-A0F65776857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7490804" y="590454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536401-F5D8-5A46-A333-E005266EE44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8978970" y="53065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C29F6-7739-B241-A11C-B9BD95A724B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701947" y="135466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396691-1F16-8D4D-B0F5-5324E4F0BFC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701947" y="32645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67C8E2-FC59-014B-B004-B9E8F1E137CD}"/>
              </a:ext>
            </a:extLst>
          </p:cNvPr>
          <p:cNvSpPr txBox="1"/>
          <p:nvPr/>
        </p:nvSpPr>
        <p:spPr>
          <a:xfrm>
            <a:off x="1202230" y="299782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25E10-9913-4A4D-B6D3-B119E4BA63DD}"/>
              </a:ext>
            </a:extLst>
          </p:cNvPr>
          <p:cNvSpPr txBox="1"/>
          <p:nvPr/>
        </p:nvSpPr>
        <p:spPr>
          <a:xfrm>
            <a:off x="1899345" y="353110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-0.92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48075-CBD0-B241-BAF6-08ACCE10C383}"/>
              </a:ext>
            </a:extLst>
          </p:cNvPr>
          <p:cNvSpPr txBox="1"/>
          <p:nvPr/>
        </p:nvSpPr>
        <p:spPr>
          <a:xfrm>
            <a:off x="2603907" y="284178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25B0D-D4F1-6448-93D9-8526777EA29F}"/>
              </a:ext>
            </a:extLst>
          </p:cNvPr>
          <p:cNvSpPr txBox="1"/>
          <p:nvPr/>
        </p:nvSpPr>
        <p:spPr>
          <a:xfrm>
            <a:off x="3316940" y="350469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15A77-81AD-E04F-B822-9D50CDAA68AD}"/>
              </a:ext>
            </a:extLst>
          </p:cNvPr>
          <p:cNvSpPr txBox="1"/>
          <p:nvPr/>
        </p:nvSpPr>
        <p:spPr>
          <a:xfrm>
            <a:off x="4032835" y="401133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-1.76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F8ABF8-6404-F84C-9A9B-D809631CB30A}"/>
              </a:ext>
            </a:extLst>
          </p:cNvPr>
          <p:cNvSpPr txBox="1"/>
          <p:nvPr/>
        </p:nvSpPr>
        <p:spPr>
          <a:xfrm>
            <a:off x="4742227" y="416683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AD6547-207F-9D4F-893E-6615D78365EE}"/>
              </a:ext>
            </a:extLst>
          </p:cNvPr>
          <p:cNvSpPr txBox="1"/>
          <p:nvPr/>
        </p:nvSpPr>
        <p:spPr>
          <a:xfrm>
            <a:off x="5441501" y="38028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-1.39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A81BC9-B8B3-4E48-BFF3-AD9F737517EE}"/>
              </a:ext>
            </a:extLst>
          </p:cNvPr>
          <p:cNvSpPr txBox="1"/>
          <p:nvPr/>
        </p:nvSpPr>
        <p:spPr>
          <a:xfrm>
            <a:off x="5434867" y="35855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F7B724-15A7-1144-AE20-5D88AB7D9E73}"/>
              </a:ext>
            </a:extLst>
          </p:cNvPr>
          <p:cNvSpPr txBox="1"/>
          <p:nvPr/>
        </p:nvSpPr>
        <p:spPr>
          <a:xfrm>
            <a:off x="6145796" y="375690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60D54E-A9CB-754E-BE73-CCE148B2837E}"/>
              </a:ext>
            </a:extLst>
          </p:cNvPr>
          <p:cNvSpPr txBox="1"/>
          <p:nvPr/>
        </p:nvSpPr>
        <p:spPr>
          <a:xfrm>
            <a:off x="6841295" y="28821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1AE1B8-D9F6-964D-A512-43315A7A71CF}"/>
              </a:ext>
            </a:extLst>
          </p:cNvPr>
          <p:cNvSpPr txBox="1"/>
          <p:nvPr/>
        </p:nvSpPr>
        <p:spPr>
          <a:xfrm>
            <a:off x="7553925" y="44811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F8F18B-6683-8A43-B007-E4F08C43643D}"/>
              </a:ext>
            </a:extLst>
          </p:cNvPr>
          <p:cNvSpPr txBox="1"/>
          <p:nvPr/>
        </p:nvSpPr>
        <p:spPr>
          <a:xfrm>
            <a:off x="8258375" y="46744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-3.48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6B51C-4235-A249-9CF6-F4C50D5E17D5}"/>
              </a:ext>
            </a:extLst>
          </p:cNvPr>
          <p:cNvSpPr txBox="1"/>
          <p:nvPr/>
        </p:nvSpPr>
        <p:spPr>
          <a:xfrm>
            <a:off x="8980587" y="38945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E54CB8-04D3-B348-91DB-A091F0B75B08}"/>
              </a:ext>
            </a:extLst>
          </p:cNvPr>
          <p:cNvSpPr txBox="1"/>
          <p:nvPr/>
        </p:nvSpPr>
        <p:spPr>
          <a:xfrm>
            <a:off x="9681504" y="18834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08DC3-95BF-994C-942E-0F89A656AD51}"/>
              </a:ext>
            </a:extLst>
          </p:cNvPr>
          <p:cNvSpPr txBox="1"/>
          <p:nvPr/>
        </p:nvSpPr>
        <p:spPr>
          <a:xfrm>
            <a:off x="8968812" y="19225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B8FCF3-4710-9A47-B1A3-19CD3414027D}"/>
              </a:ext>
            </a:extLst>
          </p:cNvPr>
          <p:cNvSpPr txBox="1"/>
          <p:nvPr/>
        </p:nvSpPr>
        <p:spPr>
          <a:xfrm>
            <a:off x="6145795" y="180475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7723C-DBE3-F945-9A47-510582E6ED78}"/>
              </a:ext>
            </a:extLst>
          </p:cNvPr>
          <p:cNvSpPr txBox="1"/>
          <p:nvPr/>
        </p:nvSpPr>
        <p:spPr>
          <a:xfrm>
            <a:off x="8262726" y="57506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-4.78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88F24C-081E-3D40-86DC-BBA20EDABB24}"/>
              </a:ext>
            </a:extLst>
          </p:cNvPr>
          <p:cNvSpPr txBox="1"/>
          <p:nvPr/>
        </p:nvSpPr>
        <p:spPr>
          <a:xfrm>
            <a:off x="8978970" y="497438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-3.43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ABAA32-1D3D-C34E-BCB9-0310032B6A47}"/>
              </a:ext>
            </a:extLst>
          </p:cNvPr>
          <p:cNvSpPr txBox="1"/>
          <p:nvPr/>
        </p:nvSpPr>
        <p:spPr>
          <a:xfrm>
            <a:off x="9685309" y="296378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987DD-34D6-7A46-80C1-D7B5D1BC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7" b="20647"/>
          <a:stretch/>
        </p:blipFill>
        <p:spPr>
          <a:xfrm>
            <a:off x="592703" y="487522"/>
            <a:ext cx="10602273" cy="622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EC557-E945-4C44-96BE-31309869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8394" y="24083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CAF7D-79AE-5241-B3FB-887974FBC3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91548" y="491607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5DC03A-4180-874A-9F55-A9A7E05F0A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94697" y="306465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82634-4FFF-304F-AD24-3AB3D5F828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6982" y="361768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1BFA7B-81ED-664E-AF1B-7890FD44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413720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677022-48D4-654E-8990-8660EB851BC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96452" y="478431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43C733-3EC4-864E-B6FA-DD2A49A8A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649328" y="234787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98E3E-398D-864F-90DC-15E80E75F5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433522" y="2609846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2F2C8-F140-B648-A014-CF2DD4EB81D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05607" y="218332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454B0E-346E-EC49-9566-4A54BA5D1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787230" y="351474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CBF24A-26DB-7E43-9757-BD4A7ED12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550226" y="3064658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DA2599-4DB0-154D-9FF9-DE9B78678AC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78017" y="243486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7FE9954-9C88-9644-AA14-FAFC49DA9C8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92173" y="1138784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8C8DA0-343F-8A4B-B423-DEFD2AC01BA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166159" y="1372303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221D17-3DB4-B74F-990C-15EDA3BDDF6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735320" y="424028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520691-DD74-7E4E-A921-A41F77FFF65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556657" y="55431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DF65AE-0E80-8C44-B45D-4E1286EC8F7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280847" y="453917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2D6B55-D3BE-954C-B826-7910FEF763D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979229" y="12761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D3A679-8044-F144-84EB-6174C94CF13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979229" y="336502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307C3C-EAD6-B141-95AE-47D23C7FCA46}"/>
              </a:ext>
            </a:extLst>
          </p:cNvPr>
          <p:cNvSpPr txBox="1"/>
          <p:nvPr/>
        </p:nvSpPr>
        <p:spPr>
          <a:xfrm>
            <a:off x="1595404" y="303559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5119C-5C4F-714A-B141-EF38568EADC9}"/>
              </a:ext>
            </a:extLst>
          </p:cNvPr>
          <p:cNvSpPr txBox="1"/>
          <p:nvPr/>
        </p:nvSpPr>
        <p:spPr>
          <a:xfrm>
            <a:off x="2287509" y="3633355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498F3-0E5D-7349-AA47-DAC06778B66E}"/>
              </a:ext>
            </a:extLst>
          </p:cNvPr>
          <p:cNvSpPr txBox="1"/>
          <p:nvPr/>
        </p:nvSpPr>
        <p:spPr>
          <a:xfrm>
            <a:off x="2992458" y="27979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DB0AB-40D7-6644-B86A-96709CC3B1BE}"/>
              </a:ext>
            </a:extLst>
          </p:cNvPr>
          <p:cNvSpPr txBox="1"/>
          <p:nvPr/>
        </p:nvSpPr>
        <p:spPr>
          <a:xfrm>
            <a:off x="3701580" y="324327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-0.37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FEA49-54F9-B64D-91AD-4F97A9DC9F46}"/>
              </a:ext>
            </a:extLst>
          </p:cNvPr>
          <p:cNvSpPr txBox="1"/>
          <p:nvPr/>
        </p:nvSpPr>
        <p:spPr>
          <a:xfrm>
            <a:off x="4399043" y="345047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B2A2C-96C8-F949-BDD2-40D0FA023900}"/>
              </a:ext>
            </a:extLst>
          </p:cNvPr>
          <p:cNvSpPr txBox="1"/>
          <p:nvPr/>
        </p:nvSpPr>
        <p:spPr>
          <a:xfrm>
            <a:off x="5094084" y="352649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B20BE-7E32-9544-86D4-DCFD951CAE26}"/>
              </a:ext>
            </a:extLst>
          </p:cNvPr>
          <p:cNvSpPr txBox="1"/>
          <p:nvPr/>
        </p:nvSpPr>
        <p:spPr>
          <a:xfrm>
            <a:off x="5790164" y="344757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C65E8-4662-D547-8269-CBDCDB4F3D22}"/>
              </a:ext>
            </a:extLst>
          </p:cNvPr>
          <p:cNvSpPr txBox="1"/>
          <p:nvPr/>
        </p:nvSpPr>
        <p:spPr>
          <a:xfrm>
            <a:off x="5794484" y="301221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2B55C-872D-1244-B540-093D88109651}"/>
              </a:ext>
            </a:extLst>
          </p:cNvPr>
          <p:cNvSpPr txBox="1"/>
          <p:nvPr/>
        </p:nvSpPr>
        <p:spPr>
          <a:xfrm>
            <a:off x="6503748" y="301712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1C3EE0-2346-5242-A34B-CF6567CE7C9B}"/>
              </a:ext>
            </a:extLst>
          </p:cNvPr>
          <p:cNvSpPr txBox="1"/>
          <p:nvPr/>
        </p:nvSpPr>
        <p:spPr>
          <a:xfrm>
            <a:off x="7201472" y="29010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35015-75B4-4948-91EC-650628332FED}"/>
              </a:ext>
            </a:extLst>
          </p:cNvPr>
          <p:cNvSpPr txBox="1"/>
          <p:nvPr/>
        </p:nvSpPr>
        <p:spPr>
          <a:xfrm>
            <a:off x="7911062" y="396480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B4B857-534B-D24D-90A2-63CA1830F465}"/>
              </a:ext>
            </a:extLst>
          </p:cNvPr>
          <p:cNvSpPr txBox="1"/>
          <p:nvPr/>
        </p:nvSpPr>
        <p:spPr>
          <a:xfrm>
            <a:off x="8602957" y="387969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66F70-108A-984C-8AC9-8305ECEE6950}"/>
              </a:ext>
            </a:extLst>
          </p:cNvPr>
          <p:cNvSpPr txBox="1"/>
          <p:nvPr/>
        </p:nvSpPr>
        <p:spPr>
          <a:xfrm>
            <a:off x="9312228" y="29887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2255B-A86A-6B4A-ACB3-44AA1C1B9CB0}"/>
              </a:ext>
            </a:extLst>
          </p:cNvPr>
          <p:cNvSpPr txBox="1"/>
          <p:nvPr/>
        </p:nvSpPr>
        <p:spPr>
          <a:xfrm>
            <a:off x="9996462" y="178528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7EEB45-00DA-6946-B83B-B2B47C4794A8}"/>
              </a:ext>
            </a:extLst>
          </p:cNvPr>
          <p:cNvSpPr txBox="1"/>
          <p:nvPr/>
        </p:nvSpPr>
        <p:spPr>
          <a:xfrm>
            <a:off x="9299124" y="18232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64A8B4-6F01-414D-9ABA-16311EE984A7}"/>
              </a:ext>
            </a:extLst>
          </p:cNvPr>
          <p:cNvSpPr txBox="1"/>
          <p:nvPr/>
        </p:nvSpPr>
        <p:spPr>
          <a:xfrm>
            <a:off x="6492173" y="172816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643D7-9693-6E49-BFD5-8014FBAC58E7}"/>
              </a:ext>
            </a:extLst>
          </p:cNvPr>
          <p:cNvSpPr txBox="1"/>
          <p:nvPr/>
        </p:nvSpPr>
        <p:spPr>
          <a:xfrm>
            <a:off x="8596526" y="507549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-3.59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E3DBD8-148C-FC4E-8B16-EC3677AFAF48}"/>
              </a:ext>
            </a:extLst>
          </p:cNvPr>
          <p:cNvSpPr txBox="1"/>
          <p:nvPr/>
        </p:nvSpPr>
        <p:spPr>
          <a:xfrm>
            <a:off x="9319944" y="418814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29115-A850-404D-93E6-812477541CF0}"/>
              </a:ext>
            </a:extLst>
          </p:cNvPr>
          <p:cNvSpPr txBox="1"/>
          <p:nvPr/>
        </p:nvSpPr>
        <p:spPr>
          <a:xfrm>
            <a:off x="10013954" y="299815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2952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170948-E721-8F48-BF30-9076083D29FD}"/>
              </a:ext>
            </a:extLst>
          </p:cNvPr>
          <p:cNvGrpSpPr/>
          <p:nvPr/>
        </p:nvGrpSpPr>
        <p:grpSpPr>
          <a:xfrm>
            <a:off x="1248612" y="284932"/>
            <a:ext cx="9694776" cy="6137328"/>
            <a:chOff x="1248612" y="284932"/>
            <a:chExt cx="9694776" cy="61373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34BC77-2853-3347-9631-5C76F1E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14" r="5995" b="5721"/>
            <a:stretch/>
          </p:blipFill>
          <p:spPr>
            <a:xfrm>
              <a:off x="1248612" y="284932"/>
              <a:ext cx="9694776" cy="61373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5682" y="3214111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7315" y="1834963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51975" y="864682"/>
              <a:ext cx="1604754" cy="1001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155E5D-1DDE-F74E-8AAC-D241B05401D1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38826</TotalTime>
  <Words>732</Words>
  <Application>Microsoft Macintosh PowerPoint</Application>
  <PresentationFormat>Widescreen</PresentationFormat>
  <Paragraphs>239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158</cp:revision>
  <dcterms:created xsi:type="dcterms:W3CDTF">2021-04-16T23:40:12Z</dcterms:created>
  <dcterms:modified xsi:type="dcterms:W3CDTF">2021-07-22T00:55:56Z</dcterms:modified>
</cp:coreProperties>
</file>