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0113963" cy="519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AA0"/>
    <a:srgbClr val="8D74A0"/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4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46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B68-054A-86DD-47481C5F2381}"/>
              </c:ext>
            </c:extLst>
          </c:dPt>
          <c:dPt>
            <c:idx val="2"/>
            <c:marker>
              <c:symbol val="circle"/>
              <c:size val="4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B68-054A-86DD-47481C5F23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44B4D74-E33F-8D4D-9DDD-5935B0613C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B68-054A-86DD-47481C5F23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54DA34-BA60-5D4F-B7E5-16A6F4D88A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B68-054A-86DD-47481C5F23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F1B47F-387A-864D-B7E0-D2A2822527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B68-054A-86DD-47481C5F23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B68-054A-86DD-47481C5F238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68-054A-86DD-47481C5F2381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1.0429999999999999</c:v>
                </c:pt>
                <c:pt idx="1">
                  <c:v>0.32199999999999995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B68-054A-86DD-47481C5F2381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0.57750000000000012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B68-054A-86DD-47481C5F2381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0.97750000000000004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B68-054A-86DD-47481C5F2381}"/>
            </c:ext>
          </c:extLst>
        </c:ser>
        <c:ser>
          <c:idx val="5"/>
          <c:order val="5"/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1.6475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B68-054A-86DD-47481C5F2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Increased phenyl-adatom binding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1627980240"/>
        <c:crosses val="autoZero"/>
        <c:crossBetween val="midCat"/>
      </c:valAx>
      <c:valAx>
        <c:axId val="1627980240"/>
        <c:scaling>
          <c:orientation val="minMax"/>
          <c:max val="2"/>
          <c:min val="0.4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Metal-metal binding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627999344"/>
        <c:crosses val="autoZero"/>
        <c:crossBetween val="midCat"/>
      </c:valAx>
      <c:spPr>
        <a:solidFill>
          <a:schemeClr val="bg1"/>
        </a:solidFill>
        <a:ln w="25400"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0.08745</cdr:x>
      <cdr:y>0.55228</cdr:y>
    </cdr:from>
    <cdr:to>
      <cdr:x>0.8025</cdr:x>
      <cdr:y>0.88424</cdr:y>
    </cdr:to>
    <cdr:sp macro="" textlink="">
      <cdr:nvSpPr>
        <cdr:cNvPr id="7" name="Right Triangle 6">
          <a:extLst xmlns:a="http://schemas.openxmlformats.org/drawingml/2006/main">
            <a:ext uri="{FF2B5EF4-FFF2-40B4-BE49-F238E27FC236}">
              <a16:creationId xmlns:a16="http://schemas.microsoft.com/office/drawing/2014/main" id="{D353D69C-8BCB-3444-B50A-52F3710DCEA4}"/>
            </a:ext>
          </a:extLst>
        </cdr:cNvPr>
        <cdr:cNvSpPr/>
      </cdr:nvSpPr>
      <cdr:spPr>
        <a:xfrm xmlns:a="http://schemas.openxmlformats.org/drawingml/2006/main">
          <a:off x="601763" y="2948832"/>
          <a:ext cx="4920617" cy="1772462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0.08108</cdr:x>
      <cdr:y>0.72124</cdr:y>
    </cdr:from>
    <cdr:to>
      <cdr:x>0.51756</cdr:x>
      <cdr:y>0.86823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557067" y="3810432"/>
          <a:ext cx="2998932" cy="7765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2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Adatom catalysis</a:t>
          </a:r>
        </a:p>
      </cdr:txBody>
    </cdr:sp>
  </cdr:relSizeAnchor>
  <cdr:relSizeAnchor xmlns:cdr="http://schemas.openxmlformats.org/drawingml/2006/chartDrawing">
    <cdr:from>
      <cdr:x>0.66174</cdr:x>
      <cdr:y>0.44398</cdr:y>
    </cdr:from>
    <cdr:to>
      <cdr:x>0.97169</cdr:x>
      <cdr:y>0.788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652462" y="2359120"/>
          <a:ext cx="2179149" cy="182802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90000"/>
          </a:schemeClr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0.09351</cdr:x>
      <cdr:y>0.04456</cdr:y>
    </cdr:from>
    <cdr:to>
      <cdr:x>0.76292</cdr:x>
      <cdr:y>0.14303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657436" y="236780"/>
          <a:ext cx="4706416" cy="523220"/>
        </a:xfrm>
        <a:prstGeom xmlns:a="http://schemas.openxmlformats.org/drawingml/2006/main" prst="rect">
          <a:avLst/>
        </a:prstGeom>
        <a:solidFill xmlns:a="http://schemas.openxmlformats.org/drawingml/2006/main">
          <a:srgbClr val="FFE4E4">
            <a:alpha val="84000"/>
          </a:srgbClr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0.21225</cdr:x>
      <cdr:y>0.35917</cdr:y>
    </cdr:from>
    <cdr:to>
      <cdr:x>0.97207</cdr:x>
      <cdr:y>0.46477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640000">
          <a:off x="1465494" y="1897587"/>
          <a:ext cx="5246213" cy="55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extraction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178D-6E24-954B-A040-ADA0C4161A9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143000"/>
            <a:ext cx="600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ADE4C-7ABF-EC43-80D6-0BE8D5038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107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213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0319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042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053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0638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074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085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246" y="850086"/>
            <a:ext cx="7585472" cy="1808386"/>
          </a:xfrm>
        </p:spPr>
        <p:txBody>
          <a:bodyPr anchor="b"/>
          <a:lstStyle>
            <a:lvl1pPr algn="ctr"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246" y="2728210"/>
            <a:ext cx="7585472" cy="1254086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283" indent="0" algn="ctr">
              <a:buNone/>
              <a:defRPr sz="1515"/>
            </a:lvl2pPr>
            <a:lvl3pPr marL="692567" indent="0" algn="ctr">
              <a:buNone/>
              <a:defRPr sz="1363"/>
            </a:lvl3pPr>
            <a:lvl4pPr marL="1038850" indent="0" algn="ctr">
              <a:buNone/>
              <a:defRPr sz="1212"/>
            </a:lvl4pPr>
            <a:lvl5pPr marL="1385133" indent="0" algn="ctr">
              <a:buNone/>
              <a:defRPr sz="1212"/>
            </a:lvl5pPr>
            <a:lvl6pPr marL="1731416" indent="0" algn="ctr">
              <a:buNone/>
              <a:defRPr sz="1212"/>
            </a:lvl6pPr>
            <a:lvl7pPr marL="2077700" indent="0" algn="ctr">
              <a:buNone/>
              <a:defRPr sz="1212"/>
            </a:lvl7pPr>
            <a:lvl8pPr marL="2423983" indent="0" algn="ctr">
              <a:buNone/>
              <a:defRPr sz="1212"/>
            </a:lvl8pPr>
            <a:lvl9pPr marL="2770266" indent="0" algn="ctr">
              <a:buNone/>
              <a:defRPr sz="1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1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7805" y="276548"/>
            <a:ext cx="2180823" cy="4401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35" y="276548"/>
            <a:ext cx="6416045" cy="4401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0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67" y="1294969"/>
            <a:ext cx="8723293" cy="2160684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067" y="3476094"/>
            <a:ext cx="8723293" cy="1136253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283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567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3pPr>
            <a:lvl4pPr marL="103885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13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41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770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398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26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55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35" y="1382742"/>
            <a:ext cx="4298434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194" y="1382742"/>
            <a:ext cx="4298434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5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276549"/>
            <a:ext cx="8723293" cy="1003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53" y="1273325"/>
            <a:ext cx="4278680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653" y="1897362"/>
            <a:ext cx="4278680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194" y="1273325"/>
            <a:ext cx="4299752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194" y="1897362"/>
            <a:ext cx="4299752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6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3" y="346287"/>
            <a:ext cx="3262016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51" y="747883"/>
            <a:ext cx="5120194" cy="3691320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3" y="1558290"/>
            <a:ext cx="3262016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3" y="346287"/>
            <a:ext cx="3262016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9751" y="747883"/>
            <a:ext cx="5120194" cy="3691320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283" indent="0">
              <a:buNone/>
              <a:defRPr sz="2121"/>
            </a:lvl2pPr>
            <a:lvl3pPr marL="692567" indent="0">
              <a:buNone/>
              <a:defRPr sz="1818"/>
            </a:lvl3pPr>
            <a:lvl4pPr marL="1038850" indent="0">
              <a:buNone/>
              <a:defRPr sz="1515"/>
            </a:lvl4pPr>
            <a:lvl5pPr marL="1385133" indent="0">
              <a:buNone/>
              <a:defRPr sz="1515"/>
            </a:lvl5pPr>
            <a:lvl6pPr marL="1731416" indent="0">
              <a:buNone/>
              <a:defRPr sz="1515"/>
            </a:lvl6pPr>
            <a:lvl7pPr marL="2077700" indent="0">
              <a:buNone/>
              <a:defRPr sz="1515"/>
            </a:lvl7pPr>
            <a:lvl8pPr marL="2423983" indent="0">
              <a:buNone/>
              <a:defRPr sz="1515"/>
            </a:lvl8pPr>
            <a:lvl9pPr marL="2770266" indent="0">
              <a:buNone/>
              <a:defRPr sz="1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3" y="1558290"/>
            <a:ext cx="3262016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8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35" y="276549"/>
            <a:ext cx="8723293" cy="100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35" y="1382742"/>
            <a:ext cx="8723293" cy="3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335" y="4814347"/>
            <a:ext cx="2275642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250" y="4814347"/>
            <a:ext cx="3413463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986" y="4814347"/>
            <a:ext cx="2275642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4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2567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42" indent="-173142" algn="l" defTabSz="692567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4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7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199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55827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90455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25084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5971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9434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3462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2pPr>
      <a:lvl3pPr marL="692567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3pPr>
      <a:lvl4pPr marL="103885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38513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73141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07770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4239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77026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90FA0-E91E-604A-8333-D158845EE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369254"/>
              </p:ext>
            </p:extLst>
          </p:nvPr>
        </p:nvGraphicFramePr>
        <p:xfrm>
          <a:off x="-95166" y="-40464"/>
          <a:ext cx="7030649" cy="531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A6CF9DF7-16A0-D144-85ED-2249E9E8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10975"/>
          <a:stretch/>
        </p:blipFill>
        <p:spPr bwMode="auto">
          <a:xfrm>
            <a:off x="7096472" y="4146680"/>
            <a:ext cx="2880360" cy="914400"/>
          </a:xfrm>
          <a:prstGeom prst="rect">
            <a:avLst/>
          </a:prstGeom>
          <a:noFill/>
          <a:ln w="25400">
            <a:solidFill>
              <a:srgbClr val="825A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6C2C21-9D51-3445-AD24-59C830501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5"/>
          <a:stretch/>
        </p:blipFill>
        <p:spPr bwMode="auto">
          <a:xfrm>
            <a:off x="7096472" y="3135961"/>
            <a:ext cx="2880360" cy="914400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B21E7-2DFA-0342-8299-F02B595AD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2125241"/>
            <a:ext cx="2880360" cy="9144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F55B27-17DA-3240-9454-9F5350AD9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1114521"/>
            <a:ext cx="2880360" cy="91440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B38CA85-0BE6-2B40-92B8-69085CAAB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103801"/>
            <a:ext cx="2880360" cy="914400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CBE8317-857D-F34E-8FD1-982C1EC0D5F7}"/>
              </a:ext>
            </a:extLst>
          </p:cNvPr>
          <p:cNvSpPr>
            <a:spLocks noChangeAspect="1"/>
          </p:cNvSpPr>
          <p:nvPr/>
        </p:nvSpPr>
        <p:spPr>
          <a:xfrm>
            <a:off x="9315613" y="96386"/>
            <a:ext cx="812486" cy="812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16269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</TotalTime>
  <Words>23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Pham</dc:creator>
  <cp:lastModifiedBy>Rustam Khaliullin, Dr</cp:lastModifiedBy>
  <cp:revision>94</cp:revision>
  <dcterms:created xsi:type="dcterms:W3CDTF">2021-06-25T17:37:22Z</dcterms:created>
  <dcterms:modified xsi:type="dcterms:W3CDTF">2021-08-16T19:04:50Z</dcterms:modified>
</cp:coreProperties>
</file>