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81" r:id="rId2"/>
    <p:sldId id="283" r:id="rId3"/>
    <p:sldId id="317" r:id="rId4"/>
    <p:sldId id="319" r:id="rId5"/>
    <p:sldId id="315" r:id="rId6"/>
    <p:sldId id="289" r:id="rId7"/>
    <p:sldId id="292" r:id="rId8"/>
    <p:sldId id="309" r:id="rId9"/>
    <p:sldId id="301" r:id="rId10"/>
    <p:sldId id="312" r:id="rId11"/>
    <p:sldId id="320" r:id="rId12"/>
    <p:sldId id="313" r:id="rId13"/>
    <p:sldId id="318" r:id="rId14"/>
    <p:sldId id="308" r:id="rId15"/>
    <p:sldId id="303" r:id="rId16"/>
    <p:sldId id="304" r:id="rId17"/>
    <p:sldId id="3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3CB371"/>
    <a:srgbClr val="D3D3D3"/>
    <a:srgbClr val="FF1493"/>
    <a:srgbClr val="228B21"/>
    <a:srgbClr val="808080"/>
    <a:srgbClr val="FF0000"/>
    <a:srgbClr val="016400"/>
    <a:srgbClr val="000000"/>
    <a:srgbClr val="1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0"/>
    <p:restoredTop sz="70915"/>
  </p:normalViewPr>
  <p:slideViewPr>
    <p:cSldViewPr snapToGrid="0" snapToObjects="1">
      <p:cViewPr>
        <p:scale>
          <a:sx n="99" d="100"/>
          <a:sy n="99" d="100"/>
        </p:scale>
        <p:origin x="-480" y="-12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27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7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RZK: X-DIM-A state -&gt; all three states are dark grey.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image" Target="../media/image87.emf"/><Relationship Id="rId18" Type="http://schemas.openxmlformats.org/officeDocument/2006/relationships/image" Target="../media/image92.emf"/><Relationship Id="rId3" Type="http://schemas.openxmlformats.org/officeDocument/2006/relationships/image" Target="../media/image98.emf"/><Relationship Id="rId21" Type="http://schemas.openxmlformats.org/officeDocument/2006/relationships/image" Target="../media/image95.emf"/><Relationship Id="rId7" Type="http://schemas.openxmlformats.org/officeDocument/2006/relationships/image" Target="../media/image81.emf"/><Relationship Id="rId12" Type="http://schemas.openxmlformats.org/officeDocument/2006/relationships/image" Target="../media/image86.emf"/><Relationship Id="rId17" Type="http://schemas.openxmlformats.org/officeDocument/2006/relationships/image" Target="../media/image91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0.emf"/><Relationship Id="rId20" Type="http://schemas.openxmlformats.org/officeDocument/2006/relationships/image" Target="../media/image9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emf"/><Relationship Id="rId11" Type="http://schemas.openxmlformats.org/officeDocument/2006/relationships/image" Target="../media/image85.emf"/><Relationship Id="rId5" Type="http://schemas.openxmlformats.org/officeDocument/2006/relationships/image" Target="../media/image79.emf"/><Relationship Id="rId15" Type="http://schemas.openxmlformats.org/officeDocument/2006/relationships/image" Target="../media/image89.emf"/><Relationship Id="rId10" Type="http://schemas.openxmlformats.org/officeDocument/2006/relationships/image" Target="../media/image84.emf"/><Relationship Id="rId19" Type="http://schemas.openxmlformats.org/officeDocument/2006/relationships/image" Target="../media/image93.emf"/><Relationship Id="rId4" Type="http://schemas.openxmlformats.org/officeDocument/2006/relationships/image" Target="../media/image78.emf"/><Relationship Id="rId9" Type="http://schemas.openxmlformats.org/officeDocument/2006/relationships/image" Target="../media/image83.emf"/><Relationship Id="rId14" Type="http://schemas.openxmlformats.org/officeDocument/2006/relationships/image" Target="../media/image88.emf"/><Relationship Id="rId22" Type="http://schemas.openxmlformats.org/officeDocument/2006/relationships/image" Target="../media/image9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106.emf"/><Relationship Id="rId7" Type="http://schemas.openxmlformats.org/officeDocument/2006/relationships/image" Target="../media/image41.emf"/><Relationship Id="rId12" Type="http://schemas.openxmlformats.org/officeDocument/2006/relationships/image" Target="../media/image5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55.emf"/><Relationship Id="rId5" Type="http://schemas.openxmlformats.org/officeDocument/2006/relationships/image" Target="../media/image39.emf"/><Relationship Id="rId10" Type="http://schemas.openxmlformats.org/officeDocument/2006/relationships/image" Target="../media/image5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107.emf"/><Relationship Id="rId7" Type="http://schemas.openxmlformats.org/officeDocument/2006/relationships/image" Target="../media/image41.emf"/><Relationship Id="rId12" Type="http://schemas.openxmlformats.org/officeDocument/2006/relationships/image" Target="../media/image5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55.emf"/><Relationship Id="rId5" Type="http://schemas.openxmlformats.org/officeDocument/2006/relationships/image" Target="../media/image39.emf"/><Relationship Id="rId10" Type="http://schemas.openxmlformats.org/officeDocument/2006/relationships/image" Target="../media/image5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5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8.emf"/><Relationship Id="rId4" Type="http://schemas.openxmlformats.org/officeDocument/2006/relationships/image" Target="../media/image21.emf"/><Relationship Id="rId9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7.emf"/><Relationship Id="rId18" Type="http://schemas.openxmlformats.org/officeDocument/2006/relationships/image" Target="../media/image52.emf"/><Relationship Id="rId3" Type="http://schemas.openxmlformats.org/officeDocument/2006/relationships/image" Target="../media/image37.emf"/><Relationship Id="rId21" Type="http://schemas.openxmlformats.org/officeDocument/2006/relationships/image" Target="../media/image55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17" Type="http://schemas.openxmlformats.org/officeDocument/2006/relationships/image" Target="../media/image51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0.emf"/><Relationship Id="rId20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5" Type="http://schemas.openxmlformats.org/officeDocument/2006/relationships/image" Target="../media/image49.emf"/><Relationship Id="rId23" Type="http://schemas.openxmlformats.org/officeDocument/2006/relationships/image" Target="../media/image57.emf"/><Relationship Id="rId10" Type="http://schemas.openxmlformats.org/officeDocument/2006/relationships/image" Target="../media/image44.emf"/><Relationship Id="rId19" Type="http://schemas.openxmlformats.org/officeDocument/2006/relationships/image" Target="../media/image53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Relationship Id="rId14" Type="http://schemas.openxmlformats.org/officeDocument/2006/relationships/image" Target="../media/image48.emf"/><Relationship Id="rId22" Type="http://schemas.openxmlformats.org/officeDocument/2006/relationships/image" Target="../media/image5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68.emf"/><Relationship Id="rId18" Type="http://schemas.openxmlformats.org/officeDocument/2006/relationships/image" Target="../media/image71.emf"/><Relationship Id="rId26" Type="http://schemas.openxmlformats.org/officeDocument/2006/relationships/image" Target="../media/image28.emf"/><Relationship Id="rId3" Type="http://schemas.openxmlformats.org/officeDocument/2006/relationships/image" Target="../media/image58.emf"/><Relationship Id="rId21" Type="http://schemas.openxmlformats.org/officeDocument/2006/relationships/image" Target="../media/image74.emf"/><Relationship Id="rId7" Type="http://schemas.openxmlformats.org/officeDocument/2006/relationships/image" Target="../media/image62.emf"/><Relationship Id="rId12" Type="http://schemas.openxmlformats.org/officeDocument/2006/relationships/image" Target="../media/image67.emf"/><Relationship Id="rId17" Type="http://schemas.openxmlformats.org/officeDocument/2006/relationships/image" Target="../media/image22.emf"/><Relationship Id="rId25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emf"/><Relationship Id="rId20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24" Type="http://schemas.openxmlformats.org/officeDocument/2006/relationships/image" Target="../media/image26.emf"/><Relationship Id="rId5" Type="http://schemas.openxmlformats.org/officeDocument/2006/relationships/image" Target="../media/image60.emf"/><Relationship Id="rId15" Type="http://schemas.openxmlformats.org/officeDocument/2006/relationships/image" Target="../media/image70.emf"/><Relationship Id="rId23" Type="http://schemas.openxmlformats.org/officeDocument/2006/relationships/image" Target="../media/image24.emf"/><Relationship Id="rId28" Type="http://schemas.openxmlformats.org/officeDocument/2006/relationships/image" Target="../media/image76.emf"/><Relationship Id="rId10" Type="http://schemas.openxmlformats.org/officeDocument/2006/relationships/image" Target="../media/image65.emf"/><Relationship Id="rId19" Type="http://schemas.openxmlformats.org/officeDocument/2006/relationships/image" Target="../media/image72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Relationship Id="rId14" Type="http://schemas.openxmlformats.org/officeDocument/2006/relationships/image" Target="../media/image69.emf"/><Relationship Id="rId22" Type="http://schemas.openxmlformats.org/officeDocument/2006/relationships/image" Target="../media/image23.emf"/><Relationship Id="rId27" Type="http://schemas.openxmlformats.org/officeDocument/2006/relationships/image" Target="../media/image7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image" Target="../media/image87.emf"/><Relationship Id="rId18" Type="http://schemas.openxmlformats.org/officeDocument/2006/relationships/image" Target="../media/image92.emf"/><Relationship Id="rId3" Type="http://schemas.openxmlformats.org/officeDocument/2006/relationships/image" Target="../media/image77.emf"/><Relationship Id="rId21" Type="http://schemas.openxmlformats.org/officeDocument/2006/relationships/image" Target="../media/image95.emf"/><Relationship Id="rId7" Type="http://schemas.openxmlformats.org/officeDocument/2006/relationships/image" Target="../media/image81.emf"/><Relationship Id="rId12" Type="http://schemas.openxmlformats.org/officeDocument/2006/relationships/image" Target="../media/image86.emf"/><Relationship Id="rId17" Type="http://schemas.openxmlformats.org/officeDocument/2006/relationships/image" Target="../media/image91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0.emf"/><Relationship Id="rId20" Type="http://schemas.openxmlformats.org/officeDocument/2006/relationships/image" Target="../media/image9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emf"/><Relationship Id="rId11" Type="http://schemas.openxmlformats.org/officeDocument/2006/relationships/image" Target="../media/image85.emf"/><Relationship Id="rId5" Type="http://schemas.openxmlformats.org/officeDocument/2006/relationships/image" Target="../media/image79.emf"/><Relationship Id="rId15" Type="http://schemas.openxmlformats.org/officeDocument/2006/relationships/image" Target="../media/image89.emf"/><Relationship Id="rId10" Type="http://schemas.openxmlformats.org/officeDocument/2006/relationships/image" Target="../media/image84.emf"/><Relationship Id="rId19" Type="http://schemas.openxmlformats.org/officeDocument/2006/relationships/image" Target="../media/image93.emf"/><Relationship Id="rId4" Type="http://schemas.openxmlformats.org/officeDocument/2006/relationships/image" Target="../media/image78.emf"/><Relationship Id="rId9" Type="http://schemas.openxmlformats.org/officeDocument/2006/relationships/image" Target="../media/image83.emf"/><Relationship Id="rId14" Type="http://schemas.openxmlformats.org/officeDocument/2006/relationships/image" Target="../media/image88.emf"/><Relationship Id="rId22" Type="http://schemas.openxmlformats.org/officeDocument/2006/relationships/image" Target="../media/image9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image" Target="../media/image87.emf"/><Relationship Id="rId18" Type="http://schemas.openxmlformats.org/officeDocument/2006/relationships/image" Target="../media/image92.emf"/><Relationship Id="rId3" Type="http://schemas.openxmlformats.org/officeDocument/2006/relationships/image" Target="../media/image97.emf"/><Relationship Id="rId21" Type="http://schemas.openxmlformats.org/officeDocument/2006/relationships/image" Target="../media/image95.emf"/><Relationship Id="rId7" Type="http://schemas.openxmlformats.org/officeDocument/2006/relationships/image" Target="../media/image81.emf"/><Relationship Id="rId12" Type="http://schemas.openxmlformats.org/officeDocument/2006/relationships/image" Target="../media/image86.emf"/><Relationship Id="rId17" Type="http://schemas.openxmlformats.org/officeDocument/2006/relationships/image" Target="../media/image91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0.emf"/><Relationship Id="rId20" Type="http://schemas.openxmlformats.org/officeDocument/2006/relationships/image" Target="../media/image9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emf"/><Relationship Id="rId11" Type="http://schemas.openxmlformats.org/officeDocument/2006/relationships/image" Target="../media/image85.emf"/><Relationship Id="rId5" Type="http://schemas.openxmlformats.org/officeDocument/2006/relationships/image" Target="../media/image79.emf"/><Relationship Id="rId15" Type="http://schemas.openxmlformats.org/officeDocument/2006/relationships/image" Target="../media/image89.emf"/><Relationship Id="rId10" Type="http://schemas.openxmlformats.org/officeDocument/2006/relationships/image" Target="../media/image84.emf"/><Relationship Id="rId19" Type="http://schemas.openxmlformats.org/officeDocument/2006/relationships/image" Target="../media/image93.emf"/><Relationship Id="rId4" Type="http://schemas.openxmlformats.org/officeDocument/2006/relationships/image" Target="../media/image78.emf"/><Relationship Id="rId9" Type="http://schemas.openxmlformats.org/officeDocument/2006/relationships/image" Target="../media/image83.emf"/><Relationship Id="rId14" Type="http://schemas.openxmlformats.org/officeDocument/2006/relationships/image" Target="../media/image88.emf"/><Relationship Id="rId22" Type="http://schemas.openxmlformats.org/officeDocument/2006/relationships/image" Target="../media/image9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987DD-34D6-7A46-80C1-D7B5D1BC0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47" b="20647"/>
          <a:stretch/>
        </p:blipFill>
        <p:spPr>
          <a:xfrm>
            <a:off x="592703" y="487522"/>
            <a:ext cx="10602273" cy="6224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5EC557-E945-4C44-96BE-31309869E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08394" y="240836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CAF7D-79AE-5241-B3FB-887974FBC3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291548" y="491607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5DC03A-4180-874A-9F55-A9A7E05F0A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994697" y="306465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F82634-4FFF-304F-AD24-3AB3D5F8286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676982" y="361768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1BFA7B-81ED-664E-AF1B-7890FD44FA5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398342" y="413720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6677022-48D4-654E-8990-8660EB851BC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096452" y="478431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643C733-3EC4-864E-B6FA-DD2A49A8A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649328" y="234787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D98E3E-398D-864F-90DC-15E80E75F50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433522" y="2609846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B2F2C8-F140-B648-A014-CF2DD4EB81D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205607" y="2183322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B454B0E-346E-EC49-9566-4A54BA5D1250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787230" y="351474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3CBF24A-26DB-7E43-9757-BD4A7ED1272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550226" y="3064658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DA2599-4DB0-154D-9FF9-DE9B78678AC9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9278017" y="243486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7FE9954-9C88-9644-AA14-FAFC49DA9C8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492173" y="1138784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58C8DA0-343F-8A4B-B423-DEFD2AC01BAB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9166159" y="1372303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B221D17-3DB4-B74F-990C-15EDA3BDDF65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735320" y="424028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520691-DD74-7E4E-A921-A41F77FFF653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8556657" y="554314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1DF65AE-0E80-8C44-B45D-4E1286EC8F7C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9280847" y="453917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92D6B55-D3BE-954C-B826-7910FEF763D9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979229" y="127614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D3A679-8044-F144-84EB-6174C94CF13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9979229" y="336502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1307C3C-EAD6-B141-95AE-47D23C7FCA46}"/>
              </a:ext>
            </a:extLst>
          </p:cNvPr>
          <p:cNvSpPr txBox="1"/>
          <p:nvPr/>
        </p:nvSpPr>
        <p:spPr>
          <a:xfrm>
            <a:off x="1595404" y="3035599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55119C-5C4F-714A-B141-EF38568EADC9}"/>
              </a:ext>
            </a:extLst>
          </p:cNvPr>
          <p:cNvSpPr txBox="1"/>
          <p:nvPr/>
        </p:nvSpPr>
        <p:spPr>
          <a:xfrm>
            <a:off x="2287509" y="3633355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1498F3-0E5D-7349-AA47-DAC06778B66E}"/>
              </a:ext>
            </a:extLst>
          </p:cNvPr>
          <p:cNvSpPr txBox="1"/>
          <p:nvPr/>
        </p:nvSpPr>
        <p:spPr>
          <a:xfrm>
            <a:off x="2992458" y="279796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+0.40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0DB0AB-40D7-6644-B86A-96709CC3B1BE}"/>
              </a:ext>
            </a:extLst>
          </p:cNvPr>
          <p:cNvSpPr txBox="1"/>
          <p:nvPr/>
        </p:nvSpPr>
        <p:spPr>
          <a:xfrm>
            <a:off x="3701580" y="324327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-0.37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EFEA49-54F9-B64D-91AD-4F97A9DC9F46}"/>
              </a:ext>
            </a:extLst>
          </p:cNvPr>
          <p:cNvSpPr txBox="1"/>
          <p:nvPr/>
        </p:nvSpPr>
        <p:spPr>
          <a:xfrm>
            <a:off x="4399043" y="345047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-0.74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0B2A2C-96C8-F949-BDD2-40D0FA023900}"/>
              </a:ext>
            </a:extLst>
          </p:cNvPr>
          <p:cNvSpPr txBox="1"/>
          <p:nvPr/>
        </p:nvSpPr>
        <p:spPr>
          <a:xfrm>
            <a:off x="5094084" y="352649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-0.88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1B20BE-7E32-9544-86D4-DCFD951CAE26}"/>
              </a:ext>
            </a:extLst>
          </p:cNvPr>
          <p:cNvSpPr txBox="1"/>
          <p:nvPr/>
        </p:nvSpPr>
        <p:spPr>
          <a:xfrm>
            <a:off x="5790164" y="344757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-0.74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5C65E8-4662-D547-8269-CBDCDB4F3D22}"/>
              </a:ext>
            </a:extLst>
          </p:cNvPr>
          <p:cNvSpPr txBox="1"/>
          <p:nvPr/>
        </p:nvSpPr>
        <p:spPr>
          <a:xfrm>
            <a:off x="5794484" y="301221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52B55C-872D-1244-B540-093D88109651}"/>
              </a:ext>
            </a:extLst>
          </p:cNvPr>
          <p:cNvSpPr txBox="1"/>
          <p:nvPr/>
        </p:nvSpPr>
        <p:spPr>
          <a:xfrm>
            <a:off x="6503748" y="301712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1C3EE0-2346-5242-A34B-CF6567CE7C9B}"/>
              </a:ext>
            </a:extLst>
          </p:cNvPr>
          <p:cNvSpPr txBox="1"/>
          <p:nvPr/>
        </p:nvSpPr>
        <p:spPr>
          <a:xfrm>
            <a:off x="7201472" y="290103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B35015-75B4-4948-91EC-650628332FED}"/>
              </a:ext>
            </a:extLst>
          </p:cNvPr>
          <p:cNvSpPr txBox="1"/>
          <p:nvPr/>
        </p:nvSpPr>
        <p:spPr>
          <a:xfrm>
            <a:off x="7911062" y="3964802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B4B857-534B-D24D-90A2-63CA1830F465}"/>
              </a:ext>
            </a:extLst>
          </p:cNvPr>
          <p:cNvSpPr txBox="1"/>
          <p:nvPr/>
        </p:nvSpPr>
        <p:spPr>
          <a:xfrm>
            <a:off x="8602957" y="387969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666F70-108A-984C-8AC9-8305ECEE6950}"/>
              </a:ext>
            </a:extLst>
          </p:cNvPr>
          <p:cNvSpPr txBox="1"/>
          <p:nvPr/>
        </p:nvSpPr>
        <p:spPr>
          <a:xfrm>
            <a:off x="9312228" y="298873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-0.47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B2255B-A86A-6B4A-ACB3-44AA1C1B9CB0}"/>
              </a:ext>
            </a:extLst>
          </p:cNvPr>
          <p:cNvSpPr txBox="1"/>
          <p:nvPr/>
        </p:nvSpPr>
        <p:spPr>
          <a:xfrm>
            <a:off x="9996462" y="178528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+1.62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7EEB45-00DA-6946-B83B-B2B47C4794A8}"/>
              </a:ext>
            </a:extLst>
          </p:cNvPr>
          <p:cNvSpPr txBox="1"/>
          <p:nvPr/>
        </p:nvSpPr>
        <p:spPr>
          <a:xfrm>
            <a:off x="9299124" y="182325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+1.56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64A8B4-6F01-414D-9ABA-16311EE984A7}"/>
              </a:ext>
            </a:extLst>
          </p:cNvPr>
          <p:cNvSpPr txBox="1"/>
          <p:nvPr/>
        </p:nvSpPr>
        <p:spPr>
          <a:xfrm>
            <a:off x="6492173" y="172816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F643D7-9693-6E49-BFD5-8014FBAC58E7}"/>
              </a:ext>
            </a:extLst>
          </p:cNvPr>
          <p:cNvSpPr txBox="1"/>
          <p:nvPr/>
        </p:nvSpPr>
        <p:spPr>
          <a:xfrm>
            <a:off x="8596526" y="507549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-3.59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E3DBD8-148C-FC4E-8B16-EC3677AFAF48}"/>
              </a:ext>
            </a:extLst>
          </p:cNvPr>
          <p:cNvSpPr txBox="1"/>
          <p:nvPr/>
        </p:nvSpPr>
        <p:spPr>
          <a:xfrm>
            <a:off x="9319944" y="418814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-2.03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D29115-A850-404D-93E6-812477541CF0}"/>
              </a:ext>
            </a:extLst>
          </p:cNvPr>
          <p:cNvSpPr txBox="1"/>
          <p:nvPr/>
        </p:nvSpPr>
        <p:spPr>
          <a:xfrm>
            <a:off x="10013954" y="299815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6015C5-6A67-5A49-9F83-0ACB45F52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24" b="15943"/>
          <a:stretch/>
        </p:blipFill>
        <p:spPr>
          <a:xfrm>
            <a:off x="1023730" y="0"/>
            <a:ext cx="9712004" cy="656850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9B5084-30DA-6D46-8C16-F48E8DC53A51}"/>
              </a:ext>
            </a:extLst>
          </p:cNvPr>
          <p:cNvCxnSpPr/>
          <p:nvPr/>
        </p:nvCxnSpPr>
        <p:spPr>
          <a:xfrm>
            <a:off x="2162431" y="4646141"/>
            <a:ext cx="36000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88E996-5844-8940-AB61-389819004334}"/>
              </a:ext>
            </a:extLst>
          </p:cNvPr>
          <p:cNvCxnSpPr/>
          <p:nvPr/>
        </p:nvCxnSpPr>
        <p:spPr>
          <a:xfrm>
            <a:off x="2611393" y="4646141"/>
            <a:ext cx="360000" cy="0"/>
          </a:xfrm>
          <a:prstGeom prst="line">
            <a:avLst/>
          </a:prstGeom>
          <a:ln w="38100">
            <a:solidFill>
              <a:srgbClr val="01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B8105C-D652-B14A-89BD-B3F9AA5A2F77}"/>
              </a:ext>
            </a:extLst>
          </p:cNvPr>
          <p:cNvCxnSpPr/>
          <p:nvPr/>
        </p:nvCxnSpPr>
        <p:spPr>
          <a:xfrm>
            <a:off x="2162431" y="5107459"/>
            <a:ext cx="360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78EAB0-CCFA-7446-AC78-1467D28E0DB2}"/>
              </a:ext>
            </a:extLst>
          </p:cNvPr>
          <p:cNvCxnSpPr/>
          <p:nvPr/>
        </p:nvCxnSpPr>
        <p:spPr>
          <a:xfrm>
            <a:off x="3085069" y="4646141"/>
            <a:ext cx="3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C549DF-3214-A746-AF52-3B7A8E60B608}"/>
              </a:ext>
            </a:extLst>
          </p:cNvPr>
          <p:cNvCxnSpPr/>
          <p:nvPr/>
        </p:nvCxnSpPr>
        <p:spPr>
          <a:xfrm>
            <a:off x="2611393" y="5107459"/>
            <a:ext cx="360000" cy="0"/>
          </a:xfrm>
          <a:prstGeom prst="line">
            <a:avLst/>
          </a:prstGeom>
          <a:ln w="38100">
            <a:solidFill>
              <a:srgbClr val="228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5C3397-DEA6-5948-9C4B-9E345D697153}"/>
              </a:ext>
            </a:extLst>
          </p:cNvPr>
          <p:cNvCxnSpPr/>
          <p:nvPr/>
        </p:nvCxnSpPr>
        <p:spPr>
          <a:xfrm>
            <a:off x="3085069" y="5106731"/>
            <a:ext cx="360000" cy="0"/>
          </a:xfrm>
          <a:prstGeom prst="line">
            <a:avLst/>
          </a:prstGeom>
          <a:ln w="38100">
            <a:solidFill>
              <a:srgbClr val="FF1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C9F962-7D97-FC44-B146-2A037194B2B3}"/>
              </a:ext>
            </a:extLst>
          </p:cNvPr>
          <p:cNvCxnSpPr/>
          <p:nvPr/>
        </p:nvCxnSpPr>
        <p:spPr>
          <a:xfrm>
            <a:off x="2162431" y="5577015"/>
            <a:ext cx="360000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5864A5-7581-F043-ACA1-04D2CB4D4496}"/>
              </a:ext>
            </a:extLst>
          </p:cNvPr>
          <p:cNvCxnSpPr/>
          <p:nvPr/>
        </p:nvCxnSpPr>
        <p:spPr>
          <a:xfrm>
            <a:off x="2611393" y="5585252"/>
            <a:ext cx="360000" cy="0"/>
          </a:xfrm>
          <a:prstGeom prst="line">
            <a:avLst/>
          </a:prstGeom>
          <a:ln w="38100">
            <a:solidFill>
              <a:srgbClr val="3CB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55051A-97FD-2F48-B335-BED5BB4CDE45}"/>
              </a:ext>
            </a:extLst>
          </p:cNvPr>
          <p:cNvCxnSpPr/>
          <p:nvPr/>
        </p:nvCxnSpPr>
        <p:spPr>
          <a:xfrm>
            <a:off x="3085069" y="5585252"/>
            <a:ext cx="360000" cy="0"/>
          </a:xfrm>
          <a:prstGeom prst="line">
            <a:avLst/>
          </a:prstGeom>
          <a:ln w="38100">
            <a:solidFill>
              <a:srgbClr val="FFC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A5FDB3-9176-AA45-B8E5-37928C5CF207}"/>
              </a:ext>
            </a:extLst>
          </p:cNvPr>
          <p:cNvSpPr txBox="1"/>
          <p:nvPr/>
        </p:nvSpPr>
        <p:spPr>
          <a:xfrm>
            <a:off x="3661132" y="446147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99C422-E89F-4A4C-84CE-422BC8782271}"/>
              </a:ext>
            </a:extLst>
          </p:cNvPr>
          <p:cNvSpPr txBox="1"/>
          <p:nvPr/>
        </p:nvSpPr>
        <p:spPr>
          <a:xfrm>
            <a:off x="3661132" y="49220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A9E5E9-0244-0045-8CD2-2D660AE07B20}"/>
              </a:ext>
            </a:extLst>
          </p:cNvPr>
          <p:cNvSpPr txBox="1"/>
          <p:nvPr/>
        </p:nvSpPr>
        <p:spPr>
          <a:xfrm>
            <a:off x="3661132" y="53759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</p:spTree>
    <p:extLst>
      <p:ext uri="{BB962C8B-B14F-4D97-AF65-F5344CB8AC3E}">
        <p14:creationId xmlns:p14="http://schemas.microsoft.com/office/powerpoint/2010/main" val="172977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B19D0B0-43C1-7C49-83E6-E192B614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5" r="7222"/>
          <a:stretch/>
        </p:blipFill>
        <p:spPr>
          <a:xfrm>
            <a:off x="796827" y="1377216"/>
            <a:ext cx="5310660" cy="3511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82A1E-279B-A047-A9E2-45E55C35F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" t="6795" r="6910"/>
          <a:stretch/>
        </p:blipFill>
        <p:spPr>
          <a:xfrm>
            <a:off x="6069523" y="1364105"/>
            <a:ext cx="5126637" cy="34924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27BDF-EDCA-7D4B-B8E1-F56B2CD41397}"/>
              </a:ext>
            </a:extLst>
          </p:cNvPr>
          <p:cNvCxnSpPr>
            <a:cxnSpLocks/>
          </p:cNvCxnSpPr>
          <p:nvPr/>
        </p:nvCxnSpPr>
        <p:spPr>
          <a:xfrm>
            <a:off x="9762656" y="3305550"/>
            <a:ext cx="365451" cy="3378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99B3D-624E-F04F-9D46-DC033712291D}"/>
              </a:ext>
            </a:extLst>
          </p:cNvPr>
          <p:cNvCxnSpPr>
            <a:cxnSpLocks/>
          </p:cNvCxnSpPr>
          <p:nvPr/>
        </p:nvCxnSpPr>
        <p:spPr>
          <a:xfrm flipH="1" flipV="1">
            <a:off x="9015821" y="2545578"/>
            <a:ext cx="541781" cy="24139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98ABC-9BED-5E40-AE69-CC3E9D6CFD48}"/>
              </a:ext>
            </a:extLst>
          </p:cNvPr>
          <p:cNvCxnSpPr>
            <a:cxnSpLocks/>
          </p:cNvCxnSpPr>
          <p:nvPr/>
        </p:nvCxnSpPr>
        <p:spPr>
          <a:xfrm>
            <a:off x="9534224" y="2009806"/>
            <a:ext cx="456865" cy="420356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2EAA7C-3266-2641-91D5-44220BB3F1A1}"/>
              </a:ext>
            </a:extLst>
          </p:cNvPr>
          <p:cNvCxnSpPr>
            <a:cxnSpLocks/>
          </p:cNvCxnSpPr>
          <p:nvPr/>
        </p:nvCxnSpPr>
        <p:spPr>
          <a:xfrm flipH="1" flipV="1">
            <a:off x="8920260" y="3065825"/>
            <a:ext cx="515603" cy="13832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BC6CF7-D565-A246-818F-BBB8A73971E5}"/>
              </a:ext>
            </a:extLst>
          </p:cNvPr>
          <p:cNvCxnSpPr>
            <a:cxnSpLocks/>
          </p:cNvCxnSpPr>
          <p:nvPr/>
        </p:nvCxnSpPr>
        <p:spPr>
          <a:xfrm flipV="1">
            <a:off x="7224627" y="2082409"/>
            <a:ext cx="394845" cy="39269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2FD77-6A0B-164E-AAFF-3D94563244DD}"/>
              </a:ext>
            </a:extLst>
          </p:cNvPr>
          <p:cNvSpPr txBox="1"/>
          <p:nvPr/>
        </p:nvSpPr>
        <p:spPr>
          <a:xfrm>
            <a:off x="9883740" y="2500265"/>
            <a:ext cx="79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64D95-272F-6343-BE8F-4EF06F1BB627}"/>
              </a:ext>
            </a:extLst>
          </p:cNvPr>
          <p:cNvSpPr txBox="1"/>
          <p:nvPr/>
        </p:nvSpPr>
        <p:spPr>
          <a:xfrm>
            <a:off x="10179303" y="4121841"/>
            <a:ext cx="41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79F8B-9614-974F-AF80-DEA1DC9AE884}"/>
              </a:ext>
            </a:extLst>
          </p:cNvPr>
          <p:cNvSpPr txBox="1"/>
          <p:nvPr/>
        </p:nvSpPr>
        <p:spPr>
          <a:xfrm>
            <a:off x="7861149" y="2314746"/>
            <a:ext cx="689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216CDA-0206-C244-9C44-3F02AD000399}"/>
              </a:ext>
            </a:extLst>
          </p:cNvPr>
          <p:cNvSpPr txBox="1"/>
          <p:nvPr/>
        </p:nvSpPr>
        <p:spPr>
          <a:xfrm>
            <a:off x="6647652" y="3160603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AB9AD4-F395-D54D-AAFD-7F513B95591A}"/>
              </a:ext>
            </a:extLst>
          </p:cNvPr>
          <p:cNvSpPr txBox="1"/>
          <p:nvPr/>
        </p:nvSpPr>
        <p:spPr>
          <a:xfrm>
            <a:off x="10331616" y="2929845"/>
            <a:ext cx="515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E74453-9EA6-EB40-93BF-F7204A9B9893}"/>
              </a:ext>
            </a:extLst>
          </p:cNvPr>
          <p:cNvSpPr txBox="1"/>
          <p:nvPr/>
        </p:nvSpPr>
        <p:spPr>
          <a:xfrm>
            <a:off x="8536565" y="1742085"/>
            <a:ext cx="8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89B915-4788-3848-84CE-3DBBF8FFACC8}"/>
              </a:ext>
            </a:extLst>
          </p:cNvPr>
          <p:cNvSpPr txBox="1"/>
          <p:nvPr/>
        </p:nvSpPr>
        <p:spPr>
          <a:xfrm>
            <a:off x="6647652" y="2666277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D6113-4002-7648-BC7B-BD54BE9B7A0F}"/>
              </a:ext>
            </a:extLst>
          </p:cNvPr>
          <p:cNvSpPr txBox="1"/>
          <p:nvPr/>
        </p:nvSpPr>
        <p:spPr>
          <a:xfrm>
            <a:off x="7873436" y="2720545"/>
            <a:ext cx="84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95521-C038-0145-8A69-E4FA150C5C26}"/>
              </a:ext>
            </a:extLst>
          </p:cNvPr>
          <p:cNvSpPr txBox="1"/>
          <p:nvPr/>
        </p:nvSpPr>
        <p:spPr>
          <a:xfrm>
            <a:off x="9472401" y="3071825"/>
            <a:ext cx="822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67423-4E9E-1F4A-B6E4-FA4ACB6A4661}"/>
              </a:ext>
            </a:extLst>
          </p:cNvPr>
          <p:cNvSpPr txBox="1"/>
          <p:nvPr/>
        </p:nvSpPr>
        <p:spPr>
          <a:xfrm>
            <a:off x="10430191" y="3204144"/>
            <a:ext cx="856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41648C-DABA-634B-94B5-A1C6C332AA31}"/>
              </a:ext>
            </a:extLst>
          </p:cNvPr>
          <p:cNvSpPr txBox="1"/>
          <p:nvPr/>
        </p:nvSpPr>
        <p:spPr>
          <a:xfrm>
            <a:off x="8638726" y="2115899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2327347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7285149C-5CDE-E94A-9CFE-19E03B10A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" t="8333" r="6887"/>
          <a:stretch/>
        </p:blipFill>
        <p:spPr>
          <a:xfrm>
            <a:off x="2939150" y="1505172"/>
            <a:ext cx="5326037" cy="357779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C3D4E0-405E-0C4E-A8E9-4A0FFB0A4BF0}"/>
              </a:ext>
            </a:extLst>
          </p:cNvPr>
          <p:cNvCxnSpPr>
            <a:cxnSpLocks/>
          </p:cNvCxnSpPr>
          <p:nvPr/>
        </p:nvCxnSpPr>
        <p:spPr>
          <a:xfrm flipH="1">
            <a:off x="5893878" y="3299831"/>
            <a:ext cx="225410" cy="797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8D0610-9D16-2141-AFEF-0927C4E7B086}"/>
              </a:ext>
            </a:extLst>
          </p:cNvPr>
          <p:cNvCxnSpPr>
            <a:cxnSpLocks/>
          </p:cNvCxnSpPr>
          <p:nvPr/>
        </p:nvCxnSpPr>
        <p:spPr>
          <a:xfrm flipV="1">
            <a:off x="6528158" y="2693978"/>
            <a:ext cx="112925" cy="174434"/>
          </a:xfrm>
          <a:prstGeom prst="straightConnector1">
            <a:avLst/>
          </a:prstGeom>
          <a:ln w="19050">
            <a:solidFill>
              <a:srgbClr val="DBA520"/>
            </a:solidFill>
            <a:headEnd w="lg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A975AC-A3AA-064A-B37D-BD618F41A8E9}"/>
              </a:ext>
            </a:extLst>
          </p:cNvPr>
          <p:cNvCxnSpPr>
            <a:cxnSpLocks/>
          </p:cNvCxnSpPr>
          <p:nvPr/>
        </p:nvCxnSpPr>
        <p:spPr>
          <a:xfrm flipH="1">
            <a:off x="4709591" y="2194086"/>
            <a:ext cx="166182" cy="127764"/>
          </a:xfrm>
          <a:prstGeom prst="straightConnector1">
            <a:avLst/>
          </a:prstGeom>
          <a:ln w="19050">
            <a:solidFill>
              <a:srgbClr val="DBA52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2EEC0-2E70-794C-AC1D-790AD57644A6}"/>
              </a:ext>
            </a:extLst>
          </p:cNvPr>
          <p:cNvCxnSpPr>
            <a:cxnSpLocks/>
          </p:cNvCxnSpPr>
          <p:nvPr/>
        </p:nvCxnSpPr>
        <p:spPr>
          <a:xfrm flipV="1">
            <a:off x="6810804" y="3067496"/>
            <a:ext cx="198511" cy="14989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CB3E35-1DF9-E64E-B51F-A220F971D645}"/>
              </a:ext>
            </a:extLst>
          </p:cNvPr>
          <p:cNvSpPr txBox="1"/>
          <p:nvPr/>
        </p:nvSpPr>
        <p:spPr>
          <a:xfrm>
            <a:off x="6282633" y="3188210"/>
            <a:ext cx="543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09202F-F870-4040-8BF3-313EF3051B46}"/>
              </a:ext>
            </a:extLst>
          </p:cNvPr>
          <p:cNvSpPr txBox="1"/>
          <p:nvPr/>
        </p:nvSpPr>
        <p:spPr>
          <a:xfrm>
            <a:off x="5158454" y="2997048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C3AD83-7662-A143-9632-01B63EE8BA74}"/>
              </a:ext>
            </a:extLst>
          </p:cNvPr>
          <p:cNvSpPr txBox="1"/>
          <p:nvPr/>
        </p:nvSpPr>
        <p:spPr>
          <a:xfrm>
            <a:off x="4030566" y="4283040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DC969-2FD0-7044-941F-2F02949C1F2C}"/>
              </a:ext>
            </a:extLst>
          </p:cNvPr>
          <p:cNvSpPr txBox="1"/>
          <p:nvPr/>
        </p:nvSpPr>
        <p:spPr>
          <a:xfrm>
            <a:off x="6874786" y="21328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9C6019-5BD6-B845-8FE0-7F78C0EEFDAC}"/>
              </a:ext>
            </a:extLst>
          </p:cNvPr>
          <p:cNvSpPr txBox="1"/>
          <p:nvPr/>
        </p:nvSpPr>
        <p:spPr>
          <a:xfrm>
            <a:off x="7349071" y="3340007"/>
            <a:ext cx="67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A50D44-CECA-814D-8859-EA9B54020916}"/>
              </a:ext>
            </a:extLst>
          </p:cNvPr>
          <p:cNvSpPr txBox="1"/>
          <p:nvPr/>
        </p:nvSpPr>
        <p:spPr>
          <a:xfrm>
            <a:off x="5464145" y="22786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1E99C8-211D-8944-A8D1-77BCD77169DA}"/>
              </a:ext>
            </a:extLst>
          </p:cNvPr>
          <p:cNvSpPr txBox="1"/>
          <p:nvPr/>
        </p:nvSpPr>
        <p:spPr>
          <a:xfrm>
            <a:off x="3688671" y="3057405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8E1FD-052C-434C-B0D3-26A7C091C039}"/>
              </a:ext>
            </a:extLst>
          </p:cNvPr>
          <p:cNvSpPr txBox="1"/>
          <p:nvPr/>
        </p:nvSpPr>
        <p:spPr>
          <a:xfrm>
            <a:off x="5431863" y="1809617"/>
            <a:ext cx="686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B2D298-6B3B-1C49-8BE3-BB928ED5F36A}"/>
              </a:ext>
            </a:extLst>
          </p:cNvPr>
          <p:cNvSpPr txBox="1"/>
          <p:nvPr/>
        </p:nvSpPr>
        <p:spPr>
          <a:xfrm>
            <a:off x="7476972" y="2795795"/>
            <a:ext cx="675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8824A7-C7C7-2A47-9BD7-304F681FA749}"/>
              </a:ext>
            </a:extLst>
          </p:cNvPr>
          <p:cNvSpPr txBox="1"/>
          <p:nvPr/>
        </p:nvSpPr>
        <p:spPr>
          <a:xfrm>
            <a:off x="7099301" y="2546230"/>
            <a:ext cx="862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44F80-D0BD-B946-AD92-466DA13F0E11}"/>
              </a:ext>
            </a:extLst>
          </p:cNvPr>
          <p:cNvCxnSpPr>
            <a:cxnSpLocks/>
          </p:cNvCxnSpPr>
          <p:nvPr/>
        </p:nvCxnSpPr>
        <p:spPr>
          <a:xfrm flipH="1" flipV="1">
            <a:off x="6528158" y="2071227"/>
            <a:ext cx="227046" cy="10833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5EA3664-32EB-E34B-B906-2071052BD23A}"/>
              </a:ext>
            </a:extLst>
          </p:cNvPr>
          <p:cNvSpPr txBox="1"/>
          <p:nvPr/>
        </p:nvSpPr>
        <p:spPr>
          <a:xfrm>
            <a:off x="3834396" y="3379609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BBDA8-949B-6146-97F5-AD414C0F8AF9}"/>
              </a:ext>
            </a:extLst>
          </p:cNvPr>
          <p:cNvSpPr txBox="1"/>
          <p:nvPr/>
        </p:nvSpPr>
        <p:spPr>
          <a:xfrm>
            <a:off x="2669374" y="1482043"/>
            <a:ext cx="739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75AFF-B618-FE43-8FDC-3D15714C49A0}"/>
              </a:ext>
            </a:extLst>
          </p:cNvPr>
          <p:cNvCxnSpPr>
            <a:cxnSpLocks/>
          </p:cNvCxnSpPr>
          <p:nvPr/>
        </p:nvCxnSpPr>
        <p:spPr>
          <a:xfrm>
            <a:off x="6665004" y="1871831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67147-41A3-5E49-B3B3-62A3D16E79DF}"/>
              </a:ext>
            </a:extLst>
          </p:cNvPr>
          <p:cNvCxnSpPr/>
          <p:nvPr/>
        </p:nvCxnSpPr>
        <p:spPr>
          <a:xfrm flipV="1">
            <a:off x="6665004" y="141463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/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/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/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blipFill>
                <a:blip r:embed="rId4"/>
                <a:stretch>
                  <a:fillRect l="-130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D3B0E9-254A-6343-A504-64428FE3A5E9}"/>
              </a:ext>
            </a:extLst>
          </p:cNvPr>
          <p:cNvSpPr txBox="1"/>
          <p:nvPr/>
        </p:nvSpPr>
        <p:spPr>
          <a:xfrm>
            <a:off x="6266905" y="417768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this drawing in one of the surface figures:</a:t>
            </a:r>
          </a:p>
        </p:txBody>
      </p:sp>
    </p:spTree>
    <p:extLst>
      <p:ext uri="{BB962C8B-B14F-4D97-AF65-F5344CB8AC3E}">
        <p14:creationId xmlns:p14="http://schemas.microsoft.com/office/powerpoint/2010/main" val="41264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F0431-DB23-464D-889D-1AF6D4993818}"/>
              </a:ext>
            </a:extLst>
          </p:cNvPr>
          <p:cNvGrpSpPr/>
          <p:nvPr/>
        </p:nvGrpSpPr>
        <p:grpSpPr>
          <a:xfrm>
            <a:off x="2203554" y="1049311"/>
            <a:ext cx="7420131" cy="4721902"/>
            <a:chOff x="2203554" y="1049311"/>
            <a:chExt cx="7420131" cy="47219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357B42-D6B9-F940-A66E-4394B2FB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02" t="6625" r="7134" b="7309"/>
            <a:stretch/>
          </p:blipFill>
          <p:spPr>
            <a:xfrm>
              <a:off x="2203554" y="1049311"/>
              <a:ext cx="7420131" cy="4721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817B1C-7888-7C4A-AEE9-074BB37D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371" y="4092314"/>
              <a:ext cx="1305056" cy="8142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083" y="3278033"/>
              <a:ext cx="1305055" cy="8142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186" y="2463753"/>
              <a:ext cx="1305055" cy="8142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278" y="3278032"/>
              <a:ext cx="1305055" cy="8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64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7E9528-391B-B34B-8495-714E4335E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7" t="7285" r="8201" b="7285"/>
          <a:stretch/>
        </p:blipFill>
        <p:spPr>
          <a:xfrm>
            <a:off x="1593368" y="531133"/>
            <a:ext cx="9005263" cy="5795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17B1C-7888-7C4A-AEE9-074BB37DF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50" y="3955202"/>
            <a:ext cx="1069835" cy="667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5083F1-851B-654F-92B6-FA5320C5C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896" y="5028378"/>
            <a:ext cx="1069835" cy="667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8CBCDC-2928-E64F-A6FC-CEBA4F89C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665" y="2484557"/>
            <a:ext cx="1069836" cy="667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55A43-84F6-1F46-A0FA-64B173889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268" y="1577508"/>
            <a:ext cx="1069836" cy="667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53191-94F9-4F43-81CE-6519E85D1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685" y="5355360"/>
            <a:ext cx="1069837" cy="66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F7B5C-F87D-E84D-B695-4C196E6AA0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2765" y="1074641"/>
            <a:ext cx="1069838" cy="667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0BCC7-5C9B-8542-8839-FEB87FC499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7078" y="1817039"/>
            <a:ext cx="1069836" cy="6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62A766-6C03-C04C-8428-847ABD524232}"/>
              </a:ext>
            </a:extLst>
          </p:cNvPr>
          <p:cNvGrpSpPr/>
          <p:nvPr/>
        </p:nvGrpSpPr>
        <p:grpSpPr>
          <a:xfrm>
            <a:off x="995333" y="569838"/>
            <a:ext cx="9317266" cy="5718323"/>
            <a:chOff x="995333" y="569838"/>
            <a:chExt cx="9317266" cy="57183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6C20F9-23BB-B946-9DD0-67653DE83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86" r="6769" b="7086"/>
            <a:stretch/>
          </p:blipFill>
          <p:spPr>
            <a:xfrm>
              <a:off x="995333" y="569838"/>
              <a:ext cx="9317266" cy="5718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343" y="3609335"/>
              <a:ext cx="1604753" cy="10012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3903" y="2232399"/>
              <a:ext cx="1604754" cy="10012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0700" y="984505"/>
              <a:ext cx="1604754" cy="10012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3893DB-F59F-F14E-B61C-F901DF05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7683" y="4416383"/>
              <a:ext cx="1604756" cy="10012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5A1F9F-5364-CE43-A077-B0509A7A6381}"/>
              </a:ext>
            </a:extLst>
          </p:cNvPr>
          <p:cNvSpPr txBox="1"/>
          <p:nvPr/>
        </p:nvSpPr>
        <p:spPr>
          <a:xfrm>
            <a:off x="2196645" y="532336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DCEA5-E62A-C64A-AFAF-70BC55AA79E7}"/>
              </a:ext>
            </a:extLst>
          </p:cNvPr>
          <p:cNvSpPr txBox="1"/>
          <p:nvPr/>
        </p:nvSpPr>
        <p:spPr>
          <a:xfrm>
            <a:off x="4536799" y="481276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9A283-6A7E-6A48-A3BC-8447B0A5D609}"/>
              </a:ext>
            </a:extLst>
          </p:cNvPr>
          <p:cNvSpPr txBox="1"/>
          <p:nvPr/>
        </p:nvSpPr>
        <p:spPr>
          <a:xfrm>
            <a:off x="6889757" y="237354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720E8-E334-9449-B7FE-6825441F5762}"/>
              </a:ext>
            </a:extLst>
          </p:cNvPr>
          <p:cNvSpPr txBox="1"/>
          <p:nvPr/>
        </p:nvSpPr>
        <p:spPr>
          <a:xfrm>
            <a:off x="9222214" y="1270098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1.56</a:t>
            </a:r>
          </a:p>
        </p:txBody>
      </p:sp>
    </p:spTree>
    <p:extLst>
      <p:ext uri="{BB962C8B-B14F-4D97-AF65-F5344CB8AC3E}">
        <p14:creationId xmlns:p14="http://schemas.microsoft.com/office/powerpoint/2010/main" val="420752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12CD3-6FAE-E34B-9D9F-623DE22916EE}"/>
              </a:ext>
            </a:extLst>
          </p:cNvPr>
          <p:cNvGrpSpPr/>
          <p:nvPr/>
        </p:nvGrpSpPr>
        <p:grpSpPr>
          <a:xfrm>
            <a:off x="3032744" y="1167114"/>
            <a:ext cx="5042690" cy="4949439"/>
            <a:chOff x="3032744" y="1167114"/>
            <a:chExt cx="5042690" cy="494943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50B2A2-18B0-1146-B242-65D04341B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456" r="15770"/>
            <a:stretch/>
          </p:blipFill>
          <p:spPr>
            <a:xfrm>
              <a:off x="3032744" y="1167114"/>
              <a:ext cx="5042690" cy="49494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73C73D-7FB8-D84E-A506-0C30F4E7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544810" y="2069586"/>
              <a:ext cx="783770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A56678-071C-4842-8E20-494552A76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5580" y="3144642"/>
              <a:ext cx="783769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114454-665C-6940-8B9E-34A85AF8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5704316" y="5134137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0C87C2-74C3-9E40-994C-8407BF2C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433290" y="4379546"/>
              <a:ext cx="783770" cy="4108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B029F9-460E-A241-982A-6BDCDB2B4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131741" y="5384632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BCC358-DCCF-F348-93E6-B281BE36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4249476" y="4415274"/>
              <a:ext cx="783768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820D7D-AEEF-B845-818D-25BC1AC5A959}"/>
                </a:ext>
              </a:extLst>
            </p:cNvPr>
            <p:cNvSpPr txBox="1"/>
            <p:nvPr/>
          </p:nvSpPr>
          <p:spPr>
            <a:xfrm>
              <a:off x="3638687" y="1715794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6E9868-A0B5-8D40-9D93-1D9D6226AE9C}"/>
                </a:ext>
              </a:extLst>
            </p:cNvPr>
            <p:cNvSpPr txBox="1"/>
            <p:nvPr/>
          </p:nvSpPr>
          <p:spPr>
            <a:xfrm>
              <a:off x="4349179" y="367216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3328F9-4EEF-EB4B-9954-74658ECAD354}"/>
                </a:ext>
              </a:extLst>
            </p:cNvPr>
            <p:cNvSpPr txBox="1"/>
            <p:nvPr/>
          </p:nvSpPr>
          <p:spPr>
            <a:xfrm>
              <a:off x="5075283" y="3920129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-2.62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6FD7AA-BE1B-8B46-96F5-1E0F04EEAA29}"/>
                </a:ext>
              </a:extLst>
            </p:cNvPr>
            <p:cNvSpPr txBox="1"/>
            <p:nvPr/>
          </p:nvSpPr>
          <p:spPr>
            <a:xfrm>
              <a:off x="5784403" y="440211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2BF8EE-B76D-B448-A735-4B080EF63A94}"/>
                </a:ext>
              </a:extLst>
            </p:cNvPr>
            <p:cNvSpPr txBox="1"/>
            <p:nvPr/>
          </p:nvSpPr>
          <p:spPr>
            <a:xfrm>
              <a:off x="6496824" y="3505478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A4E26C-0FFD-DF46-AAC6-C84A3CA24108}"/>
                </a:ext>
              </a:extLst>
            </p:cNvPr>
            <p:cNvSpPr txBox="1"/>
            <p:nvPr/>
          </p:nvSpPr>
          <p:spPr>
            <a:xfrm>
              <a:off x="7227519" y="4637443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-4.05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0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7792347" y="76236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7803176" y="150912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8D8399-16BF-7F4D-A83B-FA61E4AE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72" y="827470"/>
            <a:ext cx="992000" cy="61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167BB-5920-1E47-9D30-EFB70277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23" y="823127"/>
            <a:ext cx="993016" cy="61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F8677-0309-6040-B63D-35218C47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77" y="823127"/>
            <a:ext cx="992000" cy="618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20716F-423A-2947-ABAA-43F5B565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018" y="2056301"/>
            <a:ext cx="992000" cy="61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778B-A3B4-A64E-8842-184E84745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425" y="2056171"/>
            <a:ext cx="992000" cy="61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91CBF-FBAB-0A45-AF1C-C623C9227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29" y="2055813"/>
            <a:ext cx="992003" cy="618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1888A9-C395-5F40-9E0C-20664B3B2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107" y="2054548"/>
            <a:ext cx="992000" cy="6189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D2B45-C836-C045-AA6B-82E0CBD24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58" y="2055808"/>
            <a:ext cx="992016" cy="61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5C8F-5AB6-B642-B7B3-DA22C5ED4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502" y="2060439"/>
            <a:ext cx="992000" cy="6189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CEBBA0-2401-154F-BBDF-54E945BCF6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16" y="3324295"/>
            <a:ext cx="992000" cy="6189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5F44DA-C05F-F844-AED2-BC90DDF44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2923" y="3324165"/>
            <a:ext cx="992000" cy="6189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01CF426-5224-F842-ADA0-50E199221C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4027" y="3323807"/>
            <a:ext cx="992003" cy="6189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854A277-9F88-9B4A-8B12-71D654B38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6605" y="3322542"/>
            <a:ext cx="992000" cy="618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55DCD8-3E4C-7842-AA0E-DA20B925DD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256" y="3323802"/>
            <a:ext cx="992016" cy="618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0825AB0-D62F-A846-91A8-CA8DB4F8D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4000" y="3328433"/>
            <a:ext cx="992000" cy="618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A16004-E4D5-D844-8007-CFF7779A0C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8466" y="2065830"/>
            <a:ext cx="992000" cy="618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E186E9-961F-AA4F-9F17-506584BD34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9649" y="2045722"/>
            <a:ext cx="1002136" cy="625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8A88F4-9032-EE4F-9F0E-690DFF97B6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0825" y="2063893"/>
            <a:ext cx="992000" cy="618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79B66-C30C-0B43-A5BE-876E7D5489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1865" y="2052050"/>
            <a:ext cx="991994" cy="6189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8FFFDCF-0889-9D4E-AE35-B467E5222B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9582" y="4091377"/>
            <a:ext cx="991999" cy="6189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66B5C6-9475-C54C-9F6D-1BFB8B3EF0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6807" y="4091377"/>
            <a:ext cx="992000" cy="61895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F26D1CC-D155-3942-847F-D1DA478AEA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63459" y="4100498"/>
            <a:ext cx="991992" cy="618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2C7E2F7-87DD-424E-B28D-1CE0E94062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50018" y="4100498"/>
            <a:ext cx="986305" cy="61539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372E312-1619-774D-9862-E184B2D6E07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05541" y="4092179"/>
            <a:ext cx="991993" cy="6189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74F66A4-FE2D-4748-B70A-6E3C43BB255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72185" y="4098721"/>
            <a:ext cx="992000" cy="6189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D7D6F5C-A5D5-A44A-86C5-0CBD8BEAF5B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82393" y="4093662"/>
            <a:ext cx="992000" cy="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155E5D-1DDE-F74E-8AAC-D241B05401D1}"/>
              </a:ext>
            </a:extLst>
          </p:cNvPr>
          <p:cNvGrpSpPr/>
          <p:nvPr/>
        </p:nvGrpSpPr>
        <p:grpSpPr>
          <a:xfrm>
            <a:off x="477704" y="-123157"/>
            <a:ext cx="11007613" cy="7085762"/>
            <a:chOff x="477704" y="-123157"/>
            <a:chExt cx="11007613" cy="708576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00A994-9CF7-F04D-8765-41EF399D9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007" b="17621"/>
            <a:stretch/>
          </p:blipFill>
          <p:spPr>
            <a:xfrm>
              <a:off x="477704" y="-123157"/>
              <a:ext cx="11007613" cy="708576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C8A3A7-AF3A-034F-B80A-40B7ED48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511412" y="171526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287CB4-8F3B-DB4E-8573-81C90E81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15267" y="339161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74D3EE-8C70-7847-9841-6F9BA5AC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61413" y="291504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92D431-CDA9-F64E-83B2-8F389367D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687795" y="384170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36259F-4D9D-324F-BA44-2DCC7C6F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8342" y="578659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D9EBF3-CF40-A54F-AF0D-C355E9C69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154526" y="51994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313AE6-4347-4B40-BA4A-7DA6716C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840654" y="263341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35F77D2-26E9-8C48-8814-30436609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584940" y="315775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1B519A-44B4-834F-A073-9B966643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269265" y="233243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DDCAE8-660A-374E-A3E8-668290157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993591" y="347569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2FA493-6EC6-104E-91BD-FA6313E91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723084" y="295008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18728F-2FE4-284D-9213-DA4A2980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288515" y="235960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8F72DB-AFB7-7A4E-8EA5-274205A5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570818" y="60498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AC3B2E-831F-1547-9833-76B35F09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482620" y="771208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17C51D-DA31-ED43-9885-6579190D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864138" y="462144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19F8AAB-98DE-3747-917D-F8ED3F971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794100" y="597819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5F6877B-8082-0244-A54A-CBF56F1AE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542756" y="503836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E6F1E31-BC43-1D40-8CAB-7BBEBAF1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250285" y="28335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5292D-B0C5-6D4B-9B76-291AAAD6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293530" y="28956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BDD0FC-331C-D548-AD0C-F6D7E9754BB7}"/>
                </a:ext>
              </a:extLst>
            </p:cNvPr>
            <p:cNvSpPr txBox="1"/>
            <p:nvPr/>
          </p:nvSpPr>
          <p:spPr>
            <a:xfrm>
              <a:off x="1547500" y="2299987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7E585A-ACE2-2C4A-83BE-031D2D22CD8F}"/>
                </a:ext>
              </a:extLst>
            </p:cNvPr>
            <p:cNvSpPr txBox="1"/>
            <p:nvPr/>
          </p:nvSpPr>
          <p:spPr>
            <a:xfrm>
              <a:off x="2271979" y="2928776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A94207-5483-A04C-813F-88F1E1172A43}"/>
                </a:ext>
              </a:extLst>
            </p:cNvPr>
            <p:cNvSpPr txBox="1"/>
            <p:nvPr/>
          </p:nvSpPr>
          <p:spPr>
            <a:xfrm>
              <a:off x="3010774" y="24426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-0.25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AEF86-89C1-B745-A026-8121EBA77527}"/>
                </a:ext>
              </a:extLst>
            </p:cNvPr>
            <p:cNvSpPr txBox="1"/>
            <p:nvPr/>
          </p:nvSpPr>
          <p:spPr>
            <a:xfrm>
              <a:off x="3711740" y="340441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-1.95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CF81B4-6E74-3A4C-9264-5539CD274114}"/>
                </a:ext>
              </a:extLst>
            </p:cNvPr>
            <p:cNvSpPr txBox="1"/>
            <p:nvPr/>
          </p:nvSpPr>
          <p:spPr>
            <a:xfrm>
              <a:off x="4450481" y="447534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-3.90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D330-97EB-7545-8D0D-EEB6223FEC5E}"/>
                </a:ext>
              </a:extLst>
            </p:cNvPr>
            <p:cNvSpPr txBox="1"/>
            <p:nvPr/>
          </p:nvSpPr>
          <p:spPr>
            <a:xfrm>
              <a:off x="5174549" y="437555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F7A952-4860-A744-BE87-12EB8BB5E977}"/>
                </a:ext>
              </a:extLst>
            </p:cNvPr>
            <p:cNvSpPr txBox="1"/>
            <p:nvPr/>
          </p:nvSpPr>
          <p:spPr>
            <a:xfrm>
              <a:off x="5913271" y="410476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-3.24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59D8C1-A722-3340-A4AE-475AA96F5FA0}"/>
                </a:ext>
              </a:extLst>
            </p:cNvPr>
            <p:cNvSpPr txBox="1"/>
            <p:nvPr/>
          </p:nvSpPr>
          <p:spPr>
            <a:xfrm>
              <a:off x="5896779" y="364210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-3.02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9BCF32-3DBE-7F40-A19E-261D5F889D4B}"/>
                </a:ext>
              </a:extLst>
            </p:cNvPr>
            <p:cNvSpPr txBox="1"/>
            <p:nvPr/>
          </p:nvSpPr>
          <p:spPr>
            <a:xfrm>
              <a:off x="6644783" y="394332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FDB25B-27F7-5643-8BC0-60EA132ED643}"/>
                </a:ext>
              </a:extLst>
            </p:cNvPr>
            <p:cNvSpPr txBox="1"/>
            <p:nvPr/>
          </p:nvSpPr>
          <p:spPr>
            <a:xfrm>
              <a:off x="7363516" y="295890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D1E4C8-2878-BE4C-90D6-080BCDD2DCCE}"/>
                </a:ext>
              </a:extLst>
            </p:cNvPr>
            <p:cNvSpPr txBox="1"/>
            <p:nvPr/>
          </p:nvSpPr>
          <p:spPr>
            <a:xfrm>
              <a:off x="8094923" y="420826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253E8-A883-C246-95F1-817528E5200A}"/>
                </a:ext>
              </a:extLst>
            </p:cNvPr>
            <p:cNvSpPr txBox="1"/>
            <p:nvPr/>
          </p:nvSpPr>
          <p:spPr>
            <a:xfrm>
              <a:off x="8821412" y="417464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9CDB1B-0BF3-D246-A9BE-3BE5E6F8404C}"/>
                </a:ext>
              </a:extLst>
            </p:cNvPr>
            <p:cNvSpPr txBox="1"/>
            <p:nvPr/>
          </p:nvSpPr>
          <p:spPr>
            <a:xfrm>
              <a:off x="9556694" y="320749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1059D3-3161-F149-9493-6C991B7D0101}"/>
                </a:ext>
              </a:extLst>
            </p:cNvPr>
            <p:cNvSpPr txBox="1"/>
            <p:nvPr/>
          </p:nvSpPr>
          <p:spPr>
            <a:xfrm>
              <a:off x="10275789" y="92854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+1.83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43E2A3-0C7B-814E-948F-8A24E366F619}"/>
                </a:ext>
              </a:extLst>
            </p:cNvPr>
            <p:cNvSpPr txBox="1"/>
            <p:nvPr/>
          </p:nvSpPr>
          <p:spPr>
            <a:xfrm>
              <a:off x="9551653" y="132636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F75762-11B5-4E4A-B013-7A5F142FC0C1}"/>
                </a:ext>
              </a:extLst>
            </p:cNvPr>
            <p:cNvSpPr txBox="1"/>
            <p:nvPr/>
          </p:nvSpPr>
          <p:spPr>
            <a:xfrm>
              <a:off x="6636699" y="117247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+2.04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3BADC3-956D-1D41-918F-D17D112855C9}"/>
                </a:ext>
              </a:extLst>
            </p:cNvPr>
            <p:cNvSpPr txBox="1"/>
            <p:nvPr/>
          </p:nvSpPr>
          <p:spPr>
            <a:xfrm>
              <a:off x="8824896" y="549826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-5.73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0D61-4494-184C-9D9D-EC6649E25857}"/>
                </a:ext>
              </a:extLst>
            </p:cNvPr>
            <p:cNvSpPr txBox="1"/>
            <p:nvPr/>
          </p:nvSpPr>
          <p:spPr>
            <a:xfrm>
              <a:off x="9553571" y="453227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CFC47F-5243-0544-9FBF-6420357E7F3E}"/>
                </a:ext>
              </a:extLst>
            </p:cNvPr>
            <p:cNvSpPr txBox="1"/>
            <p:nvPr/>
          </p:nvSpPr>
          <p:spPr>
            <a:xfrm>
              <a:off x="10279494" y="225930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041E70-8D31-1043-B4C3-7FD441F4D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84" b="21777"/>
          <a:stretch/>
        </p:blipFill>
        <p:spPr>
          <a:xfrm>
            <a:off x="214085" y="541302"/>
            <a:ext cx="10653536" cy="6034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7658BC-445D-6342-8B7D-FB4FADD3EB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02230" y="235904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2DC990-68FE-1E4D-8B56-654FC8E27D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31753" y="407006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F1C1BC-281E-194D-800C-D1F35BEFEE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596670" y="3370615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A7EF7F-50AB-8C49-B3F4-CEC1AE208F9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03266" y="393045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1BE4FD7-04B4-AF47-9531-B1697755240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980381" y="4603294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E09D55-9CCF-A54A-929A-D24080760B3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652739" y="528973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6374D2-88F3-D544-BB44-63B55A81CCA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431878" y="418494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3D502D-E565-A547-8536-7C47F923ABB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164916" y="327964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FBDDDF-F40E-F944-A19E-BE0BFD2F6FD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844544" y="238923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647D6A-71B9-9348-9080-7B9C3ED8D11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422678" y="379363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3EC4AE6-0A14-2D45-8A51-3A8ACE3E36C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213635" y="4094071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732428-969F-BB4E-AB2B-BC1E236A5806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8828451" y="3257973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612C700-7E89-7743-97E2-F26F49761A9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091010" y="1084779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7FBD32-7316-2143-94B0-DE6397ED8F7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8921293" y="1434395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7C3B2C-9EB7-2047-8A63-EC54853E4486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364607" y="2995671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4B306D3-2604-394C-810D-A0F657768574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7490804" y="590454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C536401-F5D8-5A46-A333-E005266EE44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8978970" y="5306594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15C29F6-7739-B241-A11C-B9BD95A724B8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701947" y="135466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C396691-1F16-8D4D-B0F5-5324E4F0BFC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9701947" y="326456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F67C8E2-FC59-014B-B004-B9E8F1E137CD}"/>
              </a:ext>
            </a:extLst>
          </p:cNvPr>
          <p:cNvSpPr txBox="1"/>
          <p:nvPr/>
        </p:nvSpPr>
        <p:spPr>
          <a:xfrm>
            <a:off x="1202230" y="2997821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125E10-9913-4A4D-B6D3-B119E4BA63DD}"/>
              </a:ext>
            </a:extLst>
          </p:cNvPr>
          <p:cNvSpPr txBox="1"/>
          <p:nvPr/>
        </p:nvSpPr>
        <p:spPr>
          <a:xfrm>
            <a:off x="1899345" y="3531109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-0.92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D48075-CBD0-B241-BAF6-08ACCE10C383}"/>
              </a:ext>
            </a:extLst>
          </p:cNvPr>
          <p:cNvSpPr txBox="1"/>
          <p:nvPr/>
        </p:nvSpPr>
        <p:spPr>
          <a:xfrm>
            <a:off x="2603907" y="284178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-0.28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C25B0D-D4F1-6448-93D9-8526777EA29F}"/>
              </a:ext>
            </a:extLst>
          </p:cNvPr>
          <p:cNvSpPr txBox="1"/>
          <p:nvPr/>
        </p:nvSpPr>
        <p:spPr>
          <a:xfrm>
            <a:off x="3316940" y="350469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-0.88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315A77-81AD-E04F-B822-9D50CDAA68AD}"/>
              </a:ext>
            </a:extLst>
          </p:cNvPr>
          <p:cNvSpPr txBox="1"/>
          <p:nvPr/>
        </p:nvSpPr>
        <p:spPr>
          <a:xfrm>
            <a:off x="4032835" y="401133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-1.76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F8ABF8-6404-F84C-9A9B-D809631CB30A}"/>
              </a:ext>
            </a:extLst>
          </p:cNvPr>
          <p:cNvSpPr txBox="1"/>
          <p:nvPr/>
        </p:nvSpPr>
        <p:spPr>
          <a:xfrm>
            <a:off x="4742227" y="416683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-2.01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AD6547-207F-9D4F-893E-6615D78365EE}"/>
              </a:ext>
            </a:extLst>
          </p:cNvPr>
          <p:cNvSpPr txBox="1"/>
          <p:nvPr/>
        </p:nvSpPr>
        <p:spPr>
          <a:xfrm>
            <a:off x="5441501" y="380281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-1.39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A81BC9-B8B3-4E48-BFF3-AD9F737517EE}"/>
              </a:ext>
            </a:extLst>
          </p:cNvPr>
          <p:cNvSpPr txBox="1"/>
          <p:nvPr/>
        </p:nvSpPr>
        <p:spPr>
          <a:xfrm>
            <a:off x="5434867" y="358553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-1.58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F7B724-15A7-1144-AE20-5D88AB7D9E73}"/>
              </a:ext>
            </a:extLst>
          </p:cNvPr>
          <p:cNvSpPr txBox="1"/>
          <p:nvPr/>
        </p:nvSpPr>
        <p:spPr>
          <a:xfrm>
            <a:off x="6145796" y="375690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-1.87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60D54E-A9CB-754E-BE73-CCE148B2837E}"/>
              </a:ext>
            </a:extLst>
          </p:cNvPr>
          <p:cNvSpPr txBox="1"/>
          <p:nvPr/>
        </p:nvSpPr>
        <p:spPr>
          <a:xfrm>
            <a:off x="6841295" y="288218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-0.35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1AE1B8-D9F6-964D-A512-43315A7A71CF}"/>
              </a:ext>
            </a:extLst>
          </p:cNvPr>
          <p:cNvSpPr txBox="1"/>
          <p:nvPr/>
        </p:nvSpPr>
        <p:spPr>
          <a:xfrm>
            <a:off x="7553925" y="448114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F8F18B-6683-8A43-B007-E4F08C43643D}"/>
              </a:ext>
            </a:extLst>
          </p:cNvPr>
          <p:cNvSpPr txBox="1"/>
          <p:nvPr/>
        </p:nvSpPr>
        <p:spPr>
          <a:xfrm>
            <a:off x="8258375" y="467445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-3.48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66B51C-4235-A249-9CF6-F4C50D5E17D5}"/>
              </a:ext>
            </a:extLst>
          </p:cNvPr>
          <p:cNvSpPr txBox="1"/>
          <p:nvPr/>
        </p:nvSpPr>
        <p:spPr>
          <a:xfrm>
            <a:off x="8980587" y="389458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E54CB8-04D3-B348-91DB-A091F0B75B08}"/>
              </a:ext>
            </a:extLst>
          </p:cNvPr>
          <p:cNvSpPr txBox="1"/>
          <p:nvPr/>
        </p:nvSpPr>
        <p:spPr>
          <a:xfrm>
            <a:off x="9681504" y="188342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+1.63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F08DC3-95BF-994C-942E-0F89A656AD51}"/>
              </a:ext>
            </a:extLst>
          </p:cNvPr>
          <p:cNvSpPr txBox="1"/>
          <p:nvPr/>
        </p:nvSpPr>
        <p:spPr>
          <a:xfrm>
            <a:off x="8968812" y="192255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+1.56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B8FCF3-4710-9A47-B1A3-19CD3414027D}"/>
              </a:ext>
            </a:extLst>
          </p:cNvPr>
          <p:cNvSpPr txBox="1"/>
          <p:nvPr/>
        </p:nvSpPr>
        <p:spPr>
          <a:xfrm>
            <a:off x="6145795" y="180475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27723C-DBE3-F945-9A47-510582E6ED78}"/>
              </a:ext>
            </a:extLst>
          </p:cNvPr>
          <p:cNvSpPr txBox="1"/>
          <p:nvPr/>
        </p:nvSpPr>
        <p:spPr>
          <a:xfrm>
            <a:off x="8262726" y="575065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-4.78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88F24C-081E-3D40-86DC-BBA20EDABB24}"/>
              </a:ext>
            </a:extLst>
          </p:cNvPr>
          <p:cNvSpPr txBox="1"/>
          <p:nvPr/>
        </p:nvSpPr>
        <p:spPr>
          <a:xfrm>
            <a:off x="8978970" y="497438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-3.43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ABAA32-1D3D-C34E-BCB9-0310032B6A47}"/>
              </a:ext>
            </a:extLst>
          </p:cNvPr>
          <p:cNvSpPr txBox="1"/>
          <p:nvPr/>
        </p:nvSpPr>
        <p:spPr>
          <a:xfrm>
            <a:off x="9685309" y="296378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27640</TotalTime>
  <Words>659</Words>
  <Application>Microsoft Macintosh PowerPoint</Application>
  <PresentationFormat>Widescreen</PresentationFormat>
  <Paragraphs>236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152</cp:revision>
  <dcterms:created xsi:type="dcterms:W3CDTF">2021-04-16T23:40:12Z</dcterms:created>
  <dcterms:modified xsi:type="dcterms:W3CDTF">2021-07-08T16:26:29Z</dcterms:modified>
</cp:coreProperties>
</file>