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81" r:id="rId2"/>
    <p:sldId id="302" r:id="rId3"/>
    <p:sldId id="289" r:id="rId4"/>
    <p:sldId id="301" r:id="rId5"/>
    <p:sldId id="292" r:id="rId6"/>
    <p:sldId id="30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zhe Zhang" initials="ZZ" lastIdx="1" clrIdx="0">
    <p:extLst>
      <p:ext uri="{19B8F6BF-5375-455C-9EA6-DF929625EA0E}">
        <p15:presenceInfo xmlns:p15="http://schemas.microsoft.com/office/powerpoint/2012/main" userId="S::zhenzhe.zhang@mail.mcgill.ca::d6f08b03-ada1-44fb-911c-9cd3e4093f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5T11:40:12.725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357E1-BBCA-7E4B-882A-08C6CB0DA45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406E-51B6-6C4F-B6FA-25E5FA24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 to X-DIM-A: two phenyl ring are very far in transition state, they arise to form a C—C bond on top of a copper, their pai interaction with copper surface is drastically decreased; CMC-DIM, two phenyl ring always stay close to surface and to each other, their pai-system are ready to built.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X-DIM-A: the biphenyl are not planar, it distort the pai-system and decrease its interaction with surface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X-CMC: red C—C 3.89, C—Cu 1.94 C—Sur 2.27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Black C—C 3.10 C—Cu 2.05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X-CMC(Transition state): red line, two phenyl ring is very high on surface, almost parallel. C—C 2.53, C—Cu 1.89 C—Sur 3.42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Black line: still tilt, interact with lifted copper C—C 2.28 C--Cu 2.02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Final red C—C 1.50 C—Cu 2.17 C—Sur 3.58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Black C—C 1.49 C—Cu 3.21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2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73A-227D-5C42-BD39-5760079E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40244-EE5B-4145-A794-AE2EE4C4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DA93-EC76-2244-8033-9CDC116B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E825-7A7B-1546-9A6D-73DBCD30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BE40-5EC7-AC48-8E34-596C8A38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AB7-A5DC-744E-8C11-5DE6B52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AD80-6AAE-0846-8FC7-F9CFEA74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CA11-4AC6-BA48-AF7A-A849CD7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3F11-CA4A-5147-AD80-ACB06B09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34ED-B192-EA45-9D47-0740BB9A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23885-C332-6D40-BF0A-E531E322B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F7AE1-45A6-FF49-ABF1-EA040926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2E77-4BF2-6047-A0A3-EF3AD2F8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C4F9-5837-6C4B-B4B2-94F75DF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AA32-09DF-1047-80E0-999AB8BC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1B5-D653-8B42-893B-585C1BF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16F7-E0C9-614A-A0FD-1E34A65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FDB5-79DF-4749-8E69-D7DCB1AE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9BF4-4CD5-4A43-BB91-E109D61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09DD-6AC2-8B49-B0FC-09F58BBB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9609-282A-6643-B8ED-E6C9A902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2C1A-047A-0745-A2FF-F3AB6B47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98F8-0A51-E041-894C-90C490D3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5D3B-CF5C-0445-AF8F-3D21017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F6B6-B6AD-814A-A5E2-CD6841DA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13E-E041-0F42-9366-9CFC2EE2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4524-1261-614E-8128-A7D34EF4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35C2-9E9D-7B4C-A8FC-ECE4B846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2B6AA-7D3E-0848-AE9A-A4E2B51A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CD80-3958-AB40-B900-FA1C5BDE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1469-80D1-3643-AF9A-9BE6FA1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AC51-5FF1-DC4F-B39D-9BF77A5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8913-8639-DF4E-8316-0D81DE79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855E-A46A-8B47-BE19-2A6C0842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93CC6-A9C4-9348-AE9D-72AD66AC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171E0-F971-494C-A90C-25D352A64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108B0-70EB-224E-AC15-F5DAB8C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10F09-4640-C340-896F-B6F0961A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77F9E-58BD-C341-89D5-8F6B96CD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EC60-A34C-2A4C-A725-03A0D07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3F98-950D-534F-820D-2E4EC50F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7EED-812A-D74C-95D8-4E3C7D2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A4797-C37C-B045-B714-B07F1525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5B725-AB64-AD4D-BBD7-90A696A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22F8-4ECF-4143-B07F-88A4E237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4488-48A8-B341-A414-C230A479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F7ED-C942-A547-8D53-1D18F9D2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E183-2A0E-8F44-B459-5D8DA38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152A-BB4E-8B47-B39F-B91C5695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3587-90B3-574B-A20C-33ACB674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BC00-5A23-394D-8D45-699D1816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3F30-0606-144B-A58B-76FE7CF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9E2B-8D2E-6F4F-9704-724B696D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FB4E1-C1FE-D043-A748-FCA02579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AE94F-AED0-7B45-927F-EC10ECEC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560C-60F1-8C4B-8FC7-1C2C8228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69E2-BED5-3B47-B789-001F0A82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00299-7B8E-A748-A534-870D0B85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ED7E-1BA2-3B4B-85A1-F30F5A2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5E93-C020-F74E-8617-04CECFF2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AF5-F4F7-8D47-BFCD-41204276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D062-3872-2745-B58F-7FE843EEF26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A708-410E-C346-A8DF-4956953A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BB3B-5C15-CF45-994A-A96B807E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31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12" Type="http://schemas.openxmlformats.org/officeDocument/2006/relationships/image" Target="../media/image30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11" Type="http://schemas.openxmlformats.org/officeDocument/2006/relationships/image" Target="../media/image29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Relationship Id="rId14" Type="http://schemas.openxmlformats.org/officeDocument/2006/relationships/image" Target="../media/image3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18" Type="http://schemas.openxmlformats.org/officeDocument/2006/relationships/image" Target="../media/image48.emf"/><Relationship Id="rId3" Type="http://schemas.openxmlformats.org/officeDocument/2006/relationships/image" Target="../media/image33.emf"/><Relationship Id="rId21" Type="http://schemas.openxmlformats.org/officeDocument/2006/relationships/image" Target="../media/image51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17" Type="http://schemas.openxmlformats.org/officeDocument/2006/relationships/image" Target="../media/image47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6.emf"/><Relationship Id="rId20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5" Type="http://schemas.openxmlformats.org/officeDocument/2006/relationships/image" Target="../media/image45.emf"/><Relationship Id="rId23" Type="http://schemas.openxmlformats.org/officeDocument/2006/relationships/image" Target="../media/image53.emf"/><Relationship Id="rId10" Type="http://schemas.openxmlformats.org/officeDocument/2006/relationships/image" Target="../media/image40.emf"/><Relationship Id="rId19" Type="http://schemas.openxmlformats.org/officeDocument/2006/relationships/image" Target="../media/image49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4.emf"/><Relationship Id="rId22" Type="http://schemas.openxmlformats.org/officeDocument/2006/relationships/image" Target="../media/image5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18" Type="http://schemas.openxmlformats.org/officeDocument/2006/relationships/image" Target="../media/image50.emf"/><Relationship Id="rId3" Type="http://schemas.openxmlformats.org/officeDocument/2006/relationships/image" Target="../media/image54.emf"/><Relationship Id="rId21" Type="http://schemas.openxmlformats.org/officeDocument/2006/relationships/image" Target="../media/image53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17" Type="http://schemas.openxmlformats.org/officeDocument/2006/relationships/image" Target="../media/image47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6.emf"/><Relationship Id="rId20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5" Type="http://schemas.openxmlformats.org/officeDocument/2006/relationships/image" Target="../media/image45.emf"/><Relationship Id="rId10" Type="http://schemas.openxmlformats.org/officeDocument/2006/relationships/image" Target="../media/image40.emf"/><Relationship Id="rId19" Type="http://schemas.openxmlformats.org/officeDocument/2006/relationships/image" Target="../media/image51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4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emf"/><Relationship Id="rId18" Type="http://schemas.openxmlformats.org/officeDocument/2006/relationships/image" Target="../media/image70.emf"/><Relationship Id="rId26" Type="http://schemas.openxmlformats.org/officeDocument/2006/relationships/image" Target="../media/image78.emf"/><Relationship Id="rId39" Type="http://schemas.openxmlformats.org/officeDocument/2006/relationships/comments" Target="../comments/comment1.xml"/><Relationship Id="rId21" Type="http://schemas.openxmlformats.org/officeDocument/2006/relationships/image" Target="../media/image73.emf"/><Relationship Id="rId34" Type="http://schemas.openxmlformats.org/officeDocument/2006/relationships/image" Target="../media/image86.emf"/><Relationship Id="rId7" Type="http://schemas.openxmlformats.org/officeDocument/2006/relationships/image" Target="../media/image59.emf"/><Relationship Id="rId12" Type="http://schemas.openxmlformats.org/officeDocument/2006/relationships/image" Target="../media/image64.emf"/><Relationship Id="rId17" Type="http://schemas.openxmlformats.org/officeDocument/2006/relationships/image" Target="../media/image69.emf"/><Relationship Id="rId25" Type="http://schemas.openxmlformats.org/officeDocument/2006/relationships/image" Target="../media/image77.emf"/><Relationship Id="rId33" Type="http://schemas.openxmlformats.org/officeDocument/2006/relationships/image" Target="../media/image85.emf"/><Relationship Id="rId38" Type="http://schemas.openxmlformats.org/officeDocument/2006/relationships/image" Target="../media/image90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8.emf"/><Relationship Id="rId20" Type="http://schemas.openxmlformats.org/officeDocument/2006/relationships/image" Target="../media/image72.emf"/><Relationship Id="rId29" Type="http://schemas.openxmlformats.org/officeDocument/2006/relationships/image" Target="../media/image8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emf"/><Relationship Id="rId11" Type="http://schemas.openxmlformats.org/officeDocument/2006/relationships/image" Target="../media/image63.emf"/><Relationship Id="rId24" Type="http://schemas.openxmlformats.org/officeDocument/2006/relationships/image" Target="../media/image76.emf"/><Relationship Id="rId32" Type="http://schemas.openxmlformats.org/officeDocument/2006/relationships/image" Target="../media/image84.emf"/><Relationship Id="rId37" Type="http://schemas.openxmlformats.org/officeDocument/2006/relationships/image" Target="../media/image89.emf"/><Relationship Id="rId5" Type="http://schemas.openxmlformats.org/officeDocument/2006/relationships/image" Target="../media/image57.emf"/><Relationship Id="rId15" Type="http://schemas.openxmlformats.org/officeDocument/2006/relationships/image" Target="../media/image67.emf"/><Relationship Id="rId23" Type="http://schemas.openxmlformats.org/officeDocument/2006/relationships/image" Target="../media/image75.emf"/><Relationship Id="rId28" Type="http://schemas.openxmlformats.org/officeDocument/2006/relationships/image" Target="../media/image80.emf"/><Relationship Id="rId36" Type="http://schemas.openxmlformats.org/officeDocument/2006/relationships/image" Target="../media/image88.emf"/><Relationship Id="rId10" Type="http://schemas.openxmlformats.org/officeDocument/2006/relationships/image" Target="../media/image62.emf"/><Relationship Id="rId19" Type="http://schemas.openxmlformats.org/officeDocument/2006/relationships/image" Target="../media/image71.emf"/><Relationship Id="rId31" Type="http://schemas.openxmlformats.org/officeDocument/2006/relationships/image" Target="../media/image83.emf"/><Relationship Id="rId4" Type="http://schemas.openxmlformats.org/officeDocument/2006/relationships/image" Target="../media/image56.emf"/><Relationship Id="rId9" Type="http://schemas.openxmlformats.org/officeDocument/2006/relationships/image" Target="../media/image61.emf"/><Relationship Id="rId14" Type="http://schemas.openxmlformats.org/officeDocument/2006/relationships/image" Target="../media/image66.emf"/><Relationship Id="rId22" Type="http://schemas.openxmlformats.org/officeDocument/2006/relationships/image" Target="../media/image74.emf"/><Relationship Id="rId27" Type="http://schemas.openxmlformats.org/officeDocument/2006/relationships/image" Target="../media/image79.emf"/><Relationship Id="rId30" Type="http://schemas.openxmlformats.org/officeDocument/2006/relationships/image" Target="../media/image82.emf"/><Relationship Id="rId35" Type="http://schemas.openxmlformats.org/officeDocument/2006/relationships/image" Target="../media/image87.emf"/><Relationship Id="rId8" Type="http://schemas.openxmlformats.org/officeDocument/2006/relationships/image" Target="../media/image60.emf"/><Relationship Id="rId3" Type="http://schemas.openxmlformats.org/officeDocument/2006/relationships/image" Target="../media/image5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11" Type="http://schemas.openxmlformats.org/officeDocument/2006/relationships/image" Target="../media/image53.emf"/><Relationship Id="rId5" Type="http://schemas.openxmlformats.org/officeDocument/2006/relationships/image" Target="../media/image36.emf"/><Relationship Id="rId10" Type="http://schemas.openxmlformats.org/officeDocument/2006/relationships/image" Target="../media/image51.emf"/><Relationship Id="rId4" Type="http://schemas.openxmlformats.org/officeDocument/2006/relationships/image" Target="../media/image35.emf"/><Relationship Id="rId9" Type="http://schemas.openxmlformats.org/officeDocument/2006/relationships/image" Target="../media/image5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B2A94-4874-9340-9714-523BA32E4ADD}"/>
              </a:ext>
            </a:extLst>
          </p:cNvPr>
          <p:cNvGrpSpPr/>
          <p:nvPr/>
        </p:nvGrpSpPr>
        <p:grpSpPr>
          <a:xfrm>
            <a:off x="310855" y="904509"/>
            <a:ext cx="10518710" cy="5048982"/>
            <a:chOff x="539455" y="1331090"/>
            <a:chExt cx="10518710" cy="50489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5DE80E-C33D-2D47-8CA0-AC3800BB9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49" b="14051"/>
            <a:stretch/>
          </p:blipFill>
          <p:spPr>
            <a:xfrm>
              <a:off x="539455" y="1331090"/>
              <a:ext cx="10518710" cy="50489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1962AA-DB5F-2A40-B033-09FD2658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233" y="2985534"/>
              <a:ext cx="651588" cy="13922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E7D6D6-1E3E-7B40-9524-8B0E4A8A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3629" y="4296697"/>
              <a:ext cx="695792" cy="2637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AA1CD6-8597-344A-BEB8-44FBA3C83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0396" y="4037714"/>
              <a:ext cx="840937" cy="3690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8B07D7-1C44-0C41-8B17-D681AAD7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2992" y="3055148"/>
              <a:ext cx="920750" cy="444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E452B0-4A56-784B-8934-05106CE5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0978" y="5012415"/>
              <a:ext cx="1003300" cy="381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E5070F-F772-2D4A-AD6F-8D70E3E5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1959" y="4290667"/>
              <a:ext cx="840937" cy="42693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4D1B81-7022-154F-8D05-A67E6EE0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05157" y="3496510"/>
              <a:ext cx="920749" cy="45736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634AA5-BE0C-9B4F-B582-9A118622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1191" y="5107488"/>
              <a:ext cx="869950" cy="4445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EE9006F-CB94-114F-9A80-891C24FF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4152" y="3356276"/>
              <a:ext cx="863600" cy="3556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28DE484-05EC-C64C-A4B2-917916608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6816" y="4121808"/>
              <a:ext cx="990600" cy="31519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FB20BC-35AF-D346-8782-65E18B44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90689" y="5552944"/>
              <a:ext cx="965200" cy="3048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7DE55ED-3581-764D-8CD2-D147D8AB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75434" y="4605871"/>
              <a:ext cx="840937" cy="33274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3B7517-BD07-7A4E-8215-79143F93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07190" y="4459688"/>
              <a:ext cx="990600" cy="28057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8D6BC-90C0-074A-BA9E-2C087AB0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83976" y="4929865"/>
              <a:ext cx="749300" cy="2730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50120C-4DDF-CD41-9399-56C08FC2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02490" y="3647006"/>
              <a:ext cx="838200" cy="254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6E96365-E266-A646-ABA6-39EFD157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838157" y="2502973"/>
              <a:ext cx="679451" cy="13937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80CEA44-0E2D-9644-8592-EC3D9095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24152" y="1730794"/>
              <a:ext cx="679450" cy="254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70E08F3-D0D8-644B-A2C8-E17D09401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57953" y="1603794"/>
              <a:ext cx="679450" cy="254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1FF54B-ED30-9741-9AB2-B6DAD3290A46}"/>
              </a:ext>
            </a:extLst>
          </p:cNvPr>
          <p:cNvSpPr txBox="1"/>
          <p:nvPr/>
        </p:nvSpPr>
        <p:spPr>
          <a:xfrm>
            <a:off x="3150715" y="383052"/>
            <a:ext cx="58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energy profile for bromobenzene on Cu(111)</a:t>
            </a:r>
          </a:p>
        </p:txBody>
      </p:sp>
    </p:spTree>
    <p:extLst>
      <p:ext uri="{BB962C8B-B14F-4D97-AF65-F5344CB8AC3E}">
        <p14:creationId xmlns:p14="http://schemas.microsoft.com/office/powerpoint/2010/main" val="400550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B3434FAA-833A-A244-BC82-C9B9A7C85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63" b="12381"/>
          <a:stretch/>
        </p:blipFill>
        <p:spPr>
          <a:xfrm>
            <a:off x="49851" y="513184"/>
            <a:ext cx="11756571" cy="634481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4240924" y="302531"/>
            <a:ext cx="371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Bromobenzene on adatom-Cu(111)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C31D3B-3095-BD40-8AA6-F11CC0109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91" y="2711706"/>
            <a:ext cx="897482" cy="559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615638-9EF2-3647-AEAF-F0A25E105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073" y="756560"/>
            <a:ext cx="903546" cy="563762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C55372F5-7948-5C40-B5B7-51237C3E60C0}"/>
              </a:ext>
            </a:extLst>
          </p:cNvPr>
          <p:cNvGrpSpPr/>
          <p:nvPr/>
        </p:nvGrpSpPr>
        <p:grpSpPr>
          <a:xfrm>
            <a:off x="3573031" y="3210321"/>
            <a:ext cx="953621" cy="859124"/>
            <a:chOff x="4458259" y="3396488"/>
            <a:chExt cx="953621" cy="8591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435352-DB97-8743-B511-A9B29E2A2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58259" y="3396488"/>
              <a:ext cx="953621" cy="547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26FDF1-4899-6242-BA4D-018F855FBF35}"/>
                </a:ext>
              </a:extLst>
            </p:cNvPr>
            <p:cNvSpPr txBox="1"/>
            <p:nvPr/>
          </p:nvSpPr>
          <p:spPr>
            <a:xfrm>
              <a:off x="4586990" y="3886280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DHAL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9030EB0-A68A-A24C-8AEE-803F5BC55B69}"/>
              </a:ext>
            </a:extLst>
          </p:cNvPr>
          <p:cNvSpPr txBox="1"/>
          <p:nvPr/>
        </p:nvSpPr>
        <p:spPr>
          <a:xfrm>
            <a:off x="4586990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CAE7DC-255D-E247-88F5-04EF8442D311}"/>
              </a:ext>
            </a:extLst>
          </p:cNvPr>
          <p:cNvGrpSpPr/>
          <p:nvPr/>
        </p:nvGrpSpPr>
        <p:grpSpPr>
          <a:xfrm>
            <a:off x="2801063" y="1663474"/>
            <a:ext cx="953621" cy="659374"/>
            <a:chOff x="3287303" y="3780904"/>
            <a:chExt cx="953621" cy="6593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6C0F34E-0B2E-0346-8EF7-9D82F74AB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87303" y="3780904"/>
              <a:ext cx="953621" cy="38307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B69F9-FDBD-BC48-ABD3-330EC25DE2A6}"/>
                </a:ext>
              </a:extLst>
            </p:cNvPr>
            <p:cNvSpPr txBox="1"/>
            <p:nvPr/>
          </p:nvSpPr>
          <p:spPr>
            <a:xfrm>
              <a:off x="3395628" y="4070946"/>
              <a:ext cx="663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A147204-2DBC-834C-8A9D-9355C951B7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3192" y="2752002"/>
            <a:ext cx="1042431" cy="650418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C39C755F-D8A8-E244-BB5E-211465B6C54D}"/>
              </a:ext>
            </a:extLst>
          </p:cNvPr>
          <p:cNvGrpSpPr/>
          <p:nvPr/>
        </p:nvGrpSpPr>
        <p:grpSpPr>
          <a:xfrm>
            <a:off x="5038707" y="3308208"/>
            <a:ext cx="1224954" cy="1019750"/>
            <a:chOff x="7338599" y="3376558"/>
            <a:chExt cx="1224954" cy="10197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497729A-AE56-554A-AC8F-FCF935766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38599" y="3376558"/>
              <a:ext cx="1224954" cy="65041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5AFAF4-66EF-9E47-931B-5DA90E4EAF66}"/>
                </a:ext>
              </a:extLst>
            </p:cNvPr>
            <p:cNvSpPr txBox="1"/>
            <p:nvPr/>
          </p:nvSpPr>
          <p:spPr>
            <a:xfrm>
              <a:off x="7528428" y="4026976"/>
              <a:ext cx="845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X-PHYS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5B36E27-F6D7-D740-A4AF-08A3773DA5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8136" y="4864484"/>
            <a:ext cx="1237699" cy="7722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DEEF16-6FEB-E744-9906-3080F18551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24034" y="5501573"/>
            <a:ext cx="1210924" cy="7555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150E0D3-4E90-4E42-8557-E85F2AD507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2891" y="3132044"/>
            <a:ext cx="1224954" cy="7643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15E4C6-D958-C842-950A-2CB8FD0124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93753" y="5614807"/>
            <a:ext cx="1169992" cy="73000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2938C21-1198-8240-B152-0E4808E071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28859" y="4488761"/>
            <a:ext cx="1169989" cy="730008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AE85ADAC-16AD-974B-B3A1-29F31F4AC9DE}"/>
              </a:ext>
            </a:extLst>
          </p:cNvPr>
          <p:cNvGrpSpPr/>
          <p:nvPr/>
        </p:nvGrpSpPr>
        <p:grpSpPr>
          <a:xfrm>
            <a:off x="6893771" y="3407697"/>
            <a:ext cx="1210924" cy="925706"/>
            <a:chOff x="10608143" y="3478601"/>
            <a:chExt cx="1210924" cy="925706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A10E97B-2729-1142-9A66-4B382479A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608143" y="3478601"/>
              <a:ext cx="1210924" cy="624133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B985476-3192-424E-AEF2-88146EB7B2AB}"/>
                </a:ext>
              </a:extLst>
            </p:cNvPr>
            <p:cNvSpPr/>
            <p:nvPr/>
          </p:nvSpPr>
          <p:spPr>
            <a:xfrm>
              <a:off x="10673086" y="4034975"/>
              <a:ext cx="1071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X-DHAL-3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58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8A3DF8-D341-0844-8FFF-2E86721AD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4" t="10996" r="18911" b="10383"/>
          <a:stretch/>
        </p:blipFill>
        <p:spPr>
          <a:xfrm rot="16200000">
            <a:off x="2556844" y="-2033740"/>
            <a:ext cx="6773014" cy="11030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A3EC15-C94C-074D-8807-BBAAA03A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93" y="144488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C4138-66F6-BA43-B7DA-CE459C68B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441" y="28942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BFE2-9D97-C04E-B303-370F25631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525" y="13751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4D723-B2B8-214E-9DB2-E4A2FD915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173" y="341853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16E33-3914-634B-A737-4228FBD42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058" y="4743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AB9CE-E4D7-F141-96D2-DEFA407FC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995" y="464235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C26D2-388F-E949-8902-835BEF8C5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5264" y="244224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7A408-3F59-734D-8D3B-BD56C049A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120" y="474378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73D8F-9C80-8048-8352-C610375935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553" y="222333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7FF10-9737-AA44-A8B8-EA16B5602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1764" y="339738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24E22-59D7-0D40-AC47-8765E06B7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804" y="332276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7CC7D-A501-5F47-8092-8C6ABFCF51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4614" y="23613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056F-5D5F-B64C-87FB-BFEE5A0338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548" y="994796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C44255-E40A-6946-99EA-CE3C11B303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97063" y="4628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FBFDF3-A54C-0340-BFF1-7CCBE0521A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98173" y="2137121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2F7BBE-1595-0846-94C1-0EBB4C7F86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8995" y="3203956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15D3A7-0703-D44B-8424-01A2569ED9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43656" y="43915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737A8E-76F7-284B-8EB8-80371DDAE0C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9628" y="5787728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6BA0F-8C76-2344-A61B-6E0F7424A46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97063" y="1505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36CC87-29E9-284E-927E-7EFF802D18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68562" y="41866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D3662D-5B78-3E46-97C1-C6FF80E9AEEB}"/>
              </a:ext>
            </a:extLst>
          </p:cNvPr>
          <p:cNvSpPr txBox="1"/>
          <p:nvPr/>
        </p:nvSpPr>
        <p:spPr>
          <a:xfrm>
            <a:off x="4352429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3E800-7540-0547-91B9-FE8F849FE338}"/>
              </a:ext>
            </a:extLst>
          </p:cNvPr>
          <p:cNvSpPr txBox="1"/>
          <p:nvPr/>
        </p:nvSpPr>
        <p:spPr>
          <a:xfrm>
            <a:off x="5058976" y="384385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-3.73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F9120D-C538-AE44-BDE0-4BD05A324E2B}"/>
              </a:ext>
            </a:extLst>
          </p:cNvPr>
          <p:cNvSpPr txBox="1"/>
          <p:nvPr/>
        </p:nvSpPr>
        <p:spPr>
          <a:xfrm>
            <a:off x="5779250" y="304992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5D106-C3CB-6E48-83E3-01CAA10DEDF2}"/>
              </a:ext>
            </a:extLst>
          </p:cNvPr>
          <p:cNvSpPr txBox="1"/>
          <p:nvPr/>
        </p:nvSpPr>
        <p:spPr>
          <a:xfrm>
            <a:off x="6493372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-3.94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15172-1120-2B45-BEF2-E8BCFDD63A8C}"/>
              </a:ext>
            </a:extLst>
          </p:cNvPr>
          <p:cNvSpPr txBox="1"/>
          <p:nvPr/>
        </p:nvSpPr>
        <p:spPr>
          <a:xfrm>
            <a:off x="6475389" y="3643576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-3.45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E442C-26AC-A740-90C7-DA5762D0BEF5}"/>
              </a:ext>
            </a:extLst>
          </p:cNvPr>
          <p:cNvSpPr txBox="1"/>
          <p:nvPr/>
        </p:nvSpPr>
        <p:spPr>
          <a:xfrm>
            <a:off x="7201480" y="3554031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-3.24</a:t>
            </a:r>
          </a:p>
        </p:txBody>
      </p:sp>
    </p:spTree>
    <p:extLst>
      <p:ext uri="{BB962C8B-B14F-4D97-AF65-F5344CB8AC3E}">
        <p14:creationId xmlns:p14="http://schemas.microsoft.com/office/powerpoint/2010/main" val="4233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ADE2FC-824B-8544-96F3-7209494386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50" b="23333"/>
          <a:stretch/>
        </p:blipFill>
        <p:spPr>
          <a:xfrm>
            <a:off x="318654" y="458916"/>
            <a:ext cx="11554691" cy="60450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19B955B-ABF6-7E46-8A7E-766C5B4BA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295" y="186326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F94864-388A-E44B-AB8B-97D0D828C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655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431394-DE7A-8348-AE61-3DE385E0B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333" y="166191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6204CEC-AFBA-9146-ABA1-F808B8C98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999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97C7AC5-94B7-3646-9953-53AE63CEFA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3939" y="372063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5216964-BA6E-454C-A141-65857D3806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886" y="389031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802CC1E-34CC-1E4E-BCBA-5C2B122602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9" y="3736281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506066D-D8C3-7D46-AE6A-B969194E2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5112" y="379446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D4895F8-0580-E64F-8CF4-1F9E8602FF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94167" y="1901645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F0E06FC-25C3-7946-85F2-1C88DE2F38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15527" y="3717700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577CA79-1DB8-9E48-B39E-11DB761AF7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58548" y="389031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94D9B36-7CEE-D04C-8474-2C8036CE7AF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76801" y="311029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BB933A4-1664-C94C-A41E-C634D9BA504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25603" y="889163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8ECDD1A-E3B1-7540-B73B-2F5644E07AC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31520" y="91610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6B9A038-CB7B-BB42-85A8-8A87B83A9C3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74843" y="274263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FA1FDE2-E6F0-8445-BF05-D52B668ADA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41794" y="565587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2A2645C-3F6A-CF4E-A7A8-C4FB3889CA9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722206" y="1823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B120E41-8F37-EA47-951A-FF6543F072E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27699" y="43594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E21AE-A1B1-E846-8C3A-417BEE2997BB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</a:t>
            </a:r>
          </a:p>
        </p:txBody>
      </p:sp>
    </p:spTree>
    <p:extLst>
      <p:ext uri="{BB962C8B-B14F-4D97-AF65-F5344CB8AC3E}">
        <p14:creationId xmlns:p14="http://schemas.microsoft.com/office/powerpoint/2010/main" val="229225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48AF96C-B8A4-0C40-AFF3-1D316838D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365" y="4109378"/>
            <a:ext cx="992014" cy="6189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36F6FFA-849E-9E49-A542-0CF8DD0BA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2379" y="4095911"/>
            <a:ext cx="992014" cy="6189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97D3EB6-9D9E-9043-A411-C2B64485F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828" y="4091377"/>
            <a:ext cx="992014" cy="6189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5B90EE-EC8A-ED41-80F4-7E9BF878A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7573" y="781203"/>
            <a:ext cx="992014" cy="618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F50747-023E-874A-8D74-C44C8AD554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317" y="2060001"/>
            <a:ext cx="992014" cy="618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A5AFC-AA15-E64A-AA30-8FE0649504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5835" y="2060001"/>
            <a:ext cx="992014" cy="6189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43BA6E-CBC2-C146-8503-CBD85B81C5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4918" y="2060001"/>
            <a:ext cx="992016" cy="6189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3765F1-1B13-CB4B-B04D-8105E0E328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4436" y="2060001"/>
            <a:ext cx="992014" cy="6189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8AD843-3422-D242-B72A-0D593A5425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23521" y="2056292"/>
            <a:ext cx="992014" cy="6189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DFC9F6-5530-FE49-92FF-86471C0965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3579" y="4091097"/>
            <a:ext cx="992015" cy="6189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124323A-647F-4949-87B5-B84C069D2E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1855" y="4097160"/>
            <a:ext cx="992016" cy="6189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E1FD58-4A15-964F-9C72-FF74A3C506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30103" y="4097160"/>
            <a:ext cx="992014" cy="6189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9EB8B8F-D835-074A-8EAB-B43B39F3C98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36323" y="4100498"/>
            <a:ext cx="992014" cy="61896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677CF5A-C101-3149-9DF7-76494157315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79587" y="781203"/>
            <a:ext cx="992014" cy="6189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5B5B73B-5C16-B64C-95F6-1237B124F7E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72093" y="5466327"/>
            <a:ext cx="992016" cy="61896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ACA12B8-7784-BE45-924E-C2BEF938F25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64107" y="5466326"/>
            <a:ext cx="992016" cy="6189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3C7BDE8-7073-844E-B54D-3D7785FE221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97749" y="2067690"/>
            <a:ext cx="992014" cy="61896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03E625A-5376-0045-879C-0B3FED133C7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71975" y="2056292"/>
            <a:ext cx="992016" cy="6189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CE16024-80AD-8B4F-9480-3937312F077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051062" y="2054538"/>
            <a:ext cx="992016" cy="6189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3E8773E-B11E-7045-B233-A8F85F6B678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22381" y="2048879"/>
            <a:ext cx="992016" cy="6189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0776C79-185F-C841-A74E-A111B062B3D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471601" y="792601"/>
            <a:ext cx="992014" cy="61896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46A0818-A8A4-B243-A598-89674B62AA1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69730" y="2060001"/>
            <a:ext cx="992014" cy="61896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4DBB513-A91F-514C-83BE-CCF536CECC3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4965" y="3347046"/>
            <a:ext cx="992014" cy="61896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276DBE2-591E-2C4F-A733-6FA08CF4D57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31549" y="3346916"/>
            <a:ext cx="992014" cy="61896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9C4F895-893F-A048-ACD7-37C661C9834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192815" y="3346916"/>
            <a:ext cx="992014" cy="61896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E5E6A23-5136-734E-9DB5-CBF53BD9756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166294" y="3346915"/>
            <a:ext cx="992016" cy="6189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175D8AE-5213-C94D-B105-A848E64398E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139493" y="3353470"/>
            <a:ext cx="992014" cy="61896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EDAA6D7-A438-6944-AB00-82D86F982938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14786" y="5466328"/>
            <a:ext cx="992014" cy="61896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3522BA6-3658-B34F-AD3E-90C86B9C134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206800" y="5466327"/>
            <a:ext cx="992014" cy="61896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C97A5B3-7C7B-464F-AC27-8EDD13B065D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156123" y="5482468"/>
            <a:ext cx="992014" cy="61896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8743545-CACF-BB44-9A0A-D341BC0E8CCA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136450" y="5482467"/>
            <a:ext cx="992016" cy="61896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23ACC9D-B0D8-BC4C-835B-B65216CFD6ED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104722" y="5480299"/>
            <a:ext cx="992014" cy="61896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F27A460-1D39-164B-97F9-1A53DE34EB16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095289" y="5486975"/>
            <a:ext cx="992014" cy="61896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D54678C-7AE6-7B46-9692-476F5A71627A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052517" y="5480298"/>
            <a:ext cx="992014" cy="61896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E839266-A356-5949-8327-334EDB4FBC48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043084" y="5466326"/>
            <a:ext cx="992014" cy="618961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061CE5-B0A1-4548-A489-9C79BADCD7CD}"/>
              </a:ext>
            </a:extLst>
          </p:cNvPr>
          <p:cNvCxnSpPr>
            <a:cxnSpLocks/>
          </p:cNvCxnSpPr>
          <p:nvPr/>
        </p:nvCxnSpPr>
        <p:spPr>
          <a:xfrm>
            <a:off x="4457256" y="802334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7AEA2-7F46-EB47-8FA0-C1120E56C489}"/>
              </a:ext>
            </a:extLst>
          </p:cNvPr>
          <p:cNvCxnSpPr>
            <a:cxnSpLocks/>
          </p:cNvCxnSpPr>
          <p:nvPr/>
        </p:nvCxnSpPr>
        <p:spPr>
          <a:xfrm>
            <a:off x="4468085" y="1549094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20C09B-8223-5E4E-B334-748F4A130355}"/>
              </a:ext>
            </a:extLst>
          </p:cNvPr>
          <p:cNvCxnSpPr>
            <a:cxnSpLocks/>
          </p:cNvCxnSpPr>
          <p:nvPr/>
        </p:nvCxnSpPr>
        <p:spPr>
          <a:xfrm>
            <a:off x="1269730" y="18873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4BBD35-CAD1-6849-A97E-889F1F24F894}"/>
              </a:ext>
            </a:extLst>
          </p:cNvPr>
          <p:cNvCxnSpPr>
            <a:cxnSpLocks/>
          </p:cNvCxnSpPr>
          <p:nvPr/>
        </p:nvCxnSpPr>
        <p:spPr>
          <a:xfrm>
            <a:off x="1308265" y="28779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3EC794-A2A0-9C48-A11E-6D64E2A731F2}"/>
              </a:ext>
            </a:extLst>
          </p:cNvPr>
          <p:cNvCxnSpPr>
            <a:cxnSpLocks/>
          </p:cNvCxnSpPr>
          <p:nvPr/>
        </p:nvCxnSpPr>
        <p:spPr>
          <a:xfrm>
            <a:off x="259249" y="3240235"/>
            <a:ext cx="59365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880A146A-6E7E-A047-A1D7-33EB8D389C52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131507" y="3353828"/>
            <a:ext cx="992014" cy="618961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2432C5-2FE6-5749-8BC2-7FE07D942EA0}"/>
              </a:ext>
            </a:extLst>
          </p:cNvPr>
          <p:cNvCxnSpPr>
            <a:cxnSpLocks/>
          </p:cNvCxnSpPr>
          <p:nvPr/>
        </p:nvCxnSpPr>
        <p:spPr>
          <a:xfrm flipV="1">
            <a:off x="4953099" y="4892712"/>
            <a:ext cx="692129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5BBB6-7941-9745-B61D-CC6DC08237EE}"/>
              </a:ext>
            </a:extLst>
          </p:cNvPr>
          <p:cNvCxnSpPr>
            <a:cxnSpLocks/>
          </p:cNvCxnSpPr>
          <p:nvPr/>
        </p:nvCxnSpPr>
        <p:spPr>
          <a:xfrm flipV="1">
            <a:off x="4953099" y="4009468"/>
            <a:ext cx="0" cy="891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0AA17E-250C-2F4A-BF86-D0EBEB2E2175}"/>
              </a:ext>
            </a:extLst>
          </p:cNvPr>
          <p:cNvCxnSpPr>
            <a:cxnSpLocks/>
          </p:cNvCxnSpPr>
          <p:nvPr/>
        </p:nvCxnSpPr>
        <p:spPr>
          <a:xfrm>
            <a:off x="6195838" y="3224995"/>
            <a:ext cx="0" cy="769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A39AE64-93DD-F548-8255-F461B544C550}"/>
              </a:ext>
            </a:extLst>
          </p:cNvPr>
          <p:cNvCxnSpPr>
            <a:cxnSpLocks/>
          </p:cNvCxnSpPr>
          <p:nvPr/>
        </p:nvCxnSpPr>
        <p:spPr>
          <a:xfrm>
            <a:off x="1190015" y="5328115"/>
            <a:ext cx="19762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21ADA72-9BC8-1A4E-AED8-343A9B6D9F52}"/>
              </a:ext>
            </a:extLst>
          </p:cNvPr>
          <p:cNvCxnSpPr>
            <a:cxnSpLocks/>
          </p:cNvCxnSpPr>
          <p:nvPr/>
        </p:nvCxnSpPr>
        <p:spPr>
          <a:xfrm>
            <a:off x="3186778" y="5328115"/>
            <a:ext cx="1976279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1CCE824-29AD-AC4D-83E4-3133FF651DE4}"/>
              </a:ext>
            </a:extLst>
          </p:cNvPr>
          <p:cNvCxnSpPr>
            <a:cxnSpLocks/>
          </p:cNvCxnSpPr>
          <p:nvPr/>
        </p:nvCxnSpPr>
        <p:spPr>
          <a:xfrm>
            <a:off x="1190015" y="6318715"/>
            <a:ext cx="19762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3D41C44-FF15-334A-B089-C53B62446409}"/>
              </a:ext>
            </a:extLst>
          </p:cNvPr>
          <p:cNvCxnSpPr>
            <a:cxnSpLocks/>
          </p:cNvCxnSpPr>
          <p:nvPr/>
        </p:nvCxnSpPr>
        <p:spPr>
          <a:xfrm>
            <a:off x="3186778" y="6318715"/>
            <a:ext cx="1976279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B90CF85-C506-B644-9904-071E95C1DD9A}"/>
              </a:ext>
            </a:extLst>
          </p:cNvPr>
          <p:cNvCxnSpPr>
            <a:cxnSpLocks/>
          </p:cNvCxnSpPr>
          <p:nvPr/>
        </p:nvCxnSpPr>
        <p:spPr>
          <a:xfrm>
            <a:off x="5202904" y="5318332"/>
            <a:ext cx="5811493" cy="42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C7D2B96-20DC-BE49-8978-0E8924B60207}"/>
              </a:ext>
            </a:extLst>
          </p:cNvPr>
          <p:cNvCxnSpPr>
            <a:cxnSpLocks/>
          </p:cNvCxnSpPr>
          <p:nvPr/>
        </p:nvCxnSpPr>
        <p:spPr>
          <a:xfrm>
            <a:off x="5202904" y="6314445"/>
            <a:ext cx="5811493" cy="42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14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D372030-D8C8-664C-954D-C24391C82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057" b="21689"/>
          <a:stretch/>
        </p:blipFill>
        <p:spPr>
          <a:xfrm>
            <a:off x="811371" y="515526"/>
            <a:ext cx="10358377" cy="582694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75" y="188696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769" y="374778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7072" y="188696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3259" y="306520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3939" y="419787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3483" y="378161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6703" y="351529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65351" y="5543338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86768" y="378161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31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217</Words>
  <Application>Microsoft Macintosh PowerPoint</Application>
  <PresentationFormat>Widescreen</PresentationFormat>
  <Paragraphs>27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Zhenzhe Zhang</cp:lastModifiedBy>
  <cp:revision>1</cp:revision>
  <dcterms:created xsi:type="dcterms:W3CDTF">2021-04-16T23:40:12Z</dcterms:created>
  <dcterms:modified xsi:type="dcterms:W3CDTF">2021-04-16T23:41:17Z</dcterms:modified>
</cp:coreProperties>
</file>