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647238" cy="519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AA0"/>
    <a:srgbClr val="8D74A0"/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 autoAdjust="0"/>
    <p:restoredTop sz="94663"/>
  </p:normalViewPr>
  <p:slideViewPr>
    <p:cSldViewPr snapToGrid="0">
      <p:cViewPr>
        <p:scale>
          <a:sx n="89" d="100"/>
          <a:sy n="89" d="100"/>
        </p:scale>
        <p:origin x="1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4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46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290-DC4F-BB3F-2748F6A3DBED}"/>
              </c:ext>
            </c:extLst>
          </c:dPt>
          <c:dPt>
            <c:idx val="2"/>
            <c:marker>
              <c:symbol val="circle"/>
              <c:size val="4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290-DC4F-BB3F-2748F6A3DB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A5E2D1D-A292-904D-9D29-DA741346C4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290-DC4F-BB3F-2748F6A3DB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AC8B81-7EB9-6143-91F7-828F326080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290-DC4F-BB3F-2748F6A3DB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D9A7522-2A55-4540-B759-DDC3E8FA2C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290-DC4F-BB3F-2748F6A3D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290-DC4F-BB3F-2748F6A3DBE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290-DC4F-BB3F-2748F6A3DBED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1.026</c:v>
                </c:pt>
                <c:pt idx="1">
                  <c:v>0.35680000000000012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290-DC4F-BB3F-2748F6A3DBED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0.63300000000000012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290-DC4F-BB3F-2748F6A3DBED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1.0329999999999999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290-DC4F-BB3F-2748F6A3DBED}"/>
            </c:ext>
          </c:extLst>
        </c:ser>
        <c:ser>
          <c:idx val="5"/>
          <c:order val="5"/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5400" cap="rnd">
                <a:solidFill>
                  <a:srgbClr val="00B050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290-DC4F-BB3F-2748F6A3DBED}"/>
              </c:ext>
            </c:extLst>
          </c:dPt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1.7029999999999998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290-DC4F-BB3F-2748F6A3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Increased phenyl-adatom binding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1627980240"/>
        <c:crosses val="autoZero"/>
        <c:crossBetween val="midCat"/>
      </c:valAx>
      <c:valAx>
        <c:axId val="1627980240"/>
        <c:scaling>
          <c:orientation val="minMax"/>
          <c:max val="2"/>
          <c:min val="0.4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Metal-metal binding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627999344"/>
        <c:crosses val="autoZero"/>
        <c:crossBetween val="midCat"/>
      </c:valAx>
      <c:spPr>
        <a:solidFill>
          <a:schemeClr val="bg1"/>
        </a:solidFill>
        <a:ln w="25400"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0.08835</cdr:x>
      <cdr:y>0.55916</cdr:y>
    </cdr:from>
    <cdr:to>
      <cdr:x>0.83747</cdr:x>
      <cdr:y>0.88554</cdr:y>
    </cdr:to>
    <cdr:sp macro="" textlink="">
      <cdr:nvSpPr>
        <cdr:cNvPr id="7" name="Right Triangle 6">
          <a:extLst xmlns:a="http://schemas.openxmlformats.org/drawingml/2006/main">
            <a:ext uri="{FF2B5EF4-FFF2-40B4-BE49-F238E27FC236}">
              <a16:creationId xmlns:a16="http://schemas.microsoft.com/office/drawing/2014/main" id="{D353D69C-8BCB-3444-B50A-52F3710DCEA4}"/>
            </a:ext>
          </a:extLst>
        </cdr:cNvPr>
        <cdr:cNvSpPr/>
      </cdr:nvSpPr>
      <cdr:spPr>
        <a:xfrm xmlns:a="http://schemas.openxmlformats.org/drawingml/2006/main">
          <a:off x="605366" y="2991791"/>
          <a:ext cx="5132915" cy="1746250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0.08108</cdr:x>
      <cdr:y>0.72124</cdr:y>
    </cdr:from>
    <cdr:to>
      <cdr:x>0.51756</cdr:x>
      <cdr:y>0.86823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557067" y="3810432"/>
          <a:ext cx="2998932" cy="7765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2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Adatom catalysis</a:t>
          </a:r>
        </a:p>
      </cdr:txBody>
    </cdr:sp>
  </cdr:relSizeAnchor>
  <cdr:relSizeAnchor xmlns:cdr="http://schemas.openxmlformats.org/drawingml/2006/chartDrawing">
    <cdr:from>
      <cdr:x>0.66174</cdr:x>
      <cdr:y>0.45223</cdr:y>
    </cdr:from>
    <cdr:to>
      <cdr:x>0.97169</cdr:x>
      <cdr:y>0.7945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533170" y="2389222"/>
          <a:ext cx="2123275" cy="1808258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96000">
              <a:schemeClr val="bg1">
                <a:alpha val="79000"/>
              </a:schemeClr>
            </a:gs>
            <a:gs pos="43000">
              <a:schemeClr val="accent1">
                <a:lumMod val="30000"/>
                <a:lumOff val="70000"/>
                <a:alpha val="80000"/>
              </a:schemeClr>
            </a:gs>
          </a:gsLst>
          <a:path path="circle">
            <a:fillToRect l="50000" t="50000" r="50000" b="50000"/>
          </a:path>
          <a:tileRect/>
        </a:gra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0.08906</cdr:x>
      <cdr:y>0.03252</cdr:y>
    </cdr:from>
    <cdr:to>
      <cdr:x>0.80719</cdr:x>
      <cdr:y>0.19952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610099" y="171802"/>
          <a:ext cx="4919480" cy="882298"/>
        </a:xfrm>
        <a:prstGeom xmlns:a="http://schemas.openxmlformats.org/drawingml/2006/main" prst="rect">
          <a:avLst/>
        </a:prstGeom>
        <a:gradFill xmlns:a="http://schemas.openxmlformats.org/drawingml/2006/main" flip="none" rotWithShape="1">
          <a:gsLst>
            <a:gs pos="100000">
              <a:schemeClr val="bg1">
                <a:alpha val="79000"/>
              </a:schemeClr>
            </a:gs>
            <a:gs pos="72000">
              <a:srgbClr val="FFE2E3"/>
            </a:gs>
            <a:gs pos="15000">
              <a:srgbClr val="FFC5C6">
                <a:alpha val="74000"/>
              </a:srgbClr>
            </a:gs>
          </a:gsLst>
          <a:lin ang="5400000" scaled="1"/>
          <a:tileRect/>
        </a:gradFill>
      </cdr:spPr>
      <cdr:txBody>
        <a:bodyPr xmlns:a="http://schemas.openxmlformats.org/drawingml/2006/main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0.22206</cdr:x>
      <cdr:y>0.36879</cdr:y>
    </cdr:from>
    <cdr:to>
      <cdr:x>0.98188</cdr:x>
      <cdr:y>0.47439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640000">
          <a:off x="1533227" y="1948367"/>
          <a:ext cx="5246227" cy="5579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extraction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178D-6E24-954B-A040-ADA0C4161A9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ADE4C-7ABF-EC43-80D6-0BE8D5038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107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213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0319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042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053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0638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074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085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05" y="850086"/>
            <a:ext cx="7235429" cy="1808386"/>
          </a:xfrm>
        </p:spPr>
        <p:txBody>
          <a:bodyPr anchor="b"/>
          <a:lstStyle>
            <a:lvl1pPr algn="ctr"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905" y="2728210"/>
            <a:ext cx="7235429" cy="1254086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283" indent="0" algn="ctr">
              <a:buNone/>
              <a:defRPr sz="1515"/>
            </a:lvl2pPr>
            <a:lvl3pPr marL="692567" indent="0" algn="ctr">
              <a:buNone/>
              <a:defRPr sz="1363"/>
            </a:lvl3pPr>
            <a:lvl4pPr marL="1038850" indent="0" algn="ctr">
              <a:buNone/>
              <a:defRPr sz="1212"/>
            </a:lvl4pPr>
            <a:lvl5pPr marL="1385133" indent="0" algn="ctr">
              <a:buNone/>
              <a:defRPr sz="1212"/>
            </a:lvl5pPr>
            <a:lvl6pPr marL="1731416" indent="0" algn="ctr">
              <a:buNone/>
              <a:defRPr sz="1212"/>
            </a:lvl6pPr>
            <a:lvl7pPr marL="2077700" indent="0" algn="ctr">
              <a:buNone/>
              <a:defRPr sz="1212"/>
            </a:lvl7pPr>
            <a:lvl8pPr marL="2423983" indent="0" algn="ctr">
              <a:buNone/>
              <a:defRPr sz="1212"/>
            </a:lvl8pPr>
            <a:lvl9pPr marL="2770266" indent="0" algn="ctr">
              <a:buNone/>
              <a:defRPr sz="1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6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9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3805" y="276548"/>
            <a:ext cx="2080186" cy="4401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247" y="276548"/>
            <a:ext cx="6119967" cy="4401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7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23" y="1294969"/>
            <a:ext cx="8320743" cy="2160684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223" y="3476094"/>
            <a:ext cx="8320743" cy="1136253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283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567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3pPr>
            <a:lvl4pPr marL="103885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13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41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770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398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26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8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248" y="1382742"/>
            <a:ext cx="4100076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914" y="1382742"/>
            <a:ext cx="4100076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4" y="276549"/>
            <a:ext cx="8320743" cy="1003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5" y="1273325"/>
            <a:ext cx="4081233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505" y="1897362"/>
            <a:ext cx="4081233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914" y="1273325"/>
            <a:ext cx="4101333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914" y="1897362"/>
            <a:ext cx="4101333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0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8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5" y="346287"/>
            <a:ext cx="3111485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333" y="747883"/>
            <a:ext cx="4883914" cy="3691320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5" y="1558290"/>
            <a:ext cx="3111485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5" y="346287"/>
            <a:ext cx="3111485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01333" y="747883"/>
            <a:ext cx="4883914" cy="3691320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283" indent="0">
              <a:buNone/>
              <a:defRPr sz="2121"/>
            </a:lvl2pPr>
            <a:lvl3pPr marL="692567" indent="0">
              <a:buNone/>
              <a:defRPr sz="1818"/>
            </a:lvl3pPr>
            <a:lvl4pPr marL="1038850" indent="0">
              <a:buNone/>
              <a:defRPr sz="1515"/>
            </a:lvl4pPr>
            <a:lvl5pPr marL="1385133" indent="0">
              <a:buNone/>
              <a:defRPr sz="1515"/>
            </a:lvl5pPr>
            <a:lvl6pPr marL="1731416" indent="0">
              <a:buNone/>
              <a:defRPr sz="1515"/>
            </a:lvl6pPr>
            <a:lvl7pPr marL="2077700" indent="0">
              <a:buNone/>
              <a:defRPr sz="1515"/>
            </a:lvl7pPr>
            <a:lvl8pPr marL="2423983" indent="0">
              <a:buNone/>
              <a:defRPr sz="1515"/>
            </a:lvl8pPr>
            <a:lvl9pPr marL="2770266" indent="0">
              <a:buNone/>
              <a:defRPr sz="1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505" y="1558290"/>
            <a:ext cx="3111485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9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248" y="276549"/>
            <a:ext cx="8320743" cy="100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48" y="1382742"/>
            <a:ext cx="8320743" cy="3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247" y="4814347"/>
            <a:ext cx="2170629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ADD-60A5-4D9C-8F98-0816108A28A8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5648" y="4814347"/>
            <a:ext cx="3255943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362" y="4814347"/>
            <a:ext cx="2170629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2567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42" indent="-173142" algn="l" defTabSz="692567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4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7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199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55827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90455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25084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5971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9434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3462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2pPr>
      <a:lvl3pPr marL="692567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3pPr>
      <a:lvl4pPr marL="103885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38513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73141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07770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4239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77026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D90FA0-E91E-604A-8333-D158845EE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707151"/>
              </p:ext>
            </p:extLst>
          </p:nvPr>
        </p:nvGraphicFramePr>
        <p:xfrm>
          <a:off x="-248601" y="-50800"/>
          <a:ext cx="6850379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A6CF9DF7-16A0-D144-85ED-2249E9E8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10975"/>
          <a:stretch/>
        </p:blipFill>
        <p:spPr bwMode="auto">
          <a:xfrm>
            <a:off x="6672610" y="4146680"/>
            <a:ext cx="2880360" cy="914400"/>
          </a:xfrm>
          <a:prstGeom prst="rect">
            <a:avLst/>
          </a:prstGeom>
          <a:noFill/>
          <a:ln w="25400">
            <a:solidFill>
              <a:srgbClr val="825A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6C2C21-9D51-3445-AD24-59C830501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5"/>
          <a:stretch/>
        </p:blipFill>
        <p:spPr bwMode="auto">
          <a:xfrm>
            <a:off x="6672610" y="2125241"/>
            <a:ext cx="2880360" cy="9144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B21E7-2DFA-0342-8299-F02B595AD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3135961"/>
            <a:ext cx="2880360" cy="914400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F55B27-17DA-3240-9454-9F5350AD9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1114521"/>
            <a:ext cx="2880360" cy="91440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B38CA85-0BE6-2B40-92B8-69085CAAB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6672610" y="103801"/>
            <a:ext cx="2880360" cy="914400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22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Pham</dc:creator>
  <cp:lastModifiedBy>Rustam Khaliullin, Dr</cp:lastModifiedBy>
  <cp:revision>97</cp:revision>
  <dcterms:created xsi:type="dcterms:W3CDTF">2021-06-25T17:37:22Z</dcterms:created>
  <dcterms:modified xsi:type="dcterms:W3CDTF">2021-08-17T04:16:46Z</dcterms:modified>
</cp:coreProperties>
</file>