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1" r:id="rId2"/>
    <p:sldId id="302" r:id="rId3"/>
    <p:sldId id="289" r:id="rId4"/>
    <p:sldId id="301" r:id="rId5"/>
    <p:sldId id="292" r:id="rId6"/>
    <p:sldId id="305" r:id="rId7"/>
    <p:sldId id="306" r:id="rId8"/>
    <p:sldId id="307" r:id="rId9"/>
    <p:sldId id="30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000"/>
    <a:srgbClr val="DBA52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3451"/>
  </p:normalViewPr>
  <p:slideViewPr>
    <p:cSldViewPr snapToGrid="0" snapToObjects="1">
      <p:cViewPr>
        <p:scale>
          <a:sx n="90" d="100"/>
          <a:sy n="90" d="100"/>
        </p:scale>
        <p:origin x="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angzhenzhe/Desktop/first_project/small_system/distance-figure/distance-energ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angzhenzhe/Desktop/first_project/small_system/distance-figure/distance-energ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ideal-surface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Sheet1!$F$11:$F$18</c:f>
              <c:numCache>
                <c:formatCode>General</c:formatCode>
                <c:ptCount val="8"/>
                <c:pt idx="0">
                  <c:v>3.1</c:v>
                </c:pt>
                <c:pt idx="1">
                  <c:v>2.96</c:v>
                </c:pt>
                <c:pt idx="2">
                  <c:v>2.72</c:v>
                </c:pt>
                <c:pt idx="3">
                  <c:v>2.2799999999999998</c:v>
                </c:pt>
                <c:pt idx="4">
                  <c:v>1.58</c:v>
                </c:pt>
                <c:pt idx="5">
                  <c:v>1.5</c:v>
                </c:pt>
                <c:pt idx="6">
                  <c:v>1.49</c:v>
                </c:pt>
                <c:pt idx="7">
                  <c:v>1.49</c:v>
                </c:pt>
              </c:numCache>
            </c:numRef>
          </c:xVal>
          <c:yVal>
            <c:numRef>
              <c:f>Sheet1!$G$11:$G$18</c:f>
              <c:numCache>
                <c:formatCode>General</c:formatCode>
                <c:ptCount val="8"/>
                <c:pt idx="0">
                  <c:v>-3.73</c:v>
                </c:pt>
                <c:pt idx="1">
                  <c:v>-3.6692969999999998</c:v>
                </c:pt>
                <c:pt idx="2">
                  <c:v>-3.4701219999999999</c:v>
                </c:pt>
                <c:pt idx="3">
                  <c:v>-3.2404510000000002</c:v>
                </c:pt>
                <c:pt idx="4">
                  <c:v>-4.7666269999999997</c:v>
                </c:pt>
                <c:pt idx="5">
                  <c:v>-5.4249720000000003</c:v>
                </c:pt>
                <c:pt idx="6">
                  <c:v>-5.6647990000000004</c:v>
                </c:pt>
                <c:pt idx="7">
                  <c:v>-5.757307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B7-8C46-A6F8-3C002041B780}"/>
            </c:ext>
          </c:extLst>
        </c:ser>
        <c:ser>
          <c:idx val="1"/>
          <c:order val="1"/>
          <c:tx>
            <c:v>extraction-1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Sheet1!$J$28:$J$41</c:f>
              <c:numCache>
                <c:formatCode>General</c:formatCode>
                <c:ptCount val="14"/>
                <c:pt idx="0">
                  <c:v>3.1</c:v>
                </c:pt>
                <c:pt idx="1">
                  <c:v>3.14</c:v>
                </c:pt>
                <c:pt idx="2">
                  <c:v>3.19</c:v>
                </c:pt>
                <c:pt idx="3">
                  <c:v>3.26</c:v>
                </c:pt>
                <c:pt idx="4">
                  <c:v>3.37</c:v>
                </c:pt>
                <c:pt idx="5">
                  <c:v>3.46</c:v>
                </c:pt>
                <c:pt idx="6">
                  <c:v>3.55</c:v>
                </c:pt>
                <c:pt idx="7">
                  <c:v>3.61</c:v>
                </c:pt>
                <c:pt idx="8">
                  <c:v>3.69</c:v>
                </c:pt>
                <c:pt idx="9">
                  <c:v>3.77</c:v>
                </c:pt>
                <c:pt idx="10">
                  <c:v>3.8</c:v>
                </c:pt>
                <c:pt idx="11">
                  <c:v>3.83</c:v>
                </c:pt>
                <c:pt idx="12">
                  <c:v>3.87</c:v>
                </c:pt>
                <c:pt idx="13">
                  <c:v>3.89</c:v>
                </c:pt>
              </c:numCache>
            </c:numRef>
          </c:xVal>
          <c:yVal>
            <c:numRef>
              <c:f>Sheet1!$K$28:$K$41</c:f>
              <c:numCache>
                <c:formatCode>General</c:formatCode>
                <c:ptCount val="14"/>
                <c:pt idx="0">
                  <c:v>-3.734</c:v>
                </c:pt>
                <c:pt idx="1">
                  <c:v>-3.6547000000000001</c:v>
                </c:pt>
                <c:pt idx="2">
                  <c:v>-3.4702999999999999</c:v>
                </c:pt>
                <c:pt idx="3">
                  <c:v>-3.2031999999999998</c:v>
                </c:pt>
                <c:pt idx="4">
                  <c:v>-2.8073999999999999</c:v>
                </c:pt>
                <c:pt idx="5">
                  <c:v>-2.4156</c:v>
                </c:pt>
                <c:pt idx="6">
                  <c:v>-2.3569</c:v>
                </c:pt>
                <c:pt idx="7">
                  <c:v>-2.3990999999999998</c:v>
                </c:pt>
                <c:pt idx="8">
                  <c:v>-2.6722999999999999</c:v>
                </c:pt>
                <c:pt idx="9">
                  <c:v>-3.2202999999999999</c:v>
                </c:pt>
                <c:pt idx="10">
                  <c:v>-3.5466000000000002</c:v>
                </c:pt>
                <c:pt idx="11">
                  <c:v>-3.7713000000000001</c:v>
                </c:pt>
                <c:pt idx="12">
                  <c:v>-3.9165999999999999</c:v>
                </c:pt>
                <c:pt idx="13">
                  <c:v>-3.9382999999999999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B7-8C46-A6F8-3C002041B780}"/>
            </c:ext>
          </c:extLst>
        </c:ser>
        <c:ser>
          <c:idx val="2"/>
          <c:order val="2"/>
          <c:tx>
            <c:v>extraction-2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Sheet1!$J$42:$J$53</c:f>
              <c:numCache>
                <c:formatCode>General</c:formatCode>
                <c:ptCount val="12"/>
                <c:pt idx="0">
                  <c:v>3.89</c:v>
                </c:pt>
                <c:pt idx="1">
                  <c:v>3.82</c:v>
                </c:pt>
                <c:pt idx="2">
                  <c:v>3.73</c:v>
                </c:pt>
                <c:pt idx="3">
                  <c:v>3.56</c:v>
                </c:pt>
                <c:pt idx="4">
                  <c:v>3.3</c:v>
                </c:pt>
                <c:pt idx="5">
                  <c:v>3.06</c:v>
                </c:pt>
                <c:pt idx="6">
                  <c:v>2.82</c:v>
                </c:pt>
                <c:pt idx="7">
                  <c:v>2.5299999999999998</c:v>
                </c:pt>
                <c:pt idx="8">
                  <c:v>1.98</c:v>
                </c:pt>
                <c:pt idx="9">
                  <c:v>1.59</c:v>
                </c:pt>
                <c:pt idx="10">
                  <c:v>1.51</c:v>
                </c:pt>
                <c:pt idx="11">
                  <c:v>1.5</c:v>
                </c:pt>
              </c:numCache>
            </c:numRef>
          </c:xVal>
          <c:yVal>
            <c:numRef>
              <c:f>Sheet1!$K$42:$K$53</c:f>
              <c:numCache>
                <c:formatCode>General</c:formatCode>
                <c:ptCount val="12"/>
                <c:pt idx="0">
                  <c:v>-3.9382999999999999</c:v>
                </c:pt>
                <c:pt idx="1">
                  <c:v>-3.8907669999999999</c:v>
                </c:pt>
                <c:pt idx="2">
                  <c:v>-3.6761650000000001</c:v>
                </c:pt>
                <c:pt idx="3">
                  <c:v>-3.0932599999999999</c:v>
                </c:pt>
                <c:pt idx="4">
                  <c:v>-2.405932</c:v>
                </c:pt>
                <c:pt idx="5">
                  <c:v>-2.1234220000000001</c:v>
                </c:pt>
                <c:pt idx="6">
                  <c:v>-1.9756290000000001</c:v>
                </c:pt>
                <c:pt idx="7">
                  <c:v>-1.93282</c:v>
                </c:pt>
                <c:pt idx="8">
                  <c:v>-2.4670899999999998</c:v>
                </c:pt>
                <c:pt idx="9">
                  <c:v>-3.7304919999999999</c:v>
                </c:pt>
                <c:pt idx="10">
                  <c:v>-4.0853789999999996</c:v>
                </c:pt>
                <c:pt idx="11">
                  <c:v>-4.1109020000000003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CB7-8C46-A6F8-3C002041B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2965903"/>
        <c:axId val="1942357775"/>
      </c:scatterChart>
      <c:valAx>
        <c:axId val="1942965903"/>
        <c:scaling>
          <c:orientation val="minMax"/>
          <c:min val="1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C--C </a:t>
                </a:r>
                <a:r>
                  <a:rPr lang="en-US" sz="1800" baseline="0"/>
                  <a:t> distance (A)</a:t>
                </a:r>
                <a:endParaRPr 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357775"/>
        <c:crosses val="autoZero"/>
        <c:crossBetween val="midCat"/>
        <c:majorUnit val="0.2"/>
      </c:valAx>
      <c:valAx>
        <c:axId val="194235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Energy(eV)</a:t>
                </a:r>
              </a:p>
            </c:rich>
          </c:tx>
          <c:layout>
            <c:manualLayout>
              <c:xMode val="edge"/>
              <c:yMode val="edge"/>
              <c:x val="0.95738161891843876"/>
              <c:y val="0.396020513883133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965903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786622855809458"/>
          <c:y val="3.9346246973365619E-2"/>
          <c:w val="0.52089613559519421"/>
          <c:h val="6.2286230818928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ideal surface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Sheet1!$B$1:$B$8</c:f>
              <c:numCache>
                <c:formatCode>General</c:formatCode>
                <c:ptCount val="8"/>
                <c:pt idx="0">
                  <c:v>4.9095861799999998</c:v>
                </c:pt>
                <c:pt idx="1">
                  <c:v>4.9372169399999999</c:v>
                </c:pt>
                <c:pt idx="2">
                  <c:v>4.86805705</c:v>
                </c:pt>
                <c:pt idx="3">
                  <c:v>4.6507564400000003</c:v>
                </c:pt>
                <c:pt idx="4">
                  <c:v>4.3775108200000004</c:v>
                </c:pt>
                <c:pt idx="5">
                  <c:v>4.3615144199999998</c:v>
                </c:pt>
                <c:pt idx="6">
                  <c:v>4.40222494</c:v>
                </c:pt>
                <c:pt idx="7">
                  <c:v>4.4156019000000004</c:v>
                </c:pt>
              </c:numCache>
            </c:numRef>
          </c:xVal>
          <c:yVal>
            <c:numRef>
              <c:f>Sheet1!$D$1:$D$8</c:f>
              <c:numCache>
                <c:formatCode>General</c:formatCode>
                <c:ptCount val="8"/>
                <c:pt idx="0">
                  <c:v>-3.73</c:v>
                </c:pt>
                <c:pt idx="1">
                  <c:v>-3.6692969999999998</c:v>
                </c:pt>
                <c:pt idx="2">
                  <c:v>-3.4701219999999999</c:v>
                </c:pt>
                <c:pt idx="3">
                  <c:v>-3.2404510000000002</c:v>
                </c:pt>
                <c:pt idx="4">
                  <c:v>-4.7666269999999997</c:v>
                </c:pt>
                <c:pt idx="5">
                  <c:v>-5.4249720000000003</c:v>
                </c:pt>
                <c:pt idx="6">
                  <c:v>-5.6647990000000004</c:v>
                </c:pt>
                <c:pt idx="7">
                  <c:v>-5.757307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6B4-D740-AD1B-FFFE43EAA5A8}"/>
            </c:ext>
          </c:extLst>
        </c:ser>
        <c:ser>
          <c:idx val="1"/>
          <c:order val="1"/>
          <c:tx>
            <c:v>extraction-1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Sheet1!$J$1:$J$14</c:f>
              <c:numCache>
                <c:formatCode>General</c:formatCode>
                <c:ptCount val="14"/>
                <c:pt idx="0">
                  <c:v>4.9095861799999998</c:v>
                </c:pt>
                <c:pt idx="1">
                  <c:v>5.0633391100000003</c:v>
                </c:pt>
                <c:pt idx="2">
                  <c:v>5.2270165000000004</c:v>
                </c:pt>
                <c:pt idx="3">
                  <c:v>5.4032743999999999</c:v>
                </c:pt>
                <c:pt idx="4">
                  <c:v>5.559653</c:v>
                </c:pt>
                <c:pt idx="5">
                  <c:v>5.7286707100000003</c:v>
                </c:pt>
                <c:pt idx="6">
                  <c:v>5.9050474499999996</c:v>
                </c:pt>
                <c:pt idx="7">
                  <c:v>6.0732526299999998</c:v>
                </c:pt>
                <c:pt idx="8">
                  <c:v>6.2401318300000002</c:v>
                </c:pt>
                <c:pt idx="9">
                  <c:v>6.40503701</c:v>
                </c:pt>
                <c:pt idx="10">
                  <c:v>6.5320173700000002</c:v>
                </c:pt>
                <c:pt idx="11">
                  <c:v>6.6263905000000003</c:v>
                </c:pt>
                <c:pt idx="12">
                  <c:v>6.7314860999999997</c:v>
                </c:pt>
                <c:pt idx="13">
                  <c:v>6.7779233200000002</c:v>
                </c:pt>
              </c:numCache>
            </c:numRef>
          </c:xVal>
          <c:yVal>
            <c:numRef>
              <c:f>Sheet1!$K$1:$K$14</c:f>
              <c:numCache>
                <c:formatCode>General</c:formatCode>
                <c:ptCount val="14"/>
                <c:pt idx="0">
                  <c:v>-3.734</c:v>
                </c:pt>
                <c:pt idx="1">
                  <c:v>-3.6547000000000001</c:v>
                </c:pt>
                <c:pt idx="2">
                  <c:v>-3.4702999999999999</c:v>
                </c:pt>
                <c:pt idx="3">
                  <c:v>-3.2031999999999998</c:v>
                </c:pt>
                <c:pt idx="4">
                  <c:v>-2.8073999999999999</c:v>
                </c:pt>
                <c:pt idx="5">
                  <c:v>-2.4156</c:v>
                </c:pt>
                <c:pt idx="6">
                  <c:v>-2.3569</c:v>
                </c:pt>
                <c:pt idx="7">
                  <c:v>-2.3990999999999998</c:v>
                </c:pt>
                <c:pt idx="8">
                  <c:v>-2.6722999999999999</c:v>
                </c:pt>
                <c:pt idx="9">
                  <c:v>-3.2202999999999999</c:v>
                </c:pt>
                <c:pt idx="10">
                  <c:v>-3.5466000000000002</c:v>
                </c:pt>
                <c:pt idx="11">
                  <c:v>-3.7713000000000001</c:v>
                </c:pt>
                <c:pt idx="12">
                  <c:v>-3.9165999999999999</c:v>
                </c:pt>
                <c:pt idx="13">
                  <c:v>-3.9382999999999999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6B4-D740-AD1B-FFFE43EAA5A8}"/>
            </c:ext>
          </c:extLst>
        </c:ser>
        <c:ser>
          <c:idx val="2"/>
          <c:order val="2"/>
          <c:tx>
            <c:v>extraction-2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Sheet1!$J$15:$J$26</c:f>
              <c:numCache>
                <c:formatCode>General</c:formatCode>
                <c:ptCount val="12"/>
                <c:pt idx="0">
                  <c:v>6.7779233200000002</c:v>
                </c:pt>
                <c:pt idx="1">
                  <c:v>6.6713706899999998</c:v>
                </c:pt>
                <c:pt idx="2">
                  <c:v>6.5329160399999999</c:v>
                </c:pt>
                <c:pt idx="3">
                  <c:v>6.33974233</c:v>
                </c:pt>
                <c:pt idx="4">
                  <c:v>6.1167883500000002</c:v>
                </c:pt>
                <c:pt idx="5">
                  <c:v>5.87686551</c:v>
                </c:pt>
                <c:pt idx="6">
                  <c:v>5.6273898000000004</c:v>
                </c:pt>
                <c:pt idx="7">
                  <c:v>5.3511527599999997</c:v>
                </c:pt>
                <c:pt idx="8">
                  <c:v>4.9686377999999998</c:v>
                </c:pt>
                <c:pt idx="9">
                  <c:v>4.6117251899999996</c:v>
                </c:pt>
                <c:pt idx="10">
                  <c:v>4.4436901999999998</c:v>
                </c:pt>
                <c:pt idx="11">
                  <c:v>4.4060449699999999</c:v>
                </c:pt>
              </c:numCache>
            </c:numRef>
          </c:xVal>
          <c:yVal>
            <c:numRef>
              <c:f>Sheet1!$K$15:$K$26</c:f>
              <c:numCache>
                <c:formatCode>General</c:formatCode>
                <c:ptCount val="12"/>
                <c:pt idx="0">
                  <c:v>-3.9382999999999999</c:v>
                </c:pt>
                <c:pt idx="1">
                  <c:v>-3.8907669999999999</c:v>
                </c:pt>
                <c:pt idx="2">
                  <c:v>-3.6761650000000001</c:v>
                </c:pt>
                <c:pt idx="3">
                  <c:v>-3.0932599999999999</c:v>
                </c:pt>
                <c:pt idx="4">
                  <c:v>-2.405932</c:v>
                </c:pt>
                <c:pt idx="5">
                  <c:v>-2.1234220000000001</c:v>
                </c:pt>
                <c:pt idx="6">
                  <c:v>-1.9756290000000001</c:v>
                </c:pt>
                <c:pt idx="7">
                  <c:v>-1.93282</c:v>
                </c:pt>
                <c:pt idx="8">
                  <c:v>-2.4670899999999998</c:v>
                </c:pt>
                <c:pt idx="9">
                  <c:v>-3.7304919999999999</c:v>
                </c:pt>
                <c:pt idx="10">
                  <c:v>-4.0853789999999996</c:v>
                </c:pt>
                <c:pt idx="11">
                  <c:v>-4.1109020000000003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6B4-D740-AD1B-FFFE43EAA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2839791"/>
        <c:axId val="2043044575"/>
      </c:scatterChart>
      <c:valAx>
        <c:axId val="2042839791"/>
        <c:scaling>
          <c:orientation val="maxMin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Distance between center</a:t>
                </a:r>
                <a:r>
                  <a:rPr lang="en-US" sz="1800" baseline="0"/>
                  <a:t> of mass (A)</a:t>
                </a:r>
                <a:endParaRPr 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044575"/>
        <c:crosses val="autoZero"/>
        <c:crossBetween val="midCat"/>
        <c:majorUnit val="0.2"/>
      </c:valAx>
      <c:valAx>
        <c:axId val="2043044575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Energy (eV)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839791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of some states figures (in diagram)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4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48.emf"/><Relationship Id="rId3" Type="http://schemas.openxmlformats.org/officeDocument/2006/relationships/image" Target="../media/image33.emf"/><Relationship Id="rId21" Type="http://schemas.openxmlformats.org/officeDocument/2006/relationships/image" Target="../media/image51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6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23" Type="http://schemas.openxmlformats.org/officeDocument/2006/relationships/image" Target="../media/image53.emf"/><Relationship Id="rId10" Type="http://schemas.openxmlformats.org/officeDocument/2006/relationships/image" Target="../media/image40.emf"/><Relationship Id="rId19" Type="http://schemas.openxmlformats.org/officeDocument/2006/relationships/image" Target="../media/image49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Relationship Id="rId22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50.emf"/><Relationship Id="rId3" Type="http://schemas.openxmlformats.org/officeDocument/2006/relationships/image" Target="../media/image54.emf"/><Relationship Id="rId21" Type="http://schemas.openxmlformats.org/officeDocument/2006/relationships/image" Target="../media/image53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emf"/><Relationship Id="rId2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10" Type="http://schemas.openxmlformats.org/officeDocument/2006/relationships/image" Target="../media/image40.emf"/><Relationship Id="rId19" Type="http://schemas.openxmlformats.org/officeDocument/2006/relationships/image" Target="../media/image51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emf"/><Relationship Id="rId18" Type="http://schemas.openxmlformats.org/officeDocument/2006/relationships/image" Target="../media/image70.emf"/><Relationship Id="rId26" Type="http://schemas.openxmlformats.org/officeDocument/2006/relationships/image" Target="../media/image78.emf"/><Relationship Id="rId21" Type="http://schemas.openxmlformats.org/officeDocument/2006/relationships/image" Target="../media/image73.emf"/><Relationship Id="rId34" Type="http://schemas.openxmlformats.org/officeDocument/2006/relationships/image" Target="../media/image86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17" Type="http://schemas.openxmlformats.org/officeDocument/2006/relationships/image" Target="../media/image69.emf"/><Relationship Id="rId25" Type="http://schemas.openxmlformats.org/officeDocument/2006/relationships/image" Target="../media/image77.emf"/><Relationship Id="rId33" Type="http://schemas.openxmlformats.org/officeDocument/2006/relationships/image" Target="../media/image85.emf"/><Relationship Id="rId38" Type="http://schemas.openxmlformats.org/officeDocument/2006/relationships/image" Target="../media/image90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8.emf"/><Relationship Id="rId20" Type="http://schemas.openxmlformats.org/officeDocument/2006/relationships/image" Target="../media/image72.emf"/><Relationship Id="rId29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24" Type="http://schemas.openxmlformats.org/officeDocument/2006/relationships/image" Target="../media/image76.emf"/><Relationship Id="rId32" Type="http://schemas.openxmlformats.org/officeDocument/2006/relationships/image" Target="../media/image84.emf"/><Relationship Id="rId37" Type="http://schemas.openxmlformats.org/officeDocument/2006/relationships/image" Target="../media/image89.emf"/><Relationship Id="rId5" Type="http://schemas.openxmlformats.org/officeDocument/2006/relationships/image" Target="../media/image57.emf"/><Relationship Id="rId15" Type="http://schemas.openxmlformats.org/officeDocument/2006/relationships/image" Target="../media/image67.emf"/><Relationship Id="rId23" Type="http://schemas.openxmlformats.org/officeDocument/2006/relationships/image" Target="../media/image75.emf"/><Relationship Id="rId28" Type="http://schemas.openxmlformats.org/officeDocument/2006/relationships/image" Target="../media/image80.emf"/><Relationship Id="rId36" Type="http://schemas.openxmlformats.org/officeDocument/2006/relationships/image" Target="../media/image88.emf"/><Relationship Id="rId10" Type="http://schemas.openxmlformats.org/officeDocument/2006/relationships/image" Target="../media/image62.emf"/><Relationship Id="rId19" Type="http://schemas.openxmlformats.org/officeDocument/2006/relationships/image" Target="../media/image71.emf"/><Relationship Id="rId31" Type="http://schemas.openxmlformats.org/officeDocument/2006/relationships/image" Target="../media/image83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Relationship Id="rId22" Type="http://schemas.openxmlformats.org/officeDocument/2006/relationships/image" Target="../media/image74.emf"/><Relationship Id="rId27" Type="http://schemas.openxmlformats.org/officeDocument/2006/relationships/image" Target="../media/image79.emf"/><Relationship Id="rId30" Type="http://schemas.openxmlformats.org/officeDocument/2006/relationships/image" Target="../media/image82.emf"/><Relationship Id="rId35" Type="http://schemas.openxmlformats.org/officeDocument/2006/relationships/image" Target="../media/image87.emf"/><Relationship Id="rId8" Type="http://schemas.openxmlformats.org/officeDocument/2006/relationships/image" Target="../media/image60.emf"/><Relationship Id="rId3" Type="http://schemas.openxmlformats.org/officeDocument/2006/relationships/image" Target="../media/image5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3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B3434FAA-833A-A244-BC82-C9B9A7C85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63" b="12381"/>
          <a:stretch/>
        </p:blipFill>
        <p:spPr>
          <a:xfrm>
            <a:off x="49851" y="513184"/>
            <a:ext cx="11756571" cy="63448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4240924" y="302531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Bromobenzene on adatom-Cu(111)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31D3B-3095-BD40-8AA6-F11CC0109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91" y="2711706"/>
            <a:ext cx="897482" cy="559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15638-9EF2-3647-AEAF-F0A25E105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073" y="756560"/>
            <a:ext cx="903546" cy="56376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55372F5-7948-5C40-B5B7-51237C3E60C0}"/>
              </a:ext>
            </a:extLst>
          </p:cNvPr>
          <p:cNvGrpSpPr/>
          <p:nvPr/>
        </p:nvGrpSpPr>
        <p:grpSpPr>
          <a:xfrm>
            <a:off x="3573031" y="3210321"/>
            <a:ext cx="953621" cy="859124"/>
            <a:chOff x="4458259" y="3396488"/>
            <a:chExt cx="953621" cy="8591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435352-DB97-8743-B511-A9B29E2A2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8259" y="3396488"/>
              <a:ext cx="953621" cy="547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6FDF1-4899-6242-BA4D-018F855FBF35}"/>
                </a:ext>
              </a:extLst>
            </p:cNvPr>
            <p:cNvSpPr txBox="1"/>
            <p:nvPr/>
          </p:nvSpPr>
          <p:spPr>
            <a:xfrm>
              <a:off x="4586990" y="388628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DHAL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030EB0-A68A-A24C-8AEE-803F5BC55B69}"/>
              </a:ext>
            </a:extLst>
          </p:cNvPr>
          <p:cNvSpPr txBox="1"/>
          <p:nvPr/>
        </p:nvSpPr>
        <p:spPr>
          <a:xfrm>
            <a:off x="4586990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CAE7DC-255D-E247-88F5-04EF8442D311}"/>
              </a:ext>
            </a:extLst>
          </p:cNvPr>
          <p:cNvGrpSpPr/>
          <p:nvPr/>
        </p:nvGrpSpPr>
        <p:grpSpPr>
          <a:xfrm>
            <a:off x="2801063" y="1663474"/>
            <a:ext cx="953621" cy="659374"/>
            <a:chOff x="3287303" y="3780904"/>
            <a:chExt cx="953621" cy="6593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C0F34E-0B2E-0346-8EF7-9D82F74AB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7303" y="3780904"/>
              <a:ext cx="953621" cy="38307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B69F9-FDBD-BC48-ABD3-330EC25DE2A6}"/>
                </a:ext>
              </a:extLst>
            </p:cNvPr>
            <p:cNvSpPr txBox="1"/>
            <p:nvPr/>
          </p:nvSpPr>
          <p:spPr>
            <a:xfrm>
              <a:off x="3395628" y="4070946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A147204-2DBC-834C-8A9D-9355C951B7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3192" y="2752002"/>
            <a:ext cx="1042431" cy="65041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39C755F-D8A8-E244-BB5E-211465B6C54D}"/>
              </a:ext>
            </a:extLst>
          </p:cNvPr>
          <p:cNvGrpSpPr/>
          <p:nvPr/>
        </p:nvGrpSpPr>
        <p:grpSpPr>
          <a:xfrm>
            <a:off x="5038707" y="3308208"/>
            <a:ext cx="1224954" cy="1019750"/>
            <a:chOff x="7338599" y="3376558"/>
            <a:chExt cx="1224954" cy="10197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97729A-AE56-554A-AC8F-FCF935766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38599" y="3376558"/>
              <a:ext cx="1224954" cy="65041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5AFAF4-66EF-9E47-931B-5DA90E4EAF66}"/>
                </a:ext>
              </a:extLst>
            </p:cNvPr>
            <p:cNvSpPr txBox="1"/>
            <p:nvPr/>
          </p:nvSpPr>
          <p:spPr>
            <a:xfrm>
              <a:off x="7528428" y="4026976"/>
              <a:ext cx="845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X-PHYS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5B36E27-F6D7-D740-A4AF-08A3773DA5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8136" y="4864484"/>
            <a:ext cx="1237699" cy="7722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DEEF16-6FEB-E744-9906-3080F18551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4034" y="5501573"/>
            <a:ext cx="1210924" cy="7555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50E0D3-4E90-4E42-8557-E85F2AD507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2891" y="3132044"/>
            <a:ext cx="1224954" cy="764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15E4C6-D958-C842-950A-2CB8FD0124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3753" y="5614807"/>
            <a:ext cx="1169992" cy="73000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938C21-1198-8240-B152-0E4808E071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28859" y="4488761"/>
            <a:ext cx="1169989" cy="730008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E85ADAC-16AD-974B-B3A1-29F31F4AC9DE}"/>
              </a:ext>
            </a:extLst>
          </p:cNvPr>
          <p:cNvGrpSpPr/>
          <p:nvPr/>
        </p:nvGrpSpPr>
        <p:grpSpPr>
          <a:xfrm>
            <a:off x="6893771" y="3407697"/>
            <a:ext cx="1210924" cy="925706"/>
            <a:chOff x="10608143" y="3478601"/>
            <a:chExt cx="1210924" cy="92570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A10E97B-2729-1142-9A66-4B382479A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608143" y="3478601"/>
              <a:ext cx="1210924" cy="624133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B985476-3192-424E-AEF2-88146EB7B2AB}"/>
                </a:ext>
              </a:extLst>
            </p:cNvPr>
            <p:cNvSpPr/>
            <p:nvPr/>
          </p:nvSpPr>
          <p:spPr>
            <a:xfrm>
              <a:off x="10673086" y="4034975"/>
              <a:ext cx="1071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X-DHAL-3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58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2FC-824B-8544-96F3-72094943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0" b="23333"/>
          <a:stretch/>
        </p:blipFill>
        <p:spPr>
          <a:xfrm>
            <a:off x="318654" y="458916"/>
            <a:ext cx="11554691" cy="60450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B955B-ABF6-7E46-8A7E-766C5B4B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5" y="18632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F94864-388A-E44B-AB8B-97D0D82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5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431394-DE7A-8348-AE61-3DE385E0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333" y="16619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204CEC-AFBA-9146-ABA1-F808B8C98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9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7C7AC5-94B7-3646-9953-53AE63CE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939" y="372063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5216964-BA6E-454C-A141-65857D38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86" y="389031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02CC1E-34CC-1E4E-BCBA-5C2B1226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73628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06066D-D8C3-7D46-AE6A-B969194E2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112" y="379446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4895F8-0580-E64F-8CF4-1F9E8602F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167" y="1901645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0E06FC-25C3-7946-85F2-1C88DE2F3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527" y="371770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77CA79-1DB8-9E48-B39E-11DB761AF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8548" y="389031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4D9B36-7CEE-D04C-8474-2C8036CE7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01" y="311029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933A4-1664-C94C-A41E-C634D9BA50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5603" y="889163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ECDD1A-E3B1-7540-B73B-2F5644E07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31520" y="91610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6B9A038-CB7B-BB42-85A8-8A87B83A9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4843" y="27426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FA1FDE2-E6F0-8445-BF05-D52B668ADA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1794" y="56558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A2645C-3F6A-CF4E-A7A8-C4FB3889CA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22206" y="1823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B120E41-8F37-EA47-951A-FF6543F07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7699" y="43594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48AF96C-B8A4-0C40-AFF3-1D316838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365" y="4109378"/>
            <a:ext cx="992014" cy="6189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6F6FFA-849E-9E49-A542-0CF8DD0BA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379" y="4095911"/>
            <a:ext cx="992014" cy="6189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7D3EB6-9D9E-9043-A411-C2B64485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828" y="4091377"/>
            <a:ext cx="992014" cy="6189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5B90EE-EC8A-ED41-80F4-7E9BF878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573" y="781203"/>
            <a:ext cx="992014" cy="618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50747-023E-874A-8D74-C44C8AD55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317" y="2060001"/>
            <a:ext cx="992014" cy="618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A5AFC-AA15-E64A-AA30-8FE064950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835" y="2060001"/>
            <a:ext cx="992014" cy="618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3BA6E-CBC2-C146-8503-CBD85B81C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4918" y="2060001"/>
            <a:ext cx="992016" cy="618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3765F1-1B13-CB4B-B04D-8105E0E328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4436" y="2060001"/>
            <a:ext cx="992014" cy="618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8AD843-3422-D242-B72A-0D593A5425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3521" y="2056292"/>
            <a:ext cx="992014" cy="6189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DFC9F6-5530-FE49-92FF-86471C0965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3579" y="4091097"/>
            <a:ext cx="992015" cy="6189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24323A-647F-4949-87B5-B84C069D2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1855" y="4097160"/>
            <a:ext cx="992016" cy="6189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E1FD58-4A15-964F-9C72-FF74A3C506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0103" y="4097160"/>
            <a:ext cx="992014" cy="6189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EB8B8F-D835-074A-8EAB-B43B39F3C9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6323" y="4100498"/>
            <a:ext cx="992014" cy="6189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77CF5A-C101-3149-9DF7-7649415731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79587" y="781203"/>
            <a:ext cx="992014" cy="6189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5B5B73B-5C16-B64C-95F6-1237B124F7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72093" y="5466327"/>
            <a:ext cx="992016" cy="6189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ACA12B8-7784-BE45-924E-C2BEF938F2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64107" y="5466326"/>
            <a:ext cx="992016" cy="6189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3C7BDE8-7073-844E-B54D-3D7785FE22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97749" y="2067690"/>
            <a:ext cx="992014" cy="61896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03E625A-5376-0045-879C-0B3FED133C7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71975" y="2056292"/>
            <a:ext cx="992016" cy="6189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E16024-80AD-8B4F-9480-3937312F077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51062" y="2054538"/>
            <a:ext cx="992016" cy="6189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3E8773E-B11E-7045-B233-A8F85F6B678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22381" y="2048879"/>
            <a:ext cx="992016" cy="6189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0776C79-185F-C841-A74E-A111B062B3D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71601" y="792601"/>
            <a:ext cx="992014" cy="6189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46A0818-A8A4-B243-A598-89674B62AA1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69730" y="2060001"/>
            <a:ext cx="992014" cy="6189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4DBB513-A91F-514C-83BE-CCF536CECC3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4965" y="3347046"/>
            <a:ext cx="992014" cy="61896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276DBE2-591E-2C4F-A733-6FA08CF4D57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31549" y="3346916"/>
            <a:ext cx="992014" cy="61896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9C4F895-893F-A048-ACD7-37C661C9834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92815" y="3346916"/>
            <a:ext cx="992014" cy="61896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E5E6A23-5136-734E-9DB5-CBF53BD9756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166294" y="3346915"/>
            <a:ext cx="992016" cy="6189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175D8AE-5213-C94D-B105-A848E64398E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39493" y="3353470"/>
            <a:ext cx="992014" cy="61896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EDAA6D7-A438-6944-AB00-82D86F98293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14786" y="5466328"/>
            <a:ext cx="992014" cy="6189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3522BA6-3658-B34F-AD3E-90C86B9C134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206800" y="5466327"/>
            <a:ext cx="992014" cy="6189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C97A5B3-7C7B-464F-AC27-8EDD13B065D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156123" y="5482468"/>
            <a:ext cx="992014" cy="6189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8743545-CACF-BB44-9A0A-D341BC0E8CC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136450" y="5482467"/>
            <a:ext cx="992016" cy="6189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23ACC9D-B0D8-BC4C-835B-B65216CFD6E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104722" y="5480299"/>
            <a:ext cx="992014" cy="6189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F27A460-1D39-164B-97F9-1A53DE34EB1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095289" y="5486975"/>
            <a:ext cx="992014" cy="61896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D54678C-7AE6-7B46-9692-476F5A71627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052517" y="5480298"/>
            <a:ext cx="992014" cy="61896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E839266-A356-5949-8327-334EDB4FBC4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043084" y="5466326"/>
            <a:ext cx="992014" cy="618961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4457256" y="80233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4468085" y="154909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880A146A-6E7E-A047-A1D7-33EB8D389C52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31507" y="3353828"/>
            <a:ext cx="992014" cy="618961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39AE64-93DD-F548-8255-F461B544C550}"/>
              </a:ext>
            </a:extLst>
          </p:cNvPr>
          <p:cNvCxnSpPr>
            <a:cxnSpLocks/>
          </p:cNvCxnSpPr>
          <p:nvPr/>
        </p:nvCxnSpPr>
        <p:spPr>
          <a:xfrm>
            <a:off x="1190015" y="53281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1ADA72-9BC8-1A4E-AED8-343A9B6D9F52}"/>
              </a:ext>
            </a:extLst>
          </p:cNvPr>
          <p:cNvCxnSpPr>
            <a:cxnSpLocks/>
          </p:cNvCxnSpPr>
          <p:nvPr/>
        </p:nvCxnSpPr>
        <p:spPr>
          <a:xfrm>
            <a:off x="3186778" y="53281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CCE824-29AD-AC4D-83E4-3133FF651DE4}"/>
              </a:ext>
            </a:extLst>
          </p:cNvPr>
          <p:cNvCxnSpPr>
            <a:cxnSpLocks/>
          </p:cNvCxnSpPr>
          <p:nvPr/>
        </p:nvCxnSpPr>
        <p:spPr>
          <a:xfrm>
            <a:off x="1190015" y="63187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D41C44-FF15-334A-B089-C53B62446409}"/>
              </a:ext>
            </a:extLst>
          </p:cNvPr>
          <p:cNvCxnSpPr>
            <a:cxnSpLocks/>
          </p:cNvCxnSpPr>
          <p:nvPr/>
        </p:nvCxnSpPr>
        <p:spPr>
          <a:xfrm>
            <a:off x="3186778" y="63187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B90CF85-C506-B644-9904-071E95C1DD9A}"/>
              </a:ext>
            </a:extLst>
          </p:cNvPr>
          <p:cNvCxnSpPr>
            <a:cxnSpLocks/>
          </p:cNvCxnSpPr>
          <p:nvPr/>
        </p:nvCxnSpPr>
        <p:spPr>
          <a:xfrm>
            <a:off x="5202904" y="5318332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C7D2B96-20DC-BE49-8978-0E8924B60207}"/>
              </a:ext>
            </a:extLst>
          </p:cNvPr>
          <p:cNvCxnSpPr>
            <a:cxnSpLocks/>
          </p:cNvCxnSpPr>
          <p:nvPr/>
        </p:nvCxnSpPr>
        <p:spPr>
          <a:xfrm>
            <a:off x="5202904" y="6314445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E0B12C-B027-8445-ADF6-0EA9F5887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01739"/>
              </p:ext>
            </p:extLst>
          </p:nvPr>
        </p:nvGraphicFramePr>
        <p:xfrm>
          <a:off x="5731899" y="3043238"/>
          <a:ext cx="5998140" cy="372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09C6A1-A15F-6F44-B973-92236ED63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837803"/>
              </p:ext>
            </p:extLst>
          </p:nvPr>
        </p:nvGraphicFramePr>
        <p:xfrm>
          <a:off x="459104" y="214312"/>
          <a:ext cx="6443910" cy="337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4155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73F9C-79A1-B64C-9E22-7A5D36401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90" r="5690"/>
          <a:stretch/>
        </p:blipFill>
        <p:spPr>
          <a:xfrm>
            <a:off x="1238251" y="398604"/>
            <a:ext cx="9120188" cy="606079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 flipV="1">
            <a:off x="5600700" y="3428999"/>
            <a:ext cx="778667" cy="4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7816455" y="3043238"/>
            <a:ext cx="509584" cy="281386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 flipV="1">
            <a:off x="6473429" y="1210344"/>
            <a:ext cx="771525" cy="121310"/>
          </a:xfrm>
          <a:prstGeom prst="straightConnector1">
            <a:avLst/>
          </a:prstGeom>
          <a:ln w="25400">
            <a:solidFill>
              <a:srgbClr val="DBA5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D79D84-7EDF-7740-915E-E0D2E07B49FA}"/>
              </a:ext>
            </a:extLst>
          </p:cNvPr>
          <p:cNvCxnSpPr>
            <a:cxnSpLocks/>
          </p:cNvCxnSpPr>
          <p:nvPr/>
        </p:nvCxnSpPr>
        <p:spPr>
          <a:xfrm flipH="1">
            <a:off x="5965029" y="2003156"/>
            <a:ext cx="75842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>
            <a:off x="7893844" y="1878672"/>
            <a:ext cx="354807" cy="507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7167565" y="3428999"/>
            <a:ext cx="64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5086351" y="2386013"/>
            <a:ext cx="96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3267076" y="5181600"/>
            <a:ext cx="96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8248651" y="2253535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9150548" y="2955292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5651300" y="1086333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2935186" y="3208142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3267075" y="3693956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5740296" y="1647296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8864500" y="3558202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8071247" y="1555591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</a:rPr>
              <a:t>X-CMC‡</a:t>
            </a:r>
          </a:p>
        </p:txBody>
      </p:sp>
    </p:spTree>
    <p:extLst>
      <p:ext uri="{BB962C8B-B14F-4D97-AF65-F5344CB8AC3E}">
        <p14:creationId xmlns:p14="http://schemas.microsoft.com/office/powerpoint/2010/main" val="78270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8DC132-0200-2947-8CCD-61F51E0F7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0" r="6019"/>
          <a:stretch/>
        </p:blipFill>
        <p:spPr>
          <a:xfrm>
            <a:off x="1409700" y="396425"/>
            <a:ext cx="9120188" cy="60651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3FE7CD-6862-3F44-B332-DFA59D3504E5}"/>
              </a:ext>
            </a:extLst>
          </p:cNvPr>
          <p:cNvCxnSpPr>
            <a:cxnSpLocks/>
          </p:cNvCxnSpPr>
          <p:nvPr/>
        </p:nvCxnSpPr>
        <p:spPr>
          <a:xfrm>
            <a:off x="8129588" y="3586163"/>
            <a:ext cx="414337" cy="5233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AAD0D9-0559-F04E-9826-7001DAA59C18}"/>
              </a:ext>
            </a:extLst>
          </p:cNvPr>
          <p:cNvCxnSpPr>
            <a:cxnSpLocks/>
          </p:cNvCxnSpPr>
          <p:nvPr/>
        </p:nvCxnSpPr>
        <p:spPr>
          <a:xfrm flipH="1" flipV="1">
            <a:off x="6357936" y="3342541"/>
            <a:ext cx="771527" cy="17291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5F005B-445F-1547-B8D2-1644D8194792}"/>
              </a:ext>
            </a:extLst>
          </p:cNvPr>
          <p:cNvCxnSpPr>
            <a:cxnSpLocks/>
          </p:cNvCxnSpPr>
          <p:nvPr/>
        </p:nvCxnSpPr>
        <p:spPr>
          <a:xfrm flipV="1">
            <a:off x="4500563" y="1400175"/>
            <a:ext cx="657225" cy="478497"/>
          </a:xfrm>
          <a:prstGeom prst="straightConnector1">
            <a:avLst/>
          </a:prstGeom>
          <a:ln w="25400">
            <a:solidFill>
              <a:srgbClr val="DBA5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D9714D-12EE-0E4B-BEC1-A137593FCAE6}"/>
              </a:ext>
            </a:extLst>
          </p:cNvPr>
          <p:cNvCxnSpPr>
            <a:cxnSpLocks/>
          </p:cNvCxnSpPr>
          <p:nvPr/>
        </p:nvCxnSpPr>
        <p:spPr>
          <a:xfrm flipH="1" flipV="1">
            <a:off x="6743700" y="2552371"/>
            <a:ext cx="629841" cy="3823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3D564D-5F8C-6A4A-B329-B916C4D8852D}"/>
              </a:ext>
            </a:extLst>
          </p:cNvPr>
          <p:cNvCxnSpPr>
            <a:cxnSpLocks/>
          </p:cNvCxnSpPr>
          <p:nvPr/>
        </p:nvCxnSpPr>
        <p:spPr>
          <a:xfrm>
            <a:off x="7893844" y="1878672"/>
            <a:ext cx="354807" cy="507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B8030C-EE78-6145-870A-31FE63A8371C}"/>
              </a:ext>
            </a:extLst>
          </p:cNvPr>
          <p:cNvSpPr txBox="1"/>
          <p:nvPr/>
        </p:nvSpPr>
        <p:spPr>
          <a:xfrm>
            <a:off x="8248651" y="2413974"/>
            <a:ext cx="96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25D21B-5AE7-594D-9EE2-92E6EE29537A}"/>
              </a:ext>
            </a:extLst>
          </p:cNvPr>
          <p:cNvSpPr txBox="1"/>
          <p:nvPr/>
        </p:nvSpPr>
        <p:spPr>
          <a:xfrm>
            <a:off x="8793659" y="5181734"/>
            <a:ext cx="96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41BB5-DC1C-3F4F-8C99-2F5914F9E74A}"/>
              </a:ext>
            </a:extLst>
          </p:cNvPr>
          <p:cNvSpPr txBox="1"/>
          <p:nvPr/>
        </p:nvSpPr>
        <p:spPr>
          <a:xfrm>
            <a:off x="4844355" y="2697756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057D2F-11C3-2840-AF54-636B6461E7DD}"/>
              </a:ext>
            </a:extLst>
          </p:cNvPr>
          <p:cNvSpPr txBox="1"/>
          <p:nvPr/>
        </p:nvSpPr>
        <p:spPr>
          <a:xfrm>
            <a:off x="2720279" y="2743559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X-CMC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A7C6B4-8903-6549-89FD-70AA63C5DCC6}"/>
              </a:ext>
            </a:extLst>
          </p:cNvPr>
          <p:cNvSpPr txBox="1"/>
          <p:nvPr/>
        </p:nvSpPr>
        <p:spPr>
          <a:xfrm>
            <a:off x="8932961" y="3625530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75ACE6-DECC-694C-961B-0BA9840491A4}"/>
              </a:ext>
            </a:extLst>
          </p:cNvPr>
          <p:cNvSpPr txBox="1"/>
          <p:nvPr/>
        </p:nvSpPr>
        <p:spPr>
          <a:xfrm>
            <a:off x="6096000" y="1694006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6B71C3-3421-C543-BFD6-A3BDC79D16BE}"/>
              </a:ext>
            </a:extLst>
          </p:cNvPr>
          <p:cNvSpPr txBox="1"/>
          <p:nvPr/>
        </p:nvSpPr>
        <p:spPr>
          <a:xfrm>
            <a:off x="2633363" y="3484464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</a:rPr>
              <a:t>X-CMC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B3B051-35D6-B940-B17B-B0FDF89F930E}"/>
              </a:ext>
            </a:extLst>
          </p:cNvPr>
          <p:cNvSpPr txBox="1"/>
          <p:nvPr/>
        </p:nvSpPr>
        <p:spPr>
          <a:xfrm>
            <a:off x="4726184" y="2023593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</a:rPr>
              <a:t>X-CMC‡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30D5B3-2A59-C340-8C32-73684475EBF9}"/>
              </a:ext>
            </a:extLst>
          </p:cNvPr>
          <p:cNvSpPr txBox="1"/>
          <p:nvPr/>
        </p:nvSpPr>
        <p:spPr>
          <a:xfrm>
            <a:off x="7805143" y="3188870"/>
            <a:ext cx="64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B42D62-E1CF-6F42-9D4A-46E18B3AEA50}"/>
              </a:ext>
            </a:extLst>
          </p:cNvPr>
          <p:cNvSpPr txBox="1"/>
          <p:nvPr/>
        </p:nvSpPr>
        <p:spPr>
          <a:xfrm>
            <a:off x="9185075" y="3299798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X-DIM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D55186-A166-DF4E-B8E4-38CA82D80AF2}"/>
              </a:ext>
            </a:extLst>
          </p:cNvPr>
          <p:cNvSpPr txBox="1"/>
          <p:nvPr/>
        </p:nvSpPr>
        <p:spPr>
          <a:xfrm>
            <a:off x="6032001" y="1080158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374649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349</Words>
  <Application>Microsoft Macintosh PowerPoint</Application>
  <PresentationFormat>Widescreen</PresentationFormat>
  <Paragraphs>67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26</cp:revision>
  <dcterms:created xsi:type="dcterms:W3CDTF">2021-04-16T23:40:12Z</dcterms:created>
  <dcterms:modified xsi:type="dcterms:W3CDTF">2021-05-18T03:15:35Z</dcterms:modified>
</cp:coreProperties>
</file>