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1" r:id="rId2"/>
    <p:sldId id="283" r:id="rId3"/>
    <p:sldId id="317" r:id="rId4"/>
    <p:sldId id="319" r:id="rId5"/>
    <p:sldId id="315" r:id="rId6"/>
    <p:sldId id="289" r:id="rId7"/>
    <p:sldId id="292" r:id="rId8"/>
    <p:sldId id="301" r:id="rId9"/>
    <p:sldId id="312" r:id="rId10"/>
    <p:sldId id="309" r:id="rId11"/>
    <p:sldId id="313" r:id="rId12"/>
    <p:sldId id="318" r:id="rId13"/>
    <p:sldId id="308" r:id="rId14"/>
    <p:sldId id="303" r:id="rId15"/>
    <p:sldId id="304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0FF"/>
    <a:srgbClr val="00B050"/>
    <a:srgbClr val="FF0000"/>
    <a:srgbClr val="D3D3D3"/>
    <a:srgbClr val="FFC0CB"/>
    <a:srgbClr val="FD0000"/>
    <a:srgbClr val="FF0505"/>
    <a:srgbClr val="DBA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70915"/>
  </p:normalViewPr>
  <p:slideViewPr>
    <p:cSldViewPr snapToGrid="0" snapToObjects="1">
      <p:cViewPr varScale="1">
        <p:scale>
          <a:sx n="85" d="100"/>
          <a:sy n="85" d="100"/>
        </p:scale>
        <p:origin x="1280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3" Type="http://schemas.openxmlformats.org/officeDocument/2006/relationships/image" Target="../media/image79.emf"/><Relationship Id="rId21" Type="http://schemas.openxmlformats.org/officeDocument/2006/relationships/image" Target="../media/image97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Relationship Id="rId22" Type="http://schemas.openxmlformats.org/officeDocument/2006/relationships/image" Target="../media/image9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105.emf"/><Relationship Id="rId7" Type="http://schemas.openxmlformats.org/officeDocument/2006/relationships/image" Target="../media/image41.emf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55.emf"/><Relationship Id="rId5" Type="http://schemas.openxmlformats.org/officeDocument/2006/relationships/image" Target="../media/image39.emf"/><Relationship Id="rId10" Type="http://schemas.openxmlformats.org/officeDocument/2006/relationships/image" Target="../media/image5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106.emf"/><Relationship Id="rId7" Type="http://schemas.openxmlformats.org/officeDocument/2006/relationships/image" Target="../media/image41.emf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55.emf"/><Relationship Id="rId5" Type="http://schemas.openxmlformats.org/officeDocument/2006/relationships/image" Target="../media/image39.emf"/><Relationship Id="rId10" Type="http://schemas.openxmlformats.org/officeDocument/2006/relationships/image" Target="../media/image5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18" Type="http://schemas.openxmlformats.org/officeDocument/2006/relationships/image" Target="../media/image52.emf"/><Relationship Id="rId3" Type="http://schemas.openxmlformats.org/officeDocument/2006/relationships/image" Target="../media/image37.emf"/><Relationship Id="rId21" Type="http://schemas.openxmlformats.org/officeDocument/2006/relationships/image" Target="../media/image55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17" Type="http://schemas.openxmlformats.org/officeDocument/2006/relationships/image" Target="../media/image51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0.emf"/><Relationship Id="rId20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49.emf"/><Relationship Id="rId23" Type="http://schemas.openxmlformats.org/officeDocument/2006/relationships/image" Target="../media/image57.emf"/><Relationship Id="rId10" Type="http://schemas.openxmlformats.org/officeDocument/2006/relationships/image" Target="../media/image44.emf"/><Relationship Id="rId19" Type="http://schemas.openxmlformats.org/officeDocument/2006/relationships/image" Target="../media/image53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48.emf"/><Relationship Id="rId22" Type="http://schemas.openxmlformats.org/officeDocument/2006/relationships/image" Target="../media/image5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18" Type="http://schemas.openxmlformats.org/officeDocument/2006/relationships/image" Target="../media/image71.emf"/><Relationship Id="rId26" Type="http://schemas.openxmlformats.org/officeDocument/2006/relationships/image" Target="../media/image28.emf"/><Relationship Id="rId3" Type="http://schemas.openxmlformats.org/officeDocument/2006/relationships/image" Target="../media/image58.emf"/><Relationship Id="rId21" Type="http://schemas.openxmlformats.org/officeDocument/2006/relationships/image" Target="../media/image74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emf"/><Relationship Id="rId20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24" Type="http://schemas.openxmlformats.org/officeDocument/2006/relationships/image" Target="../media/image26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23" Type="http://schemas.openxmlformats.org/officeDocument/2006/relationships/image" Target="../media/image24.emf"/><Relationship Id="rId28" Type="http://schemas.openxmlformats.org/officeDocument/2006/relationships/image" Target="../media/image76.emf"/><Relationship Id="rId10" Type="http://schemas.openxmlformats.org/officeDocument/2006/relationships/image" Target="../media/image65.emf"/><Relationship Id="rId19" Type="http://schemas.openxmlformats.org/officeDocument/2006/relationships/image" Target="../media/image72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Relationship Id="rId22" Type="http://schemas.openxmlformats.org/officeDocument/2006/relationships/image" Target="../media/image23.emf"/><Relationship Id="rId27" Type="http://schemas.openxmlformats.org/officeDocument/2006/relationships/image" Target="../media/image7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18" Type="http://schemas.openxmlformats.org/officeDocument/2006/relationships/image" Target="../media/image54.emf"/><Relationship Id="rId3" Type="http://schemas.openxmlformats.org/officeDocument/2006/relationships/image" Target="../media/image77.emf"/><Relationship Id="rId21" Type="http://schemas.openxmlformats.org/officeDocument/2006/relationships/image" Target="../media/image57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17" Type="http://schemas.openxmlformats.org/officeDocument/2006/relationships/image" Target="../media/image51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emf"/><Relationship Id="rId20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49.emf"/><Relationship Id="rId10" Type="http://schemas.openxmlformats.org/officeDocument/2006/relationships/image" Target="../media/image44.emf"/><Relationship Id="rId19" Type="http://schemas.openxmlformats.org/officeDocument/2006/relationships/image" Target="../media/image55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4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9.emf"/><Relationship Id="rId18" Type="http://schemas.openxmlformats.org/officeDocument/2006/relationships/image" Target="../media/image56.emf"/><Relationship Id="rId3" Type="http://schemas.openxmlformats.org/officeDocument/2006/relationships/image" Target="../media/image78.emf"/><Relationship Id="rId7" Type="http://schemas.openxmlformats.org/officeDocument/2006/relationships/image" Target="../media/image41.emf"/><Relationship Id="rId12" Type="http://schemas.openxmlformats.org/officeDocument/2006/relationships/image" Target="../media/image48.emf"/><Relationship Id="rId17" Type="http://schemas.openxmlformats.org/officeDocument/2006/relationships/image" Target="../media/image55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7.emf"/><Relationship Id="rId5" Type="http://schemas.openxmlformats.org/officeDocument/2006/relationships/image" Target="../media/image39.emf"/><Relationship Id="rId15" Type="http://schemas.openxmlformats.org/officeDocument/2006/relationships/image" Target="../media/image51.emf"/><Relationship Id="rId10" Type="http://schemas.openxmlformats.org/officeDocument/2006/relationships/image" Target="../media/image45.emf"/><Relationship Id="rId19" Type="http://schemas.openxmlformats.org/officeDocument/2006/relationships/image" Target="../media/image57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8222211-31DF-084C-8548-63384DF256C6}"/>
              </a:ext>
            </a:extLst>
          </p:cNvPr>
          <p:cNvGrpSpPr/>
          <p:nvPr/>
        </p:nvGrpSpPr>
        <p:grpSpPr>
          <a:xfrm>
            <a:off x="477704" y="-123157"/>
            <a:ext cx="11007613" cy="7085762"/>
            <a:chOff x="477704" y="-123157"/>
            <a:chExt cx="11007613" cy="70857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00A994-9CF7-F04D-8765-41EF399D9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07" b="17621"/>
            <a:stretch/>
          </p:blipFill>
          <p:spPr>
            <a:xfrm>
              <a:off x="477704" y="-123157"/>
              <a:ext cx="11007613" cy="708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15267" y="339161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1504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87795" y="38417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54526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40654" y="263341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84940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69265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93591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723084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70818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482620" y="771208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864138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794100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542756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250285" y="28335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2935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47500" y="2299987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71979" y="2928776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3010774" y="24426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711740" y="34044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450481" y="44753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74549" y="437555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913271" y="41047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96779" y="36421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644783" y="39433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363516" y="295890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8094923" y="420826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821412" y="417464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556694" y="320749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275789" y="9285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551653" y="132636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636699" y="117247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824896" y="549826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553571" y="45322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279494" y="225930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62A766-6C03-C04C-8428-847ABD524232}"/>
              </a:ext>
            </a:extLst>
          </p:cNvPr>
          <p:cNvGrpSpPr/>
          <p:nvPr/>
        </p:nvGrpSpPr>
        <p:grpSpPr>
          <a:xfrm>
            <a:off x="995333" y="569838"/>
            <a:ext cx="9317266" cy="5718323"/>
            <a:chOff x="995333" y="569838"/>
            <a:chExt cx="9317266" cy="5718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C20F9-23BB-B946-9DD0-67653DE83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86" r="6769" b="7086"/>
            <a:stretch/>
          </p:blipFill>
          <p:spPr>
            <a:xfrm>
              <a:off x="995333" y="569838"/>
              <a:ext cx="9317266" cy="571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343" y="3609335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3903" y="2232399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0700" y="984505"/>
              <a:ext cx="1604754" cy="1001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893DB-F59F-F14E-B61C-F901DF05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7683" y="4416383"/>
              <a:ext cx="1604756" cy="10012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5A1F9F-5364-CE43-A077-B0509A7A6381}"/>
              </a:ext>
            </a:extLst>
          </p:cNvPr>
          <p:cNvSpPr txBox="1"/>
          <p:nvPr/>
        </p:nvSpPr>
        <p:spPr>
          <a:xfrm>
            <a:off x="2196645" y="5323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DCEA5-E62A-C64A-AFAF-70BC55AA79E7}"/>
              </a:ext>
            </a:extLst>
          </p:cNvPr>
          <p:cNvSpPr txBox="1"/>
          <p:nvPr/>
        </p:nvSpPr>
        <p:spPr>
          <a:xfrm>
            <a:off x="4536799" y="481276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283-6A7E-6A48-A3BC-8447B0A5D609}"/>
              </a:ext>
            </a:extLst>
          </p:cNvPr>
          <p:cNvSpPr txBox="1"/>
          <p:nvPr/>
        </p:nvSpPr>
        <p:spPr>
          <a:xfrm>
            <a:off x="6889757" y="23735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0E8-E334-9449-B7FE-6825441F5762}"/>
              </a:ext>
            </a:extLst>
          </p:cNvPr>
          <p:cNvSpPr txBox="1"/>
          <p:nvPr/>
        </p:nvSpPr>
        <p:spPr>
          <a:xfrm>
            <a:off x="9222214" y="127009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1.56</a:t>
            </a:r>
          </a:p>
        </p:txBody>
      </p: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12CD3-6FAE-E34B-9D9F-623DE22916EE}"/>
              </a:ext>
            </a:extLst>
          </p:cNvPr>
          <p:cNvGrpSpPr/>
          <p:nvPr/>
        </p:nvGrpSpPr>
        <p:grpSpPr>
          <a:xfrm>
            <a:off x="3032744" y="1167114"/>
            <a:ext cx="5042690" cy="4949439"/>
            <a:chOff x="3032744" y="1167114"/>
            <a:chExt cx="5042690" cy="49494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0B2A2-18B0-1146-B242-65D04341B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56" r="15770"/>
            <a:stretch/>
          </p:blipFill>
          <p:spPr>
            <a:xfrm>
              <a:off x="3032744" y="1167114"/>
              <a:ext cx="5042690" cy="49494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544810" y="206958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5580" y="3144642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704316" y="5134137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433290" y="4379546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131741" y="5384632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249476" y="4415274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638687" y="1715794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349179" y="367216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5075283" y="3920129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784403" y="440211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496824" y="3505478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227519" y="4637443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AC1A9-076D-C64B-A723-5FC1D036C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2" b="23655"/>
          <a:stretch/>
        </p:blipFill>
        <p:spPr>
          <a:xfrm>
            <a:off x="608371" y="761773"/>
            <a:ext cx="10975258" cy="5759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D7194-40FF-494B-899F-F73E04106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05" y="27776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CFF12-3F7E-C243-921E-FE0185207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365" y="4092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F97CF-4EFF-E549-9D83-AE74FA68F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43" y="25763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FF53B5-365C-2844-94B0-23044FE41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059" y="37224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2BC17-455C-CD49-B543-52175AF7A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1039" y="38820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BAFA2-9B98-004B-9E83-C8DD70D0A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39740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6F3AB-D8B1-3349-BBF3-25F31E38F8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2320" y="296282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28532E-CB56-CA47-B2D2-E46CC98EEE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5250" y="397401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D7A5F8-3FA1-1940-AF80-7C25DFCD19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80581" y="394163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CF3025-08F8-554E-B276-ACDB926FE5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2180" y="298372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A2175F-1318-DE44-88C0-1FD142C61D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2320" y="1661504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039336-C5C1-7F4C-A99B-5A7AA2AF1D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04545" y="188654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0694D1-0FA7-704B-A338-36452B6E79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86159" y="322712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A58E09-1FC4-694F-991D-6D07917508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80581" y="56334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9C3C3A-D235-3747-9082-BB4C002677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92497" y="280992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4A126A-7854-134A-A225-B866BA6CCA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57267" y="470282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26760</TotalTime>
  <Words>581</Words>
  <Application>Microsoft Macintosh PowerPoint</Application>
  <PresentationFormat>Widescreen</PresentationFormat>
  <Paragraphs>194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146</cp:revision>
  <dcterms:created xsi:type="dcterms:W3CDTF">2021-04-16T23:40:12Z</dcterms:created>
  <dcterms:modified xsi:type="dcterms:W3CDTF">2021-06-28T16:14:54Z</dcterms:modified>
</cp:coreProperties>
</file>