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80d1f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80d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 Besar Pemrograman Aplikasi Bergerak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Reza Akbar Saputra (M0520069)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Aplikasi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Movie Catalogue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Aplikasi Movie Catalogue adalah aplikasi Android yang dapat digunakan untuk melihat katalog film dan series berdasarkan data yang diambil dari Public API.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475" y="152400"/>
            <a:ext cx="23071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152400"/>
            <a:ext cx="230990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453" y="152400"/>
            <a:ext cx="22844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 Kasih</a:t>
            </a:r>
            <a:endParaRPr/>
          </a:p>
        </p:txBody>
      </p:sp>
      <p:pic>
        <p:nvPicPr>
          <p:cNvPr descr="Foto tampak bawah Golden Gate Bridge di bawah langit biru" id="87" name="Google Shape;87;p17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