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6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26FCC-DC93-437E-BF3E-D9F47484063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5BF0A1-154C-431D-BA99-CE9B911657CB}">
      <dgm:prSet custT="1"/>
      <dgm:spPr/>
      <dgm:t>
        <a:bodyPr/>
        <a:lstStyle/>
        <a:p>
          <a:pPr algn="ctr">
            <a:defRPr cap="all"/>
          </a:pPr>
          <a:r>
            <a:rPr lang="en-MY" sz="1800" dirty="0"/>
            <a:t>Git is a version control system that lets you </a:t>
          </a:r>
          <a:r>
            <a:rPr lang="en-MY" sz="1800" b="1" dirty="0"/>
            <a:t>manage and keep track of your source code history LOCALLY</a:t>
          </a:r>
          <a:endParaRPr lang="en-US" sz="1800" dirty="0"/>
        </a:p>
      </dgm:t>
    </dgm:pt>
    <dgm:pt modelId="{C728A5F2-EC85-4A24-914D-06B1FA165223}" type="parTrans" cxnId="{5D425732-F4FA-4D6A-A895-8871E06963EC}">
      <dgm:prSet/>
      <dgm:spPr/>
      <dgm:t>
        <a:bodyPr/>
        <a:lstStyle/>
        <a:p>
          <a:endParaRPr lang="en-US"/>
        </a:p>
      </dgm:t>
    </dgm:pt>
    <dgm:pt modelId="{097776F8-AB7B-41B8-AA14-597BAC0AC173}" type="sibTrans" cxnId="{5D425732-F4FA-4D6A-A895-8871E06963EC}">
      <dgm:prSet/>
      <dgm:spPr/>
      <dgm:t>
        <a:bodyPr/>
        <a:lstStyle/>
        <a:p>
          <a:endParaRPr lang="en-US"/>
        </a:p>
      </dgm:t>
    </dgm:pt>
    <dgm:pt modelId="{17C3DEEC-6AEA-4391-BDBC-4C019E9F5416}">
      <dgm:prSet custT="1"/>
      <dgm:spPr/>
      <dgm:t>
        <a:bodyPr/>
        <a:lstStyle/>
        <a:p>
          <a:pPr>
            <a:defRPr cap="all"/>
          </a:pPr>
          <a:r>
            <a:rPr lang="en-MY" sz="1800" dirty="0"/>
            <a:t>GitHub is a cloud-based hosting service that lets you </a:t>
          </a:r>
          <a:r>
            <a:rPr lang="en-MY" sz="1800" b="1" dirty="0"/>
            <a:t>manage Git repositories</a:t>
          </a:r>
          <a:endParaRPr lang="en-US" sz="1800" dirty="0"/>
        </a:p>
      </dgm:t>
    </dgm:pt>
    <dgm:pt modelId="{419F07B1-3F31-4E8A-8F6A-60B89C86D175}" type="parTrans" cxnId="{43362BD9-2E9E-4CD7-B04A-ACDF7AA32FAD}">
      <dgm:prSet/>
      <dgm:spPr/>
      <dgm:t>
        <a:bodyPr/>
        <a:lstStyle/>
        <a:p>
          <a:endParaRPr lang="en-US"/>
        </a:p>
      </dgm:t>
    </dgm:pt>
    <dgm:pt modelId="{6676F66C-3673-4FA1-9C0C-FA9E6603774D}" type="sibTrans" cxnId="{43362BD9-2E9E-4CD7-B04A-ACDF7AA32FAD}">
      <dgm:prSet/>
      <dgm:spPr/>
      <dgm:t>
        <a:bodyPr/>
        <a:lstStyle/>
        <a:p>
          <a:endParaRPr lang="en-US"/>
        </a:p>
      </dgm:t>
    </dgm:pt>
    <dgm:pt modelId="{AACDD17E-E250-4375-A41A-3C11594ECF52}" type="pres">
      <dgm:prSet presAssocID="{15B26FCC-DC93-437E-BF3E-D9F474840634}" presName="root" presStyleCnt="0">
        <dgm:presLayoutVars>
          <dgm:dir/>
          <dgm:resizeHandles val="exact"/>
        </dgm:presLayoutVars>
      </dgm:prSet>
      <dgm:spPr/>
    </dgm:pt>
    <dgm:pt modelId="{E07F1654-8910-436A-ABB6-CD81C3D8EC48}" type="pres">
      <dgm:prSet presAssocID="{7D5BF0A1-154C-431D-BA99-CE9B911657CB}" presName="compNode" presStyleCnt="0"/>
      <dgm:spPr/>
    </dgm:pt>
    <dgm:pt modelId="{546D59FE-153C-41B4-9664-63D6CD5F268D}" type="pres">
      <dgm:prSet presAssocID="{7D5BF0A1-154C-431D-BA99-CE9B911657CB}" presName="iconBgRect" presStyleLbl="bgShp" presStyleIdx="0" presStyleCnt="2" custLinFactNeighborX="1735"/>
      <dgm:spPr>
        <a:prstGeom prst="round2DiagRect">
          <a:avLst>
            <a:gd name="adj1" fmla="val 29727"/>
            <a:gd name="adj2" fmla="val 0"/>
          </a:avLst>
        </a:prstGeom>
      </dgm:spPr>
    </dgm:pt>
    <dgm:pt modelId="{25EE9379-8432-4473-8764-D9542618556E}" type="pres">
      <dgm:prSet presAssocID="{7D5BF0A1-154C-431D-BA99-CE9B911657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68F8D2B-F0B5-4EF7-8B39-AFAED20DE6D7}" type="pres">
      <dgm:prSet presAssocID="{7D5BF0A1-154C-431D-BA99-CE9B911657CB}" presName="spaceRect" presStyleCnt="0"/>
      <dgm:spPr/>
    </dgm:pt>
    <dgm:pt modelId="{BAA62659-9E02-49C1-8BA3-6FEFE7C6660D}" type="pres">
      <dgm:prSet presAssocID="{7D5BF0A1-154C-431D-BA99-CE9B911657CB}" presName="textRect" presStyleLbl="revTx" presStyleIdx="0" presStyleCnt="2" custScaleX="113233" custScaleY="131382" custLinFactNeighborX="1075" custLinFactNeighborY="-22261">
        <dgm:presLayoutVars>
          <dgm:chMax val="1"/>
          <dgm:chPref val="1"/>
        </dgm:presLayoutVars>
      </dgm:prSet>
      <dgm:spPr/>
    </dgm:pt>
    <dgm:pt modelId="{9CBAB966-486C-4675-B50E-C51C70D83793}" type="pres">
      <dgm:prSet presAssocID="{097776F8-AB7B-41B8-AA14-597BAC0AC173}" presName="sibTrans" presStyleCnt="0"/>
      <dgm:spPr/>
    </dgm:pt>
    <dgm:pt modelId="{74E0190C-3922-4CF1-B92E-74A73C3ADCEF}" type="pres">
      <dgm:prSet presAssocID="{17C3DEEC-6AEA-4391-BDBC-4C019E9F5416}" presName="compNode" presStyleCnt="0"/>
      <dgm:spPr/>
    </dgm:pt>
    <dgm:pt modelId="{41BBDF44-C03C-49F6-858B-28FF3FAB3FFB}" type="pres">
      <dgm:prSet presAssocID="{17C3DEEC-6AEA-4391-BDBC-4C019E9F5416}" presName="iconBgRect" presStyleLbl="bgShp" presStyleIdx="1" presStyleCnt="2" custLinFactNeighborX="1735"/>
      <dgm:spPr>
        <a:prstGeom prst="round2DiagRect">
          <a:avLst>
            <a:gd name="adj1" fmla="val 29727"/>
            <a:gd name="adj2" fmla="val 0"/>
          </a:avLst>
        </a:prstGeom>
      </dgm:spPr>
    </dgm:pt>
    <dgm:pt modelId="{6AE1A0FA-5F46-4EE0-AD90-50CA23F65F62}" type="pres">
      <dgm:prSet presAssocID="{17C3DEEC-6AEA-4391-BDBC-4C019E9F54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345AF4E-7479-4919-8A1E-AE7BFF14127C}" type="pres">
      <dgm:prSet presAssocID="{17C3DEEC-6AEA-4391-BDBC-4C019E9F5416}" presName="spaceRect" presStyleCnt="0"/>
      <dgm:spPr/>
    </dgm:pt>
    <dgm:pt modelId="{13079A57-9E0A-4B61-9807-215A047DA9BF}" type="pres">
      <dgm:prSet presAssocID="{17C3DEEC-6AEA-4391-BDBC-4C019E9F5416}" presName="textRect" presStyleLbl="revTx" presStyleIdx="1" presStyleCnt="2" custScaleX="105594" custScaleY="114734" custLinFactNeighborX="1433" custLinFactNeighborY="-30918">
        <dgm:presLayoutVars>
          <dgm:chMax val="1"/>
          <dgm:chPref val="1"/>
        </dgm:presLayoutVars>
      </dgm:prSet>
      <dgm:spPr/>
    </dgm:pt>
  </dgm:ptLst>
  <dgm:cxnLst>
    <dgm:cxn modelId="{974DD805-1E4B-41E3-AE37-DA0159816EA9}" type="presOf" srcId="{7D5BF0A1-154C-431D-BA99-CE9B911657CB}" destId="{BAA62659-9E02-49C1-8BA3-6FEFE7C6660D}" srcOrd="0" destOrd="0" presId="urn:microsoft.com/office/officeart/2018/5/layout/IconLeafLabelList"/>
    <dgm:cxn modelId="{5D425732-F4FA-4D6A-A895-8871E06963EC}" srcId="{15B26FCC-DC93-437E-BF3E-D9F474840634}" destId="{7D5BF0A1-154C-431D-BA99-CE9B911657CB}" srcOrd="0" destOrd="0" parTransId="{C728A5F2-EC85-4A24-914D-06B1FA165223}" sibTransId="{097776F8-AB7B-41B8-AA14-597BAC0AC173}"/>
    <dgm:cxn modelId="{84EF1466-E04D-4978-8EAE-5D1E97949FFE}" type="presOf" srcId="{17C3DEEC-6AEA-4391-BDBC-4C019E9F5416}" destId="{13079A57-9E0A-4B61-9807-215A047DA9BF}" srcOrd="0" destOrd="0" presId="urn:microsoft.com/office/officeart/2018/5/layout/IconLeafLabelList"/>
    <dgm:cxn modelId="{B2A6A984-67A2-4CBD-BF60-EB8146213A68}" type="presOf" srcId="{15B26FCC-DC93-437E-BF3E-D9F474840634}" destId="{AACDD17E-E250-4375-A41A-3C11594ECF52}" srcOrd="0" destOrd="0" presId="urn:microsoft.com/office/officeart/2018/5/layout/IconLeafLabelList"/>
    <dgm:cxn modelId="{43362BD9-2E9E-4CD7-B04A-ACDF7AA32FAD}" srcId="{15B26FCC-DC93-437E-BF3E-D9F474840634}" destId="{17C3DEEC-6AEA-4391-BDBC-4C019E9F5416}" srcOrd="1" destOrd="0" parTransId="{419F07B1-3F31-4E8A-8F6A-60B89C86D175}" sibTransId="{6676F66C-3673-4FA1-9C0C-FA9E6603774D}"/>
    <dgm:cxn modelId="{19776073-3540-45DC-9F4F-CE89FCB2DE4D}" type="presParOf" srcId="{AACDD17E-E250-4375-A41A-3C11594ECF52}" destId="{E07F1654-8910-436A-ABB6-CD81C3D8EC48}" srcOrd="0" destOrd="0" presId="urn:microsoft.com/office/officeart/2018/5/layout/IconLeafLabelList"/>
    <dgm:cxn modelId="{085CB4AE-626A-48B1-874F-B2F2D825EB60}" type="presParOf" srcId="{E07F1654-8910-436A-ABB6-CD81C3D8EC48}" destId="{546D59FE-153C-41B4-9664-63D6CD5F268D}" srcOrd="0" destOrd="0" presId="urn:microsoft.com/office/officeart/2018/5/layout/IconLeafLabelList"/>
    <dgm:cxn modelId="{75374018-6F1B-40BD-8BCF-E58ABB1CCA9E}" type="presParOf" srcId="{E07F1654-8910-436A-ABB6-CD81C3D8EC48}" destId="{25EE9379-8432-4473-8764-D9542618556E}" srcOrd="1" destOrd="0" presId="urn:microsoft.com/office/officeart/2018/5/layout/IconLeafLabelList"/>
    <dgm:cxn modelId="{BA0A248E-75A0-4731-B3DB-0131EC54F1E1}" type="presParOf" srcId="{E07F1654-8910-436A-ABB6-CD81C3D8EC48}" destId="{968F8D2B-F0B5-4EF7-8B39-AFAED20DE6D7}" srcOrd="2" destOrd="0" presId="urn:microsoft.com/office/officeart/2018/5/layout/IconLeafLabelList"/>
    <dgm:cxn modelId="{97BC0D50-811F-4336-A8ED-7BC9E1BD6ED2}" type="presParOf" srcId="{E07F1654-8910-436A-ABB6-CD81C3D8EC48}" destId="{BAA62659-9E02-49C1-8BA3-6FEFE7C6660D}" srcOrd="3" destOrd="0" presId="urn:microsoft.com/office/officeart/2018/5/layout/IconLeafLabelList"/>
    <dgm:cxn modelId="{129A0515-7A6B-49BD-93AB-26C2319BFC4D}" type="presParOf" srcId="{AACDD17E-E250-4375-A41A-3C11594ECF52}" destId="{9CBAB966-486C-4675-B50E-C51C70D83793}" srcOrd="1" destOrd="0" presId="urn:microsoft.com/office/officeart/2018/5/layout/IconLeafLabelList"/>
    <dgm:cxn modelId="{8B5A9757-FFA5-4112-8B47-8F63CF2EB635}" type="presParOf" srcId="{AACDD17E-E250-4375-A41A-3C11594ECF52}" destId="{74E0190C-3922-4CF1-B92E-74A73C3ADCEF}" srcOrd="2" destOrd="0" presId="urn:microsoft.com/office/officeart/2018/5/layout/IconLeafLabelList"/>
    <dgm:cxn modelId="{194874D7-8C9B-4820-8100-B032FA6A8C42}" type="presParOf" srcId="{74E0190C-3922-4CF1-B92E-74A73C3ADCEF}" destId="{41BBDF44-C03C-49F6-858B-28FF3FAB3FFB}" srcOrd="0" destOrd="0" presId="urn:microsoft.com/office/officeart/2018/5/layout/IconLeafLabelList"/>
    <dgm:cxn modelId="{D5EDA689-EC55-4FE0-ADBB-CC8D078A0230}" type="presParOf" srcId="{74E0190C-3922-4CF1-B92E-74A73C3ADCEF}" destId="{6AE1A0FA-5F46-4EE0-AD90-50CA23F65F62}" srcOrd="1" destOrd="0" presId="urn:microsoft.com/office/officeart/2018/5/layout/IconLeafLabelList"/>
    <dgm:cxn modelId="{64881FB6-127B-49D6-BA34-FA45C4B4182B}" type="presParOf" srcId="{74E0190C-3922-4CF1-B92E-74A73C3ADCEF}" destId="{8345AF4E-7479-4919-8A1E-AE7BFF14127C}" srcOrd="2" destOrd="0" presId="urn:microsoft.com/office/officeart/2018/5/layout/IconLeafLabelList"/>
    <dgm:cxn modelId="{DCDE6C92-6A51-4BF8-BA38-6FA3917363E2}" type="presParOf" srcId="{74E0190C-3922-4CF1-B92E-74A73C3ADCEF}" destId="{13079A57-9E0A-4B61-9807-215A047DA9B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060435-BBF8-412B-9F63-5C7747EB4A2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BC5D47-3ACB-4B90-9CA2-47DA813103C9}">
      <dgm:prSet/>
      <dgm:spPr/>
      <dgm:t>
        <a:bodyPr/>
        <a:lstStyle/>
        <a:p>
          <a:r>
            <a:rPr lang="en-MY" baseline="0"/>
            <a:t>git status</a:t>
          </a:r>
          <a:endParaRPr lang="en-US"/>
        </a:p>
      </dgm:t>
    </dgm:pt>
    <dgm:pt modelId="{7F085D63-3CF3-4D7D-A107-6F9B4A7719D2}" type="parTrans" cxnId="{E50E4E57-23CB-4143-A163-A4E7F7805A37}">
      <dgm:prSet/>
      <dgm:spPr/>
      <dgm:t>
        <a:bodyPr/>
        <a:lstStyle/>
        <a:p>
          <a:endParaRPr lang="en-US"/>
        </a:p>
      </dgm:t>
    </dgm:pt>
    <dgm:pt modelId="{8F0A9AA9-BFE5-4586-9A17-1C1F6CCDF80F}" type="sibTrans" cxnId="{E50E4E57-23CB-4143-A163-A4E7F7805A37}">
      <dgm:prSet/>
      <dgm:spPr/>
      <dgm:t>
        <a:bodyPr/>
        <a:lstStyle/>
        <a:p>
          <a:endParaRPr lang="en-US"/>
        </a:p>
      </dgm:t>
    </dgm:pt>
    <dgm:pt modelId="{6B37C416-13B0-426A-9318-910C21C1B9D2}">
      <dgm:prSet/>
      <dgm:spPr/>
      <dgm:t>
        <a:bodyPr/>
        <a:lstStyle/>
        <a:p>
          <a:r>
            <a:rPr lang="en-MY" baseline="0" dirty="0"/>
            <a:t>git add file1 file2</a:t>
          </a:r>
          <a:endParaRPr lang="en-US" dirty="0"/>
        </a:p>
      </dgm:t>
    </dgm:pt>
    <dgm:pt modelId="{27F073C8-E79B-4995-8F7C-A37E682263E8}" type="parTrans" cxnId="{58ACDC8F-7C18-4CC5-A413-8532BE2EB616}">
      <dgm:prSet/>
      <dgm:spPr/>
      <dgm:t>
        <a:bodyPr/>
        <a:lstStyle/>
        <a:p>
          <a:endParaRPr lang="en-US"/>
        </a:p>
      </dgm:t>
    </dgm:pt>
    <dgm:pt modelId="{E04712BB-EB03-45E5-A088-5558D2F86831}" type="sibTrans" cxnId="{58ACDC8F-7C18-4CC5-A413-8532BE2EB616}">
      <dgm:prSet/>
      <dgm:spPr/>
      <dgm:t>
        <a:bodyPr/>
        <a:lstStyle/>
        <a:p>
          <a:endParaRPr lang="en-US"/>
        </a:p>
      </dgm:t>
    </dgm:pt>
    <dgm:pt modelId="{D1CAEC66-1977-4912-A0F0-361883A8F564}">
      <dgm:prSet/>
      <dgm:spPr/>
      <dgm:t>
        <a:bodyPr/>
        <a:lstStyle/>
        <a:p>
          <a:r>
            <a:rPr lang="en-MY" baseline="0" dirty="0"/>
            <a:t>git status</a:t>
          </a:r>
          <a:endParaRPr lang="en-US" dirty="0"/>
        </a:p>
      </dgm:t>
    </dgm:pt>
    <dgm:pt modelId="{6898C9D1-386C-469A-A58A-023DBA039F84}" type="parTrans" cxnId="{02CB441E-C647-4EB3-A3E8-89D559D7ED7B}">
      <dgm:prSet/>
      <dgm:spPr/>
      <dgm:t>
        <a:bodyPr/>
        <a:lstStyle/>
        <a:p>
          <a:endParaRPr lang="en-US"/>
        </a:p>
      </dgm:t>
    </dgm:pt>
    <dgm:pt modelId="{746502E3-1EB7-43DE-A1C3-6174B79440C9}" type="sibTrans" cxnId="{02CB441E-C647-4EB3-A3E8-89D559D7ED7B}">
      <dgm:prSet/>
      <dgm:spPr/>
      <dgm:t>
        <a:bodyPr/>
        <a:lstStyle/>
        <a:p>
          <a:endParaRPr lang="en-US"/>
        </a:p>
      </dgm:t>
    </dgm:pt>
    <dgm:pt modelId="{0F9B90D4-5810-4D71-B34F-2DB5A3F574BD}" type="pres">
      <dgm:prSet presAssocID="{61060435-BBF8-412B-9F63-5C7747EB4A28}" presName="linear" presStyleCnt="0">
        <dgm:presLayoutVars>
          <dgm:animLvl val="lvl"/>
          <dgm:resizeHandles val="exact"/>
        </dgm:presLayoutVars>
      </dgm:prSet>
      <dgm:spPr/>
    </dgm:pt>
    <dgm:pt modelId="{C3C2B0C2-827F-4371-A1B3-A6277B88376B}" type="pres">
      <dgm:prSet presAssocID="{C8BC5D47-3ACB-4B90-9CA2-47DA813103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F26B95-E51F-4603-9C26-96662BBF6ACE}" type="pres">
      <dgm:prSet presAssocID="{8F0A9AA9-BFE5-4586-9A17-1C1F6CCDF80F}" presName="spacer" presStyleCnt="0"/>
      <dgm:spPr/>
    </dgm:pt>
    <dgm:pt modelId="{421675B8-7ADE-4F6F-AA6A-FEC3E1FB3079}" type="pres">
      <dgm:prSet presAssocID="{6B37C416-13B0-426A-9318-910C21C1B9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A9CC9D-AC56-4891-B90B-0A227AC4A218}" type="pres">
      <dgm:prSet presAssocID="{E04712BB-EB03-45E5-A088-5558D2F86831}" presName="spacer" presStyleCnt="0"/>
      <dgm:spPr/>
    </dgm:pt>
    <dgm:pt modelId="{F9E088A7-0B35-436A-A310-F6BA2B0F19B6}" type="pres">
      <dgm:prSet presAssocID="{D1CAEC66-1977-4912-A0F0-361883A8F56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2CB441E-C647-4EB3-A3E8-89D559D7ED7B}" srcId="{61060435-BBF8-412B-9F63-5C7747EB4A28}" destId="{D1CAEC66-1977-4912-A0F0-361883A8F564}" srcOrd="2" destOrd="0" parTransId="{6898C9D1-386C-469A-A58A-023DBA039F84}" sibTransId="{746502E3-1EB7-43DE-A1C3-6174B79440C9}"/>
    <dgm:cxn modelId="{2208A36A-613E-47F5-9C7D-B7672393BE83}" type="presOf" srcId="{C8BC5D47-3ACB-4B90-9CA2-47DA813103C9}" destId="{C3C2B0C2-827F-4371-A1B3-A6277B88376B}" srcOrd="0" destOrd="0" presId="urn:microsoft.com/office/officeart/2005/8/layout/vList2"/>
    <dgm:cxn modelId="{E50E4E57-23CB-4143-A163-A4E7F7805A37}" srcId="{61060435-BBF8-412B-9F63-5C7747EB4A28}" destId="{C8BC5D47-3ACB-4B90-9CA2-47DA813103C9}" srcOrd="0" destOrd="0" parTransId="{7F085D63-3CF3-4D7D-A107-6F9B4A7719D2}" sibTransId="{8F0A9AA9-BFE5-4586-9A17-1C1F6CCDF80F}"/>
    <dgm:cxn modelId="{A5BD4959-0F64-4747-B24E-474D23A56F3B}" type="presOf" srcId="{61060435-BBF8-412B-9F63-5C7747EB4A28}" destId="{0F9B90D4-5810-4D71-B34F-2DB5A3F574BD}" srcOrd="0" destOrd="0" presId="urn:microsoft.com/office/officeart/2005/8/layout/vList2"/>
    <dgm:cxn modelId="{58ACDC8F-7C18-4CC5-A413-8532BE2EB616}" srcId="{61060435-BBF8-412B-9F63-5C7747EB4A28}" destId="{6B37C416-13B0-426A-9318-910C21C1B9D2}" srcOrd="1" destOrd="0" parTransId="{27F073C8-E79B-4995-8F7C-A37E682263E8}" sibTransId="{E04712BB-EB03-45E5-A088-5558D2F86831}"/>
    <dgm:cxn modelId="{D5A08DCC-A265-4C0E-9114-57FD62DFD417}" type="presOf" srcId="{D1CAEC66-1977-4912-A0F0-361883A8F564}" destId="{F9E088A7-0B35-436A-A310-F6BA2B0F19B6}" srcOrd="0" destOrd="0" presId="urn:microsoft.com/office/officeart/2005/8/layout/vList2"/>
    <dgm:cxn modelId="{AE3DF9FB-8372-44AB-8B14-5A49BA540963}" type="presOf" srcId="{6B37C416-13B0-426A-9318-910C21C1B9D2}" destId="{421675B8-7ADE-4F6F-AA6A-FEC3E1FB3079}" srcOrd="0" destOrd="0" presId="urn:microsoft.com/office/officeart/2005/8/layout/vList2"/>
    <dgm:cxn modelId="{226EFE49-BB01-4F65-8C06-7DF1BAA9B745}" type="presParOf" srcId="{0F9B90D4-5810-4D71-B34F-2DB5A3F574BD}" destId="{C3C2B0C2-827F-4371-A1B3-A6277B88376B}" srcOrd="0" destOrd="0" presId="urn:microsoft.com/office/officeart/2005/8/layout/vList2"/>
    <dgm:cxn modelId="{A8C563F5-54E6-4EF3-926B-78387AC5179A}" type="presParOf" srcId="{0F9B90D4-5810-4D71-B34F-2DB5A3F574BD}" destId="{35F26B95-E51F-4603-9C26-96662BBF6ACE}" srcOrd="1" destOrd="0" presId="urn:microsoft.com/office/officeart/2005/8/layout/vList2"/>
    <dgm:cxn modelId="{2FFF0E25-F26F-4CDB-8A01-99AEA80755FB}" type="presParOf" srcId="{0F9B90D4-5810-4D71-B34F-2DB5A3F574BD}" destId="{421675B8-7ADE-4F6F-AA6A-FEC3E1FB3079}" srcOrd="2" destOrd="0" presId="urn:microsoft.com/office/officeart/2005/8/layout/vList2"/>
    <dgm:cxn modelId="{D8E73FE3-8EBE-4397-8CD8-BECC3B01A242}" type="presParOf" srcId="{0F9B90D4-5810-4D71-B34F-2DB5A3F574BD}" destId="{44A9CC9D-AC56-4891-B90B-0A227AC4A218}" srcOrd="3" destOrd="0" presId="urn:microsoft.com/office/officeart/2005/8/layout/vList2"/>
    <dgm:cxn modelId="{B3CA96DB-E128-4EC9-87E3-BC59832477DD}" type="presParOf" srcId="{0F9B90D4-5810-4D71-B34F-2DB5A3F574BD}" destId="{F9E088A7-0B35-436A-A310-F6BA2B0F19B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759B2B-3F9B-49E2-BBF1-F45777C72E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228B18-D0DF-481A-B624-7618E0C0A84B}">
      <dgm:prSet custT="1"/>
      <dgm:spPr/>
      <dgm:t>
        <a:bodyPr/>
        <a:lstStyle/>
        <a:p>
          <a:r>
            <a:rPr lang="en-MY" sz="3200" baseline="0"/>
            <a:t>git commit –m “commit message”</a:t>
          </a:r>
          <a:endParaRPr lang="en-US" sz="3200"/>
        </a:p>
      </dgm:t>
    </dgm:pt>
    <dgm:pt modelId="{763D7542-8408-455C-8D0F-B31881697E9B}" type="parTrans" cxnId="{21A55F96-1B21-48B4-A466-E5575718CBF6}">
      <dgm:prSet/>
      <dgm:spPr/>
      <dgm:t>
        <a:bodyPr/>
        <a:lstStyle/>
        <a:p>
          <a:endParaRPr lang="en-US"/>
        </a:p>
      </dgm:t>
    </dgm:pt>
    <dgm:pt modelId="{6C54E2E6-6D3D-4E33-B9F5-C85881510DF3}" type="sibTrans" cxnId="{21A55F96-1B21-48B4-A466-E5575718CBF6}">
      <dgm:prSet/>
      <dgm:spPr/>
      <dgm:t>
        <a:bodyPr/>
        <a:lstStyle/>
        <a:p>
          <a:endParaRPr lang="en-US"/>
        </a:p>
      </dgm:t>
    </dgm:pt>
    <dgm:pt modelId="{6C1CCAEC-5B6D-4207-A8C6-AE1E93F2B754}">
      <dgm:prSet custT="1"/>
      <dgm:spPr/>
      <dgm:t>
        <a:bodyPr/>
        <a:lstStyle/>
        <a:p>
          <a:r>
            <a:rPr lang="en-MY" sz="3200" baseline="0"/>
            <a:t>git status</a:t>
          </a:r>
          <a:endParaRPr lang="en-US" sz="3200"/>
        </a:p>
      </dgm:t>
    </dgm:pt>
    <dgm:pt modelId="{5AFB54C0-5CD7-4815-96B8-E08530FCC24B}" type="parTrans" cxnId="{BEEC7B65-E6C3-42B4-B761-55101AD0F06B}">
      <dgm:prSet/>
      <dgm:spPr/>
      <dgm:t>
        <a:bodyPr/>
        <a:lstStyle/>
        <a:p>
          <a:endParaRPr lang="en-US"/>
        </a:p>
      </dgm:t>
    </dgm:pt>
    <dgm:pt modelId="{EF303BDC-F7AC-40F5-AFD8-726256C9584C}" type="sibTrans" cxnId="{BEEC7B65-E6C3-42B4-B761-55101AD0F06B}">
      <dgm:prSet/>
      <dgm:spPr/>
      <dgm:t>
        <a:bodyPr/>
        <a:lstStyle/>
        <a:p>
          <a:endParaRPr lang="en-US"/>
        </a:p>
      </dgm:t>
    </dgm:pt>
    <dgm:pt modelId="{E11896F9-F983-4060-A517-A211DE07670E}" type="pres">
      <dgm:prSet presAssocID="{B9759B2B-3F9B-49E2-BBF1-F45777C72E6D}" presName="root" presStyleCnt="0">
        <dgm:presLayoutVars>
          <dgm:dir/>
          <dgm:resizeHandles val="exact"/>
        </dgm:presLayoutVars>
      </dgm:prSet>
      <dgm:spPr/>
    </dgm:pt>
    <dgm:pt modelId="{31DE8D12-8C87-4B42-9768-F7F18C56703A}" type="pres">
      <dgm:prSet presAssocID="{B4228B18-D0DF-481A-B624-7618E0C0A84B}" presName="compNode" presStyleCnt="0"/>
      <dgm:spPr/>
    </dgm:pt>
    <dgm:pt modelId="{E28CE3F0-FA9A-45D8-9CF0-682CABF5D4E5}" type="pres">
      <dgm:prSet presAssocID="{B4228B18-D0DF-481A-B624-7618E0C0A84B}" presName="bgRect" presStyleLbl="bgShp" presStyleIdx="0" presStyleCnt="2"/>
      <dgm:spPr/>
    </dgm:pt>
    <dgm:pt modelId="{B5A95EFA-0507-4387-AAF8-9865F51E19E0}" type="pres">
      <dgm:prSet presAssocID="{B4228B18-D0DF-481A-B624-7618E0C0A8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Counterclockwise curve"/>
        </a:ext>
      </dgm:extLst>
    </dgm:pt>
    <dgm:pt modelId="{C0668FC4-66C4-4693-9193-316A49DAEE7B}" type="pres">
      <dgm:prSet presAssocID="{B4228B18-D0DF-481A-B624-7618E0C0A84B}" presName="spaceRect" presStyleCnt="0"/>
      <dgm:spPr/>
    </dgm:pt>
    <dgm:pt modelId="{3423EEB1-91EB-4BF0-8384-ED0BDACADF52}" type="pres">
      <dgm:prSet presAssocID="{B4228B18-D0DF-481A-B624-7618E0C0A84B}" presName="parTx" presStyleLbl="revTx" presStyleIdx="0" presStyleCnt="2">
        <dgm:presLayoutVars>
          <dgm:chMax val="0"/>
          <dgm:chPref val="0"/>
        </dgm:presLayoutVars>
      </dgm:prSet>
      <dgm:spPr/>
    </dgm:pt>
    <dgm:pt modelId="{ED431BE6-3017-4751-AEB9-15ADF4CD6A0D}" type="pres">
      <dgm:prSet presAssocID="{6C54E2E6-6D3D-4E33-B9F5-C85881510DF3}" presName="sibTrans" presStyleCnt="0"/>
      <dgm:spPr/>
    </dgm:pt>
    <dgm:pt modelId="{D307DD17-213D-4594-A4BA-7A218C1201DE}" type="pres">
      <dgm:prSet presAssocID="{6C1CCAEC-5B6D-4207-A8C6-AE1E93F2B754}" presName="compNode" presStyleCnt="0"/>
      <dgm:spPr/>
    </dgm:pt>
    <dgm:pt modelId="{184D9C7C-9277-42AC-8EFA-76B6A620C299}" type="pres">
      <dgm:prSet presAssocID="{6C1CCAEC-5B6D-4207-A8C6-AE1E93F2B754}" presName="bgRect" presStyleLbl="bgShp" presStyleIdx="1" presStyleCnt="2"/>
      <dgm:spPr/>
    </dgm:pt>
    <dgm:pt modelId="{664063E4-296E-420F-80DA-2E8B0A8D61DE}" type="pres">
      <dgm:prSet presAssocID="{6C1CCAEC-5B6D-4207-A8C6-AE1E93F2B7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F40676-A8CB-4D7E-8019-25AAFFDDFD9D}" type="pres">
      <dgm:prSet presAssocID="{6C1CCAEC-5B6D-4207-A8C6-AE1E93F2B754}" presName="spaceRect" presStyleCnt="0"/>
      <dgm:spPr/>
    </dgm:pt>
    <dgm:pt modelId="{677B4FE0-3679-4AE3-BFFB-63643BA030B7}" type="pres">
      <dgm:prSet presAssocID="{6C1CCAEC-5B6D-4207-A8C6-AE1E93F2B75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6195B05-B97B-4071-BE7E-DCD2FB896A29}" type="presOf" srcId="{6C1CCAEC-5B6D-4207-A8C6-AE1E93F2B754}" destId="{677B4FE0-3679-4AE3-BFFB-63643BA030B7}" srcOrd="0" destOrd="0" presId="urn:microsoft.com/office/officeart/2018/2/layout/IconVerticalSolidList"/>
    <dgm:cxn modelId="{45206D34-0230-4FD5-BD60-0317FFDC2605}" type="presOf" srcId="{B9759B2B-3F9B-49E2-BBF1-F45777C72E6D}" destId="{E11896F9-F983-4060-A517-A211DE07670E}" srcOrd="0" destOrd="0" presId="urn:microsoft.com/office/officeart/2018/2/layout/IconVerticalSolidList"/>
    <dgm:cxn modelId="{BEEC7B65-E6C3-42B4-B761-55101AD0F06B}" srcId="{B9759B2B-3F9B-49E2-BBF1-F45777C72E6D}" destId="{6C1CCAEC-5B6D-4207-A8C6-AE1E93F2B754}" srcOrd="1" destOrd="0" parTransId="{5AFB54C0-5CD7-4815-96B8-E08530FCC24B}" sibTransId="{EF303BDC-F7AC-40F5-AFD8-726256C9584C}"/>
    <dgm:cxn modelId="{21A55F96-1B21-48B4-A466-E5575718CBF6}" srcId="{B9759B2B-3F9B-49E2-BBF1-F45777C72E6D}" destId="{B4228B18-D0DF-481A-B624-7618E0C0A84B}" srcOrd="0" destOrd="0" parTransId="{763D7542-8408-455C-8D0F-B31881697E9B}" sibTransId="{6C54E2E6-6D3D-4E33-B9F5-C85881510DF3}"/>
    <dgm:cxn modelId="{4CA633F2-7AB1-4ADF-841A-B033040107D5}" type="presOf" srcId="{B4228B18-D0DF-481A-B624-7618E0C0A84B}" destId="{3423EEB1-91EB-4BF0-8384-ED0BDACADF52}" srcOrd="0" destOrd="0" presId="urn:microsoft.com/office/officeart/2018/2/layout/IconVerticalSolidList"/>
    <dgm:cxn modelId="{80D7E6AE-A30B-460A-94FE-43032FA2D58D}" type="presParOf" srcId="{E11896F9-F983-4060-A517-A211DE07670E}" destId="{31DE8D12-8C87-4B42-9768-F7F18C56703A}" srcOrd="0" destOrd="0" presId="urn:microsoft.com/office/officeart/2018/2/layout/IconVerticalSolidList"/>
    <dgm:cxn modelId="{A515A029-FEC6-4AA6-BD85-6F5B3BF00EBF}" type="presParOf" srcId="{31DE8D12-8C87-4B42-9768-F7F18C56703A}" destId="{E28CE3F0-FA9A-45D8-9CF0-682CABF5D4E5}" srcOrd="0" destOrd="0" presId="urn:microsoft.com/office/officeart/2018/2/layout/IconVerticalSolidList"/>
    <dgm:cxn modelId="{B4BBF299-05FE-4840-BE37-4DAA0EA00E42}" type="presParOf" srcId="{31DE8D12-8C87-4B42-9768-F7F18C56703A}" destId="{B5A95EFA-0507-4387-AAF8-9865F51E19E0}" srcOrd="1" destOrd="0" presId="urn:microsoft.com/office/officeart/2018/2/layout/IconVerticalSolidList"/>
    <dgm:cxn modelId="{119AE18C-4BC6-4840-A032-3826501E8DAD}" type="presParOf" srcId="{31DE8D12-8C87-4B42-9768-F7F18C56703A}" destId="{C0668FC4-66C4-4693-9193-316A49DAEE7B}" srcOrd="2" destOrd="0" presId="urn:microsoft.com/office/officeart/2018/2/layout/IconVerticalSolidList"/>
    <dgm:cxn modelId="{5E3B1C80-1B28-44E0-91E6-6A574E2C8265}" type="presParOf" srcId="{31DE8D12-8C87-4B42-9768-F7F18C56703A}" destId="{3423EEB1-91EB-4BF0-8384-ED0BDACADF52}" srcOrd="3" destOrd="0" presId="urn:microsoft.com/office/officeart/2018/2/layout/IconVerticalSolidList"/>
    <dgm:cxn modelId="{48075875-BEC6-4BBF-8D87-741F2380FA77}" type="presParOf" srcId="{E11896F9-F983-4060-A517-A211DE07670E}" destId="{ED431BE6-3017-4751-AEB9-15ADF4CD6A0D}" srcOrd="1" destOrd="0" presId="urn:microsoft.com/office/officeart/2018/2/layout/IconVerticalSolidList"/>
    <dgm:cxn modelId="{AC90F501-554E-4E69-947B-4CAEF97D1940}" type="presParOf" srcId="{E11896F9-F983-4060-A517-A211DE07670E}" destId="{D307DD17-213D-4594-A4BA-7A218C1201DE}" srcOrd="2" destOrd="0" presId="urn:microsoft.com/office/officeart/2018/2/layout/IconVerticalSolidList"/>
    <dgm:cxn modelId="{C0AB6392-0428-4B4D-8006-9E19C126B8EB}" type="presParOf" srcId="{D307DD17-213D-4594-A4BA-7A218C1201DE}" destId="{184D9C7C-9277-42AC-8EFA-76B6A620C299}" srcOrd="0" destOrd="0" presId="urn:microsoft.com/office/officeart/2018/2/layout/IconVerticalSolidList"/>
    <dgm:cxn modelId="{19E17CBF-A27D-4887-941F-CA5D96CBA5A8}" type="presParOf" srcId="{D307DD17-213D-4594-A4BA-7A218C1201DE}" destId="{664063E4-296E-420F-80DA-2E8B0A8D61DE}" srcOrd="1" destOrd="0" presId="urn:microsoft.com/office/officeart/2018/2/layout/IconVerticalSolidList"/>
    <dgm:cxn modelId="{F02BA79F-B361-4300-B7D0-1BC9D7DD3254}" type="presParOf" srcId="{D307DD17-213D-4594-A4BA-7A218C1201DE}" destId="{68F40676-A8CB-4D7E-8019-25AAFFDDFD9D}" srcOrd="2" destOrd="0" presId="urn:microsoft.com/office/officeart/2018/2/layout/IconVerticalSolidList"/>
    <dgm:cxn modelId="{6D8B011B-D44B-4D35-8C0B-44CCFF6A81F9}" type="presParOf" srcId="{D307DD17-213D-4594-A4BA-7A218C1201DE}" destId="{677B4FE0-3679-4AE3-BFFB-63643BA030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6EE4AE-C546-4C69-AF63-12071C8F3E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3E07E3-FBC6-4268-9DB1-3C710C8D83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3200" dirty="0"/>
            <a:t>git push –u origin master</a:t>
          </a:r>
          <a:endParaRPr lang="en-US" sz="3200" dirty="0"/>
        </a:p>
      </dgm:t>
    </dgm:pt>
    <dgm:pt modelId="{86916490-DAFE-4853-A18D-344BC5F8CD46}" type="parTrans" cxnId="{DE2C0672-EF64-4F56-A211-E758F3678394}">
      <dgm:prSet/>
      <dgm:spPr/>
      <dgm:t>
        <a:bodyPr/>
        <a:lstStyle/>
        <a:p>
          <a:endParaRPr lang="en-US"/>
        </a:p>
      </dgm:t>
    </dgm:pt>
    <dgm:pt modelId="{180B8B2A-E69E-4F6F-AF6F-F723628CF50F}" type="sibTrans" cxnId="{DE2C0672-EF64-4F56-A211-E758F3678394}">
      <dgm:prSet/>
      <dgm:spPr/>
      <dgm:t>
        <a:bodyPr/>
        <a:lstStyle/>
        <a:p>
          <a:endParaRPr lang="en-US"/>
        </a:p>
      </dgm:t>
    </dgm:pt>
    <dgm:pt modelId="{EFB78E3A-75C6-4A20-A63B-0E919498CF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3200" dirty="0"/>
            <a:t>FOR HELP: can use –h flag</a:t>
          </a:r>
          <a:endParaRPr lang="en-US" sz="3200" dirty="0"/>
        </a:p>
      </dgm:t>
    </dgm:pt>
    <dgm:pt modelId="{D1DD50F3-0C15-4F74-A36E-A46015C9EE1D}" type="parTrans" cxnId="{33922F26-2E21-4707-8BD3-F240C120FACD}">
      <dgm:prSet/>
      <dgm:spPr/>
      <dgm:t>
        <a:bodyPr/>
        <a:lstStyle/>
        <a:p>
          <a:endParaRPr lang="en-US"/>
        </a:p>
      </dgm:t>
    </dgm:pt>
    <dgm:pt modelId="{74BA0356-81DE-43AD-B560-C152B776FFC1}" type="sibTrans" cxnId="{33922F26-2E21-4707-8BD3-F240C120FACD}">
      <dgm:prSet/>
      <dgm:spPr/>
      <dgm:t>
        <a:bodyPr/>
        <a:lstStyle/>
        <a:p>
          <a:endParaRPr lang="en-US"/>
        </a:p>
      </dgm:t>
    </dgm:pt>
    <dgm:pt modelId="{9DC5DAA1-6A1D-47CF-BBEB-207A0B26A517}" type="pres">
      <dgm:prSet presAssocID="{CB6EE4AE-C546-4C69-AF63-12071C8F3E29}" presName="root" presStyleCnt="0">
        <dgm:presLayoutVars>
          <dgm:dir/>
          <dgm:resizeHandles val="exact"/>
        </dgm:presLayoutVars>
      </dgm:prSet>
      <dgm:spPr/>
    </dgm:pt>
    <dgm:pt modelId="{4C03900D-CA93-437B-B640-1D2D4CF47297}" type="pres">
      <dgm:prSet presAssocID="{F63E07E3-FBC6-4268-9DB1-3C710C8D832E}" presName="compNode" presStyleCnt="0"/>
      <dgm:spPr/>
    </dgm:pt>
    <dgm:pt modelId="{B7BA4626-B34B-430A-85C5-573BCA035B3F}" type="pres">
      <dgm:prSet presAssocID="{F63E07E3-FBC6-4268-9DB1-3C710C8D832E}" presName="bgRect" presStyleLbl="bgShp" presStyleIdx="0" presStyleCnt="2" custLinFactNeighborX="-2544" custLinFactNeighborY="2414"/>
      <dgm:spPr/>
    </dgm:pt>
    <dgm:pt modelId="{C956CC67-EE14-4506-8D68-85ED8A8503A4}" type="pres">
      <dgm:prSet presAssocID="{F63E07E3-FBC6-4268-9DB1-3C710C8D832E}" presName="iconRect" presStyleLbl="node1" presStyleIdx="0" presStyleCnt="2" custScaleX="106430" custScaleY="11456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4000" r="-4000"/>
          </a:stretch>
        </a:blipFill>
      </dgm:spPr>
      <dgm:extLst>
        <a:ext uri="{E40237B7-FDA0-4F09-8148-C483321AD2D9}">
          <dgm14:cNvPr xmlns:dgm14="http://schemas.microsoft.com/office/drawing/2010/diagram" id="0" name="" descr="Arrow Counterclockwise curve"/>
        </a:ext>
      </dgm:extLst>
    </dgm:pt>
    <dgm:pt modelId="{EFBD4578-D5E5-404E-BDE2-F0DD16C83836}" type="pres">
      <dgm:prSet presAssocID="{F63E07E3-FBC6-4268-9DB1-3C710C8D832E}" presName="spaceRect" presStyleCnt="0"/>
      <dgm:spPr/>
    </dgm:pt>
    <dgm:pt modelId="{05982A34-F02F-4715-A9F8-D54664C3EA80}" type="pres">
      <dgm:prSet presAssocID="{F63E07E3-FBC6-4268-9DB1-3C710C8D832E}" presName="parTx" presStyleLbl="revTx" presStyleIdx="0" presStyleCnt="2">
        <dgm:presLayoutVars>
          <dgm:chMax val="0"/>
          <dgm:chPref val="0"/>
        </dgm:presLayoutVars>
      </dgm:prSet>
      <dgm:spPr/>
    </dgm:pt>
    <dgm:pt modelId="{3410F3C5-2830-46C6-807B-1D9F8B36D741}" type="pres">
      <dgm:prSet presAssocID="{180B8B2A-E69E-4F6F-AF6F-F723628CF50F}" presName="sibTrans" presStyleCnt="0"/>
      <dgm:spPr/>
    </dgm:pt>
    <dgm:pt modelId="{E821DFC3-F3E5-4240-B83E-8C8874329EEA}" type="pres">
      <dgm:prSet presAssocID="{EFB78E3A-75C6-4A20-A63B-0E919498CFCD}" presName="compNode" presStyleCnt="0"/>
      <dgm:spPr/>
    </dgm:pt>
    <dgm:pt modelId="{93C6403F-BF2D-4CEE-AA94-B44D9CE67D15}" type="pres">
      <dgm:prSet presAssocID="{EFB78E3A-75C6-4A20-A63B-0E919498CFCD}" presName="bgRect" presStyleLbl="bgShp" presStyleIdx="1" presStyleCnt="2"/>
      <dgm:spPr/>
    </dgm:pt>
    <dgm:pt modelId="{B59227E1-5526-4AD7-82DE-16A60E55C6B9}" type="pres">
      <dgm:prSet presAssocID="{EFB78E3A-75C6-4A20-A63B-0E919498CF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1"/>
        </a:ext>
      </dgm:extLst>
    </dgm:pt>
    <dgm:pt modelId="{CE54A68A-2086-4BC9-BFCE-71B69B85BB55}" type="pres">
      <dgm:prSet presAssocID="{EFB78E3A-75C6-4A20-A63B-0E919498CFCD}" presName="spaceRect" presStyleCnt="0"/>
      <dgm:spPr/>
    </dgm:pt>
    <dgm:pt modelId="{4E66C527-B14D-402D-953D-9C8C622F47A0}" type="pres">
      <dgm:prSet presAssocID="{EFB78E3A-75C6-4A20-A63B-0E919498CFC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193CB18-7D92-4AFF-927D-F07EF09AE90B}" type="presOf" srcId="{F63E07E3-FBC6-4268-9DB1-3C710C8D832E}" destId="{05982A34-F02F-4715-A9F8-D54664C3EA80}" srcOrd="0" destOrd="0" presId="urn:microsoft.com/office/officeart/2018/2/layout/IconVerticalSolidList"/>
    <dgm:cxn modelId="{33922F26-2E21-4707-8BD3-F240C120FACD}" srcId="{CB6EE4AE-C546-4C69-AF63-12071C8F3E29}" destId="{EFB78E3A-75C6-4A20-A63B-0E919498CFCD}" srcOrd="1" destOrd="0" parTransId="{D1DD50F3-0C15-4F74-A36E-A46015C9EE1D}" sibTransId="{74BA0356-81DE-43AD-B560-C152B776FFC1}"/>
    <dgm:cxn modelId="{D369E04F-7A48-4C41-A751-16EC7CF88EE7}" type="presOf" srcId="{CB6EE4AE-C546-4C69-AF63-12071C8F3E29}" destId="{9DC5DAA1-6A1D-47CF-BBEB-207A0B26A517}" srcOrd="0" destOrd="0" presId="urn:microsoft.com/office/officeart/2018/2/layout/IconVerticalSolidList"/>
    <dgm:cxn modelId="{DE2C0672-EF64-4F56-A211-E758F3678394}" srcId="{CB6EE4AE-C546-4C69-AF63-12071C8F3E29}" destId="{F63E07E3-FBC6-4268-9DB1-3C710C8D832E}" srcOrd="0" destOrd="0" parTransId="{86916490-DAFE-4853-A18D-344BC5F8CD46}" sibTransId="{180B8B2A-E69E-4F6F-AF6F-F723628CF50F}"/>
    <dgm:cxn modelId="{7EA20089-3E05-4A9F-9973-9A4D147A24DB}" type="presOf" srcId="{EFB78E3A-75C6-4A20-A63B-0E919498CFCD}" destId="{4E66C527-B14D-402D-953D-9C8C622F47A0}" srcOrd="0" destOrd="0" presId="urn:microsoft.com/office/officeart/2018/2/layout/IconVerticalSolidList"/>
    <dgm:cxn modelId="{76C8F011-57AE-4E40-B3D1-2C2588ECECFC}" type="presParOf" srcId="{9DC5DAA1-6A1D-47CF-BBEB-207A0B26A517}" destId="{4C03900D-CA93-437B-B640-1D2D4CF47297}" srcOrd="0" destOrd="0" presId="urn:microsoft.com/office/officeart/2018/2/layout/IconVerticalSolidList"/>
    <dgm:cxn modelId="{D12C0B01-E985-4301-A8B5-C27BF490DCF3}" type="presParOf" srcId="{4C03900D-CA93-437B-B640-1D2D4CF47297}" destId="{B7BA4626-B34B-430A-85C5-573BCA035B3F}" srcOrd="0" destOrd="0" presId="urn:microsoft.com/office/officeart/2018/2/layout/IconVerticalSolidList"/>
    <dgm:cxn modelId="{58ED94BD-AF93-47A3-A9B4-3C08B8F8AE84}" type="presParOf" srcId="{4C03900D-CA93-437B-B640-1D2D4CF47297}" destId="{C956CC67-EE14-4506-8D68-85ED8A8503A4}" srcOrd="1" destOrd="0" presId="urn:microsoft.com/office/officeart/2018/2/layout/IconVerticalSolidList"/>
    <dgm:cxn modelId="{955234C4-F712-4B61-8426-538F3502601C}" type="presParOf" srcId="{4C03900D-CA93-437B-B640-1D2D4CF47297}" destId="{EFBD4578-D5E5-404E-BDE2-F0DD16C83836}" srcOrd="2" destOrd="0" presId="urn:microsoft.com/office/officeart/2018/2/layout/IconVerticalSolidList"/>
    <dgm:cxn modelId="{790514F9-311D-4AA4-B77B-79D4D2D65299}" type="presParOf" srcId="{4C03900D-CA93-437B-B640-1D2D4CF47297}" destId="{05982A34-F02F-4715-A9F8-D54664C3EA80}" srcOrd="3" destOrd="0" presId="urn:microsoft.com/office/officeart/2018/2/layout/IconVerticalSolidList"/>
    <dgm:cxn modelId="{E308BA1A-44B0-43E1-870E-FE903C64AC05}" type="presParOf" srcId="{9DC5DAA1-6A1D-47CF-BBEB-207A0B26A517}" destId="{3410F3C5-2830-46C6-807B-1D9F8B36D741}" srcOrd="1" destOrd="0" presId="urn:microsoft.com/office/officeart/2018/2/layout/IconVerticalSolidList"/>
    <dgm:cxn modelId="{E53530A2-92CE-40D1-A849-B87DBCBE7850}" type="presParOf" srcId="{9DC5DAA1-6A1D-47CF-BBEB-207A0B26A517}" destId="{E821DFC3-F3E5-4240-B83E-8C8874329EEA}" srcOrd="2" destOrd="0" presId="urn:microsoft.com/office/officeart/2018/2/layout/IconVerticalSolidList"/>
    <dgm:cxn modelId="{73CA3223-1840-4221-9E15-07DC4CE1BFD8}" type="presParOf" srcId="{E821DFC3-F3E5-4240-B83E-8C8874329EEA}" destId="{93C6403F-BF2D-4CEE-AA94-B44D9CE67D15}" srcOrd="0" destOrd="0" presId="urn:microsoft.com/office/officeart/2018/2/layout/IconVerticalSolidList"/>
    <dgm:cxn modelId="{671C98C8-F4AF-4B8C-8387-56E270203CC4}" type="presParOf" srcId="{E821DFC3-F3E5-4240-B83E-8C8874329EEA}" destId="{B59227E1-5526-4AD7-82DE-16A60E55C6B9}" srcOrd="1" destOrd="0" presId="urn:microsoft.com/office/officeart/2018/2/layout/IconVerticalSolidList"/>
    <dgm:cxn modelId="{117D9380-2B89-4E5D-8B29-4D09BE90EE93}" type="presParOf" srcId="{E821DFC3-F3E5-4240-B83E-8C8874329EEA}" destId="{CE54A68A-2086-4BC9-BFCE-71B69B85BB55}" srcOrd="2" destOrd="0" presId="urn:microsoft.com/office/officeart/2018/2/layout/IconVerticalSolidList"/>
    <dgm:cxn modelId="{51443ECD-70E7-472C-8829-EF108F739979}" type="presParOf" srcId="{E821DFC3-F3E5-4240-B83E-8C8874329EEA}" destId="{4E66C527-B14D-402D-953D-9C8C622F47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6941C1-4DCF-4A3F-8B5F-8CB06E8550B1}" type="doc">
      <dgm:prSet loTypeId="urn:microsoft.com/office/officeart/2005/8/layout/hierarchy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55B337-85F9-4962-920E-85995C59EAEE}">
      <dgm:prSet/>
      <dgm:spPr/>
      <dgm:t>
        <a:bodyPr/>
        <a:lstStyle/>
        <a:p>
          <a:r>
            <a:rPr lang="en-MY" baseline="0" dirty="0"/>
            <a:t>README will be displayed as a preview on your repository</a:t>
          </a:r>
          <a:endParaRPr lang="en-US" dirty="0"/>
        </a:p>
      </dgm:t>
    </dgm:pt>
    <dgm:pt modelId="{66ABE94D-0C40-48F3-92E3-3E763299C1B7}" type="parTrans" cxnId="{F84F682F-06FA-4590-9359-513298097AA7}">
      <dgm:prSet/>
      <dgm:spPr/>
      <dgm:t>
        <a:bodyPr/>
        <a:lstStyle/>
        <a:p>
          <a:endParaRPr lang="en-US"/>
        </a:p>
      </dgm:t>
    </dgm:pt>
    <dgm:pt modelId="{1781D47F-38EB-44BF-9C68-C71FCDFD6B6D}" type="sibTrans" cxnId="{F84F682F-06FA-4590-9359-513298097AA7}">
      <dgm:prSet/>
      <dgm:spPr/>
      <dgm:t>
        <a:bodyPr/>
        <a:lstStyle/>
        <a:p>
          <a:endParaRPr lang="en-US"/>
        </a:p>
      </dgm:t>
    </dgm:pt>
    <dgm:pt modelId="{E00D23BC-0DD1-4208-8DBE-29F0A16A68EE}">
      <dgm:prSet/>
      <dgm:spPr/>
      <dgm:t>
        <a:bodyPr/>
        <a:lstStyle/>
        <a:p>
          <a:r>
            <a:rPr lang="en-MY" baseline="0" dirty="0"/>
            <a:t>Each folder and subfolder can have their own README</a:t>
          </a:r>
          <a:endParaRPr lang="en-US" dirty="0"/>
        </a:p>
      </dgm:t>
    </dgm:pt>
    <dgm:pt modelId="{6FCB328F-8A4B-4811-A5C0-AD8446C481D6}" type="parTrans" cxnId="{0AB13E95-305B-4CAA-B144-8571581D4BE4}">
      <dgm:prSet/>
      <dgm:spPr/>
      <dgm:t>
        <a:bodyPr/>
        <a:lstStyle/>
        <a:p>
          <a:endParaRPr lang="en-US"/>
        </a:p>
      </dgm:t>
    </dgm:pt>
    <dgm:pt modelId="{125361EC-D3F9-48A8-A140-1DB747F26F5C}" type="sibTrans" cxnId="{0AB13E95-305B-4CAA-B144-8571581D4BE4}">
      <dgm:prSet/>
      <dgm:spPr/>
      <dgm:t>
        <a:bodyPr/>
        <a:lstStyle/>
        <a:p>
          <a:endParaRPr lang="en-US"/>
        </a:p>
      </dgm:t>
    </dgm:pt>
    <dgm:pt modelId="{A9F012C3-BA9E-4684-AE5C-999330D4770F}" type="pres">
      <dgm:prSet presAssocID="{146941C1-4DCF-4A3F-8B5F-8CB06E8550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4A2AB8-F894-49C6-9024-7108F3D56B68}" type="pres">
      <dgm:prSet presAssocID="{7555B337-85F9-4962-920E-85995C59EAEE}" presName="hierRoot1" presStyleCnt="0"/>
      <dgm:spPr/>
    </dgm:pt>
    <dgm:pt modelId="{6D453E04-D875-44F6-B497-591225977B77}" type="pres">
      <dgm:prSet presAssocID="{7555B337-85F9-4962-920E-85995C59EAEE}" presName="composite" presStyleCnt="0"/>
      <dgm:spPr/>
    </dgm:pt>
    <dgm:pt modelId="{C3EAE2C0-916D-4DC1-9C5A-DBA77936AAC3}" type="pres">
      <dgm:prSet presAssocID="{7555B337-85F9-4962-920E-85995C59EAEE}" presName="background" presStyleLbl="node0" presStyleIdx="0" presStyleCnt="2"/>
      <dgm:spPr/>
    </dgm:pt>
    <dgm:pt modelId="{A05114FD-C76C-4C87-9826-034A6E020BB3}" type="pres">
      <dgm:prSet presAssocID="{7555B337-85F9-4962-920E-85995C59EAEE}" presName="text" presStyleLbl="fgAcc0" presStyleIdx="0" presStyleCnt="2">
        <dgm:presLayoutVars>
          <dgm:chPref val="3"/>
        </dgm:presLayoutVars>
      </dgm:prSet>
      <dgm:spPr/>
    </dgm:pt>
    <dgm:pt modelId="{DDA02FD6-183E-4048-8D89-DD56CC1CEC42}" type="pres">
      <dgm:prSet presAssocID="{7555B337-85F9-4962-920E-85995C59EAEE}" presName="hierChild2" presStyleCnt="0"/>
      <dgm:spPr/>
    </dgm:pt>
    <dgm:pt modelId="{84C40A54-FBFF-4B6F-8A84-8FC458AEC46B}" type="pres">
      <dgm:prSet presAssocID="{E00D23BC-0DD1-4208-8DBE-29F0A16A68EE}" presName="hierRoot1" presStyleCnt="0"/>
      <dgm:spPr/>
    </dgm:pt>
    <dgm:pt modelId="{2F1B72D0-9FAF-40BF-A622-2D4462CC56D6}" type="pres">
      <dgm:prSet presAssocID="{E00D23BC-0DD1-4208-8DBE-29F0A16A68EE}" presName="composite" presStyleCnt="0"/>
      <dgm:spPr/>
    </dgm:pt>
    <dgm:pt modelId="{F06EA775-06A6-4FA0-92D6-41598080C316}" type="pres">
      <dgm:prSet presAssocID="{E00D23BC-0DD1-4208-8DBE-29F0A16A68EE}" presName="background" presStyleLbl="node0" presStyleIdx="1" presStyleCnt="2"/>
      <dgm:spPr/>
    </dgm:pt>
    <dgm:pt modelId="{23F3C80D-9CE6-4190-9D22-86C3DD15B27C}" type="pres">
      <dgm:prSet presAssocID="{E00D23BC-0DD1-4208-8DBE-29F0A16A68EE}" presName="text" presStyleLbl="fgAcc0" presStyleIdx="1" presStyleCnt="2">
        <dgm:presLayoutVars>
          <dgm:chPref val="3"/>
        </dgm:presLayoutVars>
      </dgm:prSet>
      <dgm:spPr/>
    </dgm:pt>
    <dgm:pt modelId="{ECACBC18-BC48-40B8-A39B-3DB8468522F0}" type="pres">
      <dgm:prSet presAssocID="{E00D23BC-0DD1-4208-8DBE-29F0A16A68EE}" presName="hierChild2" presStyleCnt="0"/>
      <dgm:spPr/>
    </dgm:pt>
  </dgm:ptLst>
  <dgm:cxnLst>
    <dgm:cxn modelId="{199A751A-D8FA-4DBC-9DCE-513AE652402C}" type="presOf" srcId="{7555B337-85F9-4962-920E-85995C59EAEE}" destId="{A05114FD-C76C-4C87-9826-034A6E020BB3}" srcOrd="0" destOrd="0" presId="urn:microsoft.com/office/officeart/2005/8/layout/hierarchy1"/>
    <dgm:cxn modelId="{F84F682F-06FA-4590-9359-513298097AA7}" srcId="{146941C1-4DCF-4A3F-8B5F-8CB06E8550B1}" destId="{7555B337-85F9-4962-920E-85995C59EAEE}" srcOrd="0" destOrd="0" parTransId="{66ABE94D-0C40-48F3-92E3-3E763299C1B7}" sibTransId="{1781D47F-38EB-44BF-9C68-C71FCDFD6B6D}"/>
    <dgm:cxn modelId="{1ADE004A-29BB-456C-AA2B-7B57CAC2256F}" type="presOf" srcId="{146941C1-4DCF-4A3F-8B5F-8CB06E8550B1}" destId="{A9F012C3-BA9E-4684-AE5C-999330D4770F}" srcOrd="0" destOrd="0" presId="urn:microsoft.com/office/officeart/2005/8/layout/hierarchy1"/>
    <dgm:cxn modelId="{0AB13E95-305B-4CAA-B144-8571581D4BE4}" srcId="{146941C1-4DCF-4A3F-8B5F-8CB06E8550B1}" destId="{E00D23BC-0DD1-4208-8DBE-29F0A16A68EE}" srcOrd="1" destOrd="0" parTransId="{6FCB328F-8A4B-4811-A5C0-AD8446C481D6}" sibTransId="{125361EC-D3F9-48A8-A140-1DB747F26F5C}"/>
    <dgm:cxn modelId="{327A43FA-4AE8-42FF-BE59-6713AB9A3E73}" type="presOf" srcId="{E00D23BC-0DD1-4208-8DBE-29F0A16A68EE}" destId="{23F3C80D-9CE6-4190-9D22-86C3DD15B27C}" srcOrd="0" destOrd="0" presId="urn:microsoft.com/office/officeart/2005/8/layout/hierarchy1"/>
    <dgm:cxn modelId="{D9E86DC6-E4C3-422D-B348-F6CF990BE109}" type="presParOf" srcId="{A9F012C3-BA9E-4684-AE5C-999330D4770F}" destId="{034A2AB8-F894-49C6-9024-7108F3D56B68}" srcOrd="0" destOrd="0" presId="urn:microsoft.com/office/officeart/2005/8/layout/hierarchy1"/>
    <dgm:cxn modelId="{C1D44B28-C8C7-411E-9CD9-51C91B40B75C}" type="presParOf" srcId="{034A2AB8-F894-49C6-9024-7108F3D56B68}" destId="{6D453E04-D875-44F6-B497-591225977B77}" srcOrd="0" destOrd="0" presId="urn:microsoft.com/office/officeart/2005/8/layout/hierarchy1"/>
    <dgm:cxn modelId="{725C750D-5E8F-434D-9C6E-3CFBF6FB8FFE}" type="presParOf" srcId="{6D453E04-D875-44F6-B497-591225977B77}" destId="{C3EAE2C0-916D-4DC1-9C5A-DBA77936AAC3}" srcOrd="0" destOrd="0" presId="urn:microsoft.com/office/officeart/2005/8/layout/hierarchy1"/>
    <dgm:cxn modelId="{F93A47B7-75C9-411A-BED3-C1C83DD268BD}" type="presParOf" srcId="{6D453E04-D875-44F6-B497-591225977B77}" destId="{A05114FD-C76C-4C87-9826-034A6E020BB3}" srcOrd="1" destOrd="0" presId="urn:microsoft.com/office/officeart/2005/8/layout/hierarchy1"/>
    <dgm:cxn modelId="{55B0CD97-D6BE-4673-B47A-971BC8C2C7B5}" type="presParOf" srcId="{034A2AB8-F894-49C6-9024-7108F3D56B68}" destId="{DDA02FD6-183E-4048-8D89-DD56CC1CEC42}" srcOrd="1" destOrd="0" presId="urn:microsoft.com/office/officeart/2005/8/layout/hierarchy1"/>
    <dgm:cxn modelId="{87E3894A-7B60-4042-ACF3-8E48EE1AE33F}" type="presParOf" srcId="{A9F012C3-BA9E-4684-AE5C-999330D4770F}" destId="{84C40A54-FBFF-4B6F-8A84-8FC458AEC46B}" srcOrd="1" destOrd="0" presId="urn:microsoft.com/office/officeart/2005/8/layout/hierarchy1"/>
    <dgm:cxn modelId="{95824280-2A1A-4130-B026-E5308A19AD19}" type="presParOf" srcId="{84C40A54-FBFF-4B6F-8A84-8FC458AEC46B}" destId="{2F1B72D0-9FAF-40BF-A622-2D4462CC56D6}" srcOrd="0" destOrd="0" presId="urn:microsoft.com/office/officeart/2005/8/layout/hierarchy1"/>
    <dgm:cxn modelId="{5681C81A-005F-40FD-8825-ECE0E7F67E73}" type="presParOf" srcId="{2F1B72D0-9FAF-40BF-A622-2D4462CC56D6}" destId="{F06EA775-06A6-4FA0-92D6-41598080C316}" srcOrd="0" destOrd="0" presId="urn:microsoft.com/office/officeart/2005/8/layout/hierarchy1"/>
    <dgm:cxn modelId="{9BAE2E88-D27B-47B8-BFC9-B837F2D6861C}" type="presParOf" srcId="{2F1B72D0-9FAF-40BF-A622-2D4462CC56D6}" destId="{23F3C80D-9CE6-4190-9D22-86C3DD15B27C}" srcOrd="1" destOrd="0" presId="urn:microsoft.com/office/officeart/2005/8/layout/hierarchy1"/>
    <dgm:cxn modelId="{9FF35A70-D54E-4B96-9562-BA4E86755664}" type="presParOf" srcId="{84C40A54-FBFF-4B6F-8A84-8FC458AEC46B}" destId="{ECACBC18-BC48-40B8-A39B-3DB8468522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D59FE-153C-41B4-9664-63D6CD5F268D}">
      <dsp:nvSpPr>
        <dsp:cNvPr id="0" name=""/>
        <dsp:cNvSpPr/>
      </dsp:nvSpPr>
      <dsp:spPr>
        <a:xfrm>
          <a:off x="1343053" y="67397"/>
          <a:ext cx="2196000" cy="218416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E9379-8432-4473-8764-D9542618556E}">
      <dsp:nvSpPr>
        <dsp:cNvPr id="0" name=""/>
        <dsp:cNvSpPr/>
      </dsp:nvSpPr>
      <dsp:spPr>
        <a:xfrm>
          <a:off x="1772953" y="532875"/>
          <a:ext cx="1260000" cy="1253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62659-9E02-49C1-8BA3-6FEFE7C6660D}">
      <dsp:nvSpPr>
        <dsp:cNvPr id="0" name=""/>
        <dsp:cNvSpPr/>
      </dsp:nvSpPr>
      <dsp:spPr>
        <a:xfrm>
          <a:off x="403459" y="2537499"/>
          <a:ext cx="4076388" cy="136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800" kern="1200" dirty="0"/>
            <a:t>Git is a version control system that lets you </a:t>
          </a:r>
          <a:r>
            <a:rPr lang="en-MY" sz="1800" b="1" kern="1200" dirty="0"/>
            <a:t>manage and keep track of your source code history LOCALLY</a:t>
          </a:r>
          <a:endParaRPr lang="en-US" sz="1800" kern="1200" dirty="0"/>
        </a:p>
      </dsp:txBody>
      <dsp:txXfrm>
        <a:off x="403459" y="2537499"/>
        <a:ext cx="4076388" cy="1365256"/>
      </dsp:txXfrm>
    </dsp:sp>
    <dsp:sp modelId="{41BBDF44-C03C-49F6-858B-28FF3FAB3FFB}">
      <dsp:nvSpPr>
        <dsp:cNvPr id="0" name=""/>
        <dsp:cNvSpPr/>
      </dsp:nvSpPr>
      <dsp:spPr>
        <a:xfrm>
          <a:off x="5911939" y="10288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1A0FA-5F46-4EE0-AD90-50CA23F65F62}">
      <dsp:nvSpPr>
        <dsp:cNvPr id="0" name=""/>
        <dsp:cNvSpPr/>
      </dsp:nvSpPr>
      <dsp:spPr>
        <a:xfrm>
          <a:off x="6341839" y="57088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79A57-9E0A-4B61-9807-215A047DA9BF}">
      <dsp:nvSpPr>
        <dsp:cNvPr id="0" name=""/>
        <dsp:cNvSpPr/>
      </dsp:nvSpPr>
      <dsp:spPr>
        <a:xfrm>
          <a:off x="5122735" y="2585048"/>
          <a:ext cx="3801384" cy="1192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800" kern="1200" dirty="0"/>
            <a:t>GitHub is a cloud-based hosting service that lets you </a:t>
          </a:r>
          <a:r>
            <a:rPr lang="en-MY" sz="1800" b="1" kern="1200" dirty="0"/>
            <a:t>manage Git repositories</a:t>
          </a:r>
          <a:endParaRPr lang="en-US" sz="1800" kern="1200" dirty="0"/>
        </a:p>
      </dsp:txBody>
      <dsp:txXfrm>
        <a:off x="5122735" y="2585048"/>
        <a:ext cx="3801384" cy="1192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2B0C2-827F-4371-A1B3-A6277B88376B}">
      <dsp:nvSpPr>
        <dsp:cNvPr id="0" name=""/>
        <dsp:cNvSpPr/>
      </dsp:nvSpPr>
      <dsp:spPr>
        <a:xfrm>
          <a:off x="0" y="532721"/>
          <a:ext cx="5990135" cy="12951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5400" kern="1200" baseline="0"/>
            <a:t>git status</a:t>
          </a:r>
          <a:endParaRPr lang="en-US" sz="5400" kern="1200"/>
        </a:p>
      </dsp:txBody>
      <dsp:txXfrm>
        <a:off x="63226" y="595947"/>
        <a:ext cx="5863683" cy="1168738"/>
      </dsp:txXfrm>
    </dsp:sp>
    <dsp:sp modelId="{421675B8-7ADE-4F6F-AA6A-FEC3E1FB3079}">
      <dsp:nvSpPr>
        <dsp:cNvPr id="0" name=""/>
        <dsp:cNvSpPr/>
      </dsp:nvSpPr>
      <dsp:spPr>
        <a:xfrm>
          <a:off x="0" y="1983432"/>
          <a:ext cx="5990135" cy="129519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5400" kern="1200" baseline="0" dirty="0"/>
            <a:t>git add file1 file2</a:t>
          </a:r>
          <a:endParaRPr lang="en-US" sz="5400" kern="1200" dirty="0"/>
        </a:p>
      </dsp:txBody>
      <dsp:txXfrm>
        <a:off x="63226" y="2046658"/>
        <a:ext cx="5863683" cy="1168738"/>
      </dsp:txXfrm>
    </dsp:sp>
    <dsp:sp modelId="{F9E088A7-0B35-436A-A310-F6BA2B0F19B6}">
      <dsp:nvSpPr>
        <dsp:cNvPr id="0" name=""/>
        <dsp:cNvSpPr/>
      </dsp:nvSpPr>
      <dsp:spPr>
        <a:xfrm>
          <a:off x="0" y="3434142"/>
          <a:ext cx="5990135" cy="129519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5400" kern="1200" baseline="0" dirty="0"/>
            <a:t>git status</a:t>
          </a:r>
          <a:endParaRPr lang="en-US" sz="5400" kern="1200" dirty="0"/>
        </a:p>
      </dsp:txBody>
      <dsp:txXfrm>
        <a:off x="63226" y="3497368"/>
        <a:ext cx="5863683" cy="1168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CE3F0-FA9A-45D8-9CF0-682CABF5D4E5}">
      <dsp:nvSpPr>
        <dsp:cNvPr id="0" name=""/>
        <dsp:cNvSpPr/>
      </dsp:nvSpPr>
      <dsp:spPr>
        <a:xfrm>
          <a:off x="0" y="855083"/>
          <a:ext cx="5990135" cy="1578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95EFA-0507-4387-AAF8-9865F51E19E0}">
      <dsp:nvSpPr>
        <dsp:cNvPr id="0" name=""/>
        <dsp:cNvSpPr/>
      </dsp:nvSpPr>
      <dsp:spPr>
        <a:xfrm>
          <a:off x="477531" y="1210272"/>
          <a:ext cx="868238" cy="8682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3EEB1-91EB-4BF0-8384-ED0BDACADF52}">
      <dsp:nvSpPr>
        <dsp:cNvPr id="0" name=""/>
        <dsp:cNvSpPr/>
      </dsp:nvSpPr>
      <dsp:spPr>
        <a:xfrm>
          <a:off x="1823301" y="855083"/>
          <a:ext cx="4166834" cy="157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070" tIns="167070" rIns="167070" bIns="16707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baseline="0"/>
            <a:t>git commit –m “commit message”</a:t>
          </a:r>
          <a:endParaRPr lang="en-US" sz="3200" kern="1200"/>
        </a:p>
      </dsp:txBody>
      <dsp:txXfrm>
        <a:off x="1823301" y="855083"/>
        <a:ext cx="4166834" cy="1578616"/>
      </dsp:txXfrm>
    </dsp:sp>
    <dsp:sp modelId="{184D9C7C-9277-42AC-8EFA-76B6A620C299}">
      <dsp:nvSpPr>
        <dsp:cNvPr id="0" name=""/>
        <dsp:cNvSpPr/>
      </dsp:nvSpPr>
      <dsp:spPr>
        <a:xfrm>
          <a:off x="0" y="2828354"/>
          <a:ext cx="5990135" cy="1578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063E4-296E-420F-80DA-2E8B0A8D61DE}">
      <dsp:nvSpPr>
        <dsp:cNvPr id="0" name=""/>
        <dsp:cNvSpPr/>
      </dsp:nvSpPr>
      <dsp:spPr>
        <a:xfrm>
          <a:off x="477531" y="3183542"/>
          <a:ext cx="868238" cy="8682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B4FE0-3679-4AE3-BFFB-63643BA030B7}">
      <dsp:nvSpPr>
        <dsp:cNvPr id="0" name=""/>
        <dsp:cNvSpPr/>
      </dsp:nvSpPr>
      <dsp:spPr>
        <a:xfrm>
          <a:off x="1823301" y="2828354"/>
          <a:ext cx="4166834" cy="157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070" tIns="167070" rIns="167070" bIns="16707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baseline="0"/>
            <a:t>git status</a:t>
          </a:r>
          <a:endParaRPr lang="en-US" sz="3200" kern="1200"/>
        </a:p>
      </dsp:txBody>
      <dsp:txXfrm>
        <a:off x="1823301" y="2828354"/>
        <a:ext cx="4166834" cy="1578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A4626-B34B-430A-85C5-573BCA035B3F}">
      <dsp:nvSpPr>
        <dsp:cNvPr id="0" name=""/>
        <dsp:cNvSpPr/>
      </dsp:nvSpPr>
      <dsp:spPr>
        <a:xfrm>
          <a:off x="0" y="893191"/>
          <a:ext cx="5990135" cy="1578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6CC67-EE14-4506-8D68-85ED8A8503A4}">
      <dsp:nvSpPr>
        <dsp:cNvPr id="0" name=""/>
        <dsp:cNvSpPr/>
      </dsp:nvSpPr>
      <dsp:spPr>
        <a:xfrm>
          <a:off x="449617" y="1147055"/>
          <a:ext cx="924066" cy="994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4000" r="-4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82A34-F02F-4715-A9F8-D54664C3EA80}">
      <dsp:nvSpPr>
        <dsp:cNvPr id="0" name=""/>
        <dsp:cNvSpPr/>
      </dsp:nvSpPr>
      <dsp:spPr>
        <a:xfrm>
          <a:off x="1823301" y="855083"/>
          <a:ext cx="4166834" cy="157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070" tIns="167070" rIns="167070" bIns="16707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/>
            <a:t>git push –u origin master</a:t>
          </a:r>
          <a:endParaRPr lang="en-US" sz="3200" kern="1200" dirty="0"/>
        </a:p>
      </dsp:txBody>
      <dsp:txXfrm>
        <a:off x="1823301" y="855083"/>
        <a:ext cx="4166834" cy="1578616"/>
      </dsp:txXfrm>
    </dsp:sp>
    <dsp:sp modelId="{93C6403F-BF2D-4CEE-AA94-B44D9CE67D15}">
      <dsp:nvSpPr>
        <dsp:cNvPr id="0" name=""/>
        <dsp:cNvSpPr/>
      </dsp:nvSpPr>
      <dsp:spPr>
        <a:xfrm>
          <a:off x="0" y="2828354"/>
          <a:ext cx="5990135" cy="1578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227E1-5526-4AD7-82DE-16A60E55C6B9}">
      <dsp:nvSpPr>
        <dsp:cNvPr id="0" name=""/>
        <dsp:cNvSpPr/>
      </dsp:nvSpPr>
      <dsp:spPr>
        <a:xfrm>
          <a:off x="477531" y="3183542"/>
          <a:ext cx="868238" cy="8682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6C527-B14D-402D-953D-9C8C622F47A0}">
      <dsp:nvSpPr>
        <dsp:cNvPr id="0" name=""/>
        <dsp:cNvSpPr/>
      </dsp:nvSpPr>
      <dsp:spPr>
        <a:xfrm>
          <a:off x="1823301" y="2828354"/>
          <a:ext cx="4166834" cy="157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070" tIns="167070" rIns="167070" bIns="16707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/>
            <a:t>FOR HELP: can use –h flag</a:t>
          </a:r>
          <a:endParaRPr lang="en-US" sz="3200" kern="1200" dirty="0"/>
        </a:p>
      </dsp:txBody>
      <dsp:txXfrm>
        <a:off x="1823301" y="2828354"/>
        <a:ext cx="4166834" cy="1578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AE2C0-916D-4DC1-9C5A-DBA77936AAC3}">
      <dsp:nvSpPr>
        <dsp:cNvPr id="0" name=""/>
        <dsp:cNvSpPr/>
      </dsp:nvSpPr>
      <dsp:spPr>
        <a:xfrm>
          <a:off x="1127" y="635227"/>
          <a:ext cx="3957872" cy="2513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5114FD-C76C-4C87-9826-034A6E020BB3}">
      <dsp:nvSpPr>
        <dsp:cNvPr id="0" name=""/>
        <dsp:cNvSpPr/>
      </dsp:nvSpPr>
      <dsp:spPr>
        <a:xfrm>
          <a:off x="440891" y="1053002"/>
          <a:ext cx="3957872" cy="25132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700" kern="1200" baseline="0" dirty="0"/>
            <a:t>README will be displayed as a preview on your repository</a:t>
          </a:r>
          <a:endParaRPr lang="en-US" sz="3700" kern="1200" dirty="0"/>
        </a:p>
      </dsp:txBody>
      <dsp:txXfrm>
        <a:off x="514502" y="1126613"/>
        <a:ext cx="3810650" cy="2366026"/>
      </dsp:txXfrm>
    </dsp:sp>
    <dsp:sp modelId="{F06EA775-06A6-4FA0-92D6-41598080C316}">
      <dsp:nvSpPr>
        <dsp:cNvPr id="0" name=""/>
        <dsp:cNvSpPr/>
      </dsp:nvSpPr>
      <dsp:spPr>
        <a:xfrm>
          <a:off x="4838526" y="635227"/>
          <a:ext cx="3957872" cy="2513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F3C80D-9CE6-4190-9D22-86C3DD15B27C}">
      <dsp:nvSpPr>
        <dsp:cNvPr id="0" name=""/>
        <dsp:cNvSpPr/>
      </dsp:nvSpPr>
      <dsp:spPr>
        <a:xfrm>
          <a:off x="5278290" y="1053002"/>
          <a:ext cx="3957872" cy="25132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700" kern="1200" baseline="0" dirty="0"/>
            <a:t>Each folder and subfolder can have their own README</a:t>
          </a:r>
          <a:endParaRPr lang="en-US" sz="3700" kern="1200" dirty="0"/>
        </a:p>
      </dsp:txBody>
      <dsp:txXfrm>
        <a:off x="5351901" y="1126613"/>
        <a:ext cx="3810650" cy="2366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D333-CEA6-4EE3-B2B3-4034F8F4BB90}" type="datetimeFigureOut">
              <a:rPr lang="en-MY" smtClean="0"/>
              <a:t>6/12/2019</a:t>
            </a:fld>
            <a:endParaRPr lang="en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A857-4BA0-4FB8-8FD8-5E954FDC0B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1289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D333-CEA6-4EE3-B2B3-4034F8F4BB90}" type="datetimeFigureOut">
              <a:rPr lang="en-MY" smtClean="0"/>
              <a:t>6/12/2019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A857-4BA0-4FB8-8FD8-5E954FDC0B4F}" type="slidenum">
              <a:rPr lang="en-MY" smtClean="0"/>
              <a:t>‹#›</a:t>
            </a:fld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81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D333-CEA6-4EE3-B2B3-4034F8F4BB90}" type="datetimeFigureOut">
              <a:rPr lang="en-MY" smtClean="0"/>
              <a:t>6/12/2019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A857-4BA0-4FB8-8FD8-5E954FDC0B4F}" type="slidenum">
              <a:rPr lang="en-MY" smtClean="0"/>
              <a:t>‹#›</a:t>
            </a:fld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893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D333-CEA6-4EE3-B2B3-4034F8F4BB90}" type="datetimeFigureOut">
              <a:rPr lang="en-MY" smtClean="0"/>
              <a:t>6/12/2019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A857-4BA0-4FB8-8FD8-5E954FDC0B4F}" type="slidenum">
              <a:rPr lang="en-MY" smtClean="0"/>
              <a:t>‹#›</a:t>
            </a:fld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70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D333-CEA6-4EE3-B2B3-4034F8F4BB90}" type="datetimeFigureOut">
              <a:rPr lang="en-MY" smtClean="0"/>
              <a:t>6/12/2019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A857-4BA0-4FB8-8FD8-5E954FDC0B4F}" type="slidenum">
              <a:rPr lang="en-MY" smtClean="0"/>
              <a:t>‹#›</a:t>
            </a:fld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14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D333-CEA6-4EE3-B2B3-4034F8F4BB90}" type="datetimeFigureOut">
              <a:rPr lang="en-MY" smtClean="0"/>
              <a:t>6/12/2019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A857-4BA0-4FB8-8FD8-5E954FDC0B4F}" type="slidenum">
              <a:rPr lang="en-MY" smtClean="0"/>
              <a:t>‹#›</a:t>
            </a:fld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92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D333-CEA6-4EE3-B2B3-4034F8F4BB90}" type="datetimeFigureOut">
              <a:rPr lang="en-MY" smtClean="0"/>
              <a:t>6/12/2019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A857-4BA0-4FB8-8FD8-5E954FDC0B4F}" type="slidenum">
              <a:rPr lang="en-MY" smtClean="0"/>
              <a:t>‹#›</a:t>
            </a:fld>
            <a:endParaRPr lang="en-MY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683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D333-CEA6-4EE3-B2B3-4034F8F4BB90}" type="datetimeFigureOut">
              <a:rPr lang="en-MY" smtClean="0"/>
              <a:t>6/12/2019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A857-4BA0-4FB8-8FD8-5E954FDC0B4F}" type="slidenum">
              <a:rPr lang="en-MY" smtClean="0"/>
              <a:t>‹#›</a:t>
            </a:fld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842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D333-CEA6-4EE3-B2B3-4034F8F4BB90}" type="datetimeFigureOut">
              <a:rPr lang="en-MY" smtClean="0"/>
              <a:t>6/12/2019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A857-4BA0-4FB8-8FD8-5E954FDC0B4F}" type="slidenum">
              <a:rPr lang="en-MY" smtClean="0"/>
              <a:t>‹#›</a:t>
            </a:fld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575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D333-CEA6-4EE3-B2B3-4034F8F4BB90}" type="datetimeFigureOut">
              <a:rPr lang="en-MY" smtClean="0"/>
              <a:t>6/12/2019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A857-4BA0-4FB8-8FD8-5E954FDC0B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879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D333-CEA6-4EE3-B2B3-4034F8F4BB90}" type="datetimeFigureOut">
              <a:rPr lang="en-MY" smtClean="0"/>
              <a:t>6/12/2019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A857-4BA0-4FB8-8FD8-5E954FDC0B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251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542D333-CEA6-4EE3-B2B3-4034F8F4BB90}" type="datetimeFigureOut">
              <a:rPr lang="en-MY" smtClean="0"/>
              <a:t>6/12/2019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097A857-4BA0-4FB8-8FD8-5E954FDC0B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447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google.com/url?sa=i&amp;source=images&amp;cd=&amp;ved=2ahUKEwjCn-TWgKDmAhW5H7cAHZXFB8YQjRx6BAgBEAQ&amp;url=https%3A%2F%2Fplay.google.com%2Fstore%2Fapps%2Fdetails%3Fid%3Dcom.fastaccess.github%26hl%3Den&amp;psig=AOvVaw2O4citYeI_MlvZjE0G2JbV&amp;ust=157568674223390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ww.google.com/url?sa=i&amp;source=images&amp;cd=&amp;ved=2ahUKEwiLvv3jzKDmAhUJfSsKHcVHDWYQjRx6BAgBEAQ&amp;url=https%3A%2F%2Fapps.apple.com%2Fus%2Fapp%2Fcodehub-a-client-for-github%2Fid707173885%3Fl%3Des&amp;psig=AOvVaw3KANN-kFK63RB-1WIEVqW9&amp;ust=157570717133247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8604-4B95-42D8-A038-6FA66F0DB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823" y="745182"/>
            <a:ext cx="8574078" cy="3386433"/>
          </a:xfrm>
        </p:spPr>
        <p:txBody>
          <a:bodyPr anchor="b">
            <a:normAutofit/>
          </a:bodyPr>
          <a:lstStyle/>
          <a:p>
            <a:r>
              <a:rPr lang="en-MY" sz="6000" dirty="0"/>
              <a:t>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74315-EE6B-414A-961B-A62F546B2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5823" y="4232516"/>
            <a:ext cx="8574078" cy="2079472"/>
          </a:xfrm>
          <a:noFill/>
        </p:spPr>
        <p:txBody>
          <a:bodyPr anchor="t">
            <a:normAutofit/>
          </a:bodyPr>
          <a:lstStyle/>
          <a:p>
            <a:endParaRPr lang="en-MY" sz="3200">
              <a:solidFill>
                <a:schemeClr val="tx1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3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84695A-8C75-48A4-BD30-CE2D234ED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C2431-EBAE-4FA7-A213-18125765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836023"/>
            <a:ext cx="3479800" cy="5399677"/>
          </a:xfrm>
        </p:spPr>
        <p:txBody>
          <a:bodyPr anchor="ctr">
            <a:normAutofit/>
          </a:bodyPr>
          <a:lstStyle/>
          <a:p>
            <a:r>
              <a:rPr lang="en-MY" sz="4800" dirty="0">
                <a:solidFill>
                  <a:srgbClr val="FFFFFF"/>
                </a:solidFill>
              </a:rPr>
              <a:t>Staging files for commit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7596A7-090E-44D5-B204-BB323A81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19385E-D449-4144-BD4D-CBE91FCF4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214744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629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84695A-8C75-48A4-BD30-CE2D234ED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C2431-EBAE-4FA7-A213-18125765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836023"/>
            <a:ext cx="3467100" cy="5564777"/>
          </a:xfrm>
        </p:spPr>
        <p:txBody>
          <a:bodyPr anchor="ctr">
            <a:normAutofit/>
          </a:bodyPr>
          <a:lstStyle/>
          <a:p>
            <a:r>
              <a:rPr lang="en-MY" dirty="0">
                <a:solidFill>
                  <a:srgbClr val="FFFFFF"/>
                </a:solidFill>
              </a:rPr>
              <a:t>Commit files to 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7596A7-090E-44D5-B204-BB323A81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4294D7-28D1-4931-8152-066C95005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524710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55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84695A-8C75-48A4-BD30-CE2D234ED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0F2CF-B388-47CB-863D-A94509FE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26" y="804672"/>
            <a:ext cx="3848100" cy="5386977"/>
          </a:xfrm>
        </p:spPr>
        <p:txBody>
          <a:bodyPr anchor="ctr">
            <a:normAutofit/>
          </a:bodyPr>
          <a:lstStyle/>
          <a:p>
            <a:r>
              <a:rPr lang="en-MY" sz="4800" dirty="0">
                <a:solidFill>
                  <a:srgbClr val="FFFFFF"/>
                </a:solidFill>
              </a:rPr>
              <a:t>Push</a:t>
            </a:r>
            <a:r>
              <a:rPr lang="en-MY" sz="5400" dirty="0">
                <a:solidFill>
                  <a:srgbClr val="FFFFFF"/>
                </a:solidFill>
              </a:rPr>
              <a:t> to remote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7596A7-090E-44D5-B204-BB323A81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4117F4-619C-49CA-9F76-8CCB2715A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314411"/>
              </p:ext>
            </p:extLst>
          </p:nvPr>
        </p:nvGraphicFramePr>
        <p:xfrm>
          <a:off x="4679060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46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3F0A-297F-49CF-9C2D-E7B32F66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>
            <a:normAutofit/>
          </a:bodyPr>
          <a:lstStyle/>
          <a:p>
            <a:r>
              <a:rPr lang="en-MY" dirty="0"/>
              <a:t>README.md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E314C0-2F2C-4D43-A9A3-F8B0D5BE4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878769"/>
              </p:ext>
            </p:extLst>
          </p:nvPr>
        </p:nvGraphicFramePr>
        <p:xfrm>
          <a:off x="1262063" y="2013054"/>
          <a:ext cx="9237290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5235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154D-3940-4DE3-B9B7-6BFF9F87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To </a:t>
            </a:r>
            <a:r>
              <a:rPr lang="en-MY" sz="5400" dirty="0"/>
              <a:t>view</a:t>
            </a:r>
            <a:r>
              <a:rPr lang="en-MY" dirty="0"/>
              <a:t> </a:t>
            </a:r>
            <a:r>
              <a:rPr lang="en-MY" sz="4800" dirty="0"/>
              <a:t>on</a:t>
            </a:r>
            <a:r>
              <a:rPr lang="en-MY" dirty="0"/>
              <a:t> mobile: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37E7-04AF-400F-8CD7-0EB2CA13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400" dirty="0"/>
              <a:t>Android</a:t>
            </a:r>
          </a:p>
          <a:p>
            <a:r>
              <a:rPr lang="en-MY" sz="2400" dirty="0"/>
              <a:t>Download </a:t>
            </a:r>
            <a:r>
              <a:rPr lang="en-MY" sz="2400" b="1" dirty="0" err="1"/>
              <a:t>FastHub</a:t>
            </a:r>
            <a:endParaRPr lang="en-MY" sz="2400" b="1" dirty="0"/>
          </a:p>
          <a:p>
            <a:endParaRPr lang="en-MY" sz="2400" dirty="0"/>
          </a:p>
          <a:p>
            <a:endParaRPr lang="en-MY" sz="2400" dirty="0"/>
          </a:p>
          <a:p>
            <a:endParaRPr lang="en-MY" sz="2400" dirty="0"/>
          </a:p>
          <a:p>
            <a:r>
              <a:rPr lang="en-MY" sz="2400" dirty="0"/>
              <a:t>Apple</a:t>
            </a:r>
          </a:p>
          <a:p>
            <a:r>
              <a:rPr lang="en-MY" sz="2400" dirty="0"/>
              <a:t>Download</a:t>
            </a:r>
            <a:r>
              <a:rPr lang="en-MY" sz="2400" b="1" dirty="0"/>
              <a:t> </a:t>
            </a:r>
            <a:r>
              <a:rPr lang="en-MY" sz="2400" b="1" dirty="0" err="1"/>
              <a:t>CodeHub</a:t>
            </a:r>
            <a:r>
              <a:rPr lang="en-MY" sz="2400" b="1" dirty="0"/>
              <a:t>                                                                                                       </a:t>
            </a:r>
          </a:p>
        </p:txBody>
      </p:sp>
      <p:pic>
        <p:nvPicPr>
          <p:cNvPr id="1028" name="Picture 4" descr="Image result for fasthub app">
            <a:hlinkClick r:id="rId2"/>
            <a:extLst>
              <a:ext uri="{FF2B5EF4-FFF2-40B4-BE49-F238E27FC236}">
                <a16:creationId xmlns:a16="http://schemas.microsoft.com/office/drawing/2014/main" id="{55E60A97-DBA5-40AC-AB6C-0195EB9D8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18288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dehub app apple">
            <a:hlinkClick r:id="rId4"/>
            <a:extLst>
              <a:ext uri="{FF2B5EF4-FFF2-40B4-BE49-F238E27FC236}">
                <a16:creationId xmlns:a16="http://schemas.microsoft.com/office/drawing/2014/main" id="{6BA7DBE4-30F4-45B5-AFBE-FE3950F57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15" y="4004468"/>
            <a:ext cx="3810001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20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CA29952-149E-46F7-9A9D-E6101CFF5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2" name="Rectangle 72">
            <a:extLst>
              <a:ext uri="{FF2B5EF4-FFF2-40B4-BE49-F238E27FC236}">
                <a16:creationId xmlns:a16="http://schemas.microsoft.com/office/drawing/2014/main" id="{3CB303E1-D838-4541-90C7-0A5FA555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https://blog.devmountain.com/wp-content/uploads/2019/07/Gitvs.Github-1a.jpg">
            <a:extLst>
              <a:ext uri="{FF2B5EF4-FFF2-40B4-BE49-F238E27FC236}">
                <a16:creationId xmlns:a16="http://schemas.microsoft.com/office/drawing/2014/main" id="{C6A1E35B-5CFC-4B90-AD39-E82A8876FD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1" y="106414"/>
            <a:ext cx="10363200" cy="664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55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D7EB-718A-43E9-994F-DB9BAEA2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>
            <a:normAutofit/>
          </a:bodyPr>
          <a:lstStyle/>
          <a:p>
            <a:r>
              <a:rPr lang="en-MY" sz="4800" dirty="0"/>
              <a:t>In simpler terms..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B9951B-E535-4DE2-A592-21A040527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821190"/>
              </p:ext>
            </p:extLst>
          </p:nvPr>
        </p:nvGraphicFramePr>
        <p:xfrm>
          <a:off x="1262063" y="2013054"/>
          <a:ext cx="9237290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75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6932-D663-4DA0-AF29-D4FEB2DF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6DC7-BFC2-48BC-B4C5-E5C20756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</a:t>
            </a:r>
            <a:r>
              <a:rPr lang="en-MY" dirty="0" err="1"/>
              <a:t>g</a:t>
            </a:r>
            <a:r>
              <a:rPr lang="en-MY" i="1" dirty="0" err="1"/>
              <a:t>ithub</a:t>
            </a:r>
            <a:r>
              <a:rPr lang="en-MY" i="1" dirty="0"/>
              <a:t> </a:t>
            </a:r>
            <a:r>
              <a:rPr lang="en-MY" i="1" dirty="0" err="1"/>
              <a:t>acc</a:t>
            </a:r>
            <a:endParaRPr lang="en-MY" i="1" dirty="0"/>
          </a:p>
          <a:p>
            <a:r>
              <a:rPr lang="en-MY" i="1" dirty="0"/>
              <a:t>Install git if you haven’t</a:t>
            </a:r>
          </a:p>
          <a:p>
            <a:r>
              <a:rPr lang="en-MY" i="1" dirty="0"/>
              <a:t>Create a new repository</a:t>
            </a:r>
          </a:p>
          <a:p>
            <a:r>
              <a:rPr lang="en-MY" i="1" dirty="0"/>
              <a:t>Clone repo and move notes to repo</a:t>
            </a:r>
          </a:p>
          <a:p>
            <a:r>
              <a:rPr lang="en-MY" i="1" dirty="0"/>
              <a:t>Push in git</a:t>
            </a:r>
          </a:p>
          <a:p>
            <a:r>
              <a:rPr lang="en-MY" i="1" dirty="0"/>
              <a:t>View in </a:t>
            </a:r>
            <a:r>
              <a:rPr lang="en-MY" i="1" dirty="0" err="1"/>
              <a:t>github</a:t>
            </a:r>
            <a:endParaRPr lang="en-MY" i="1" dirty="0"/>
          </a:p>
          <a:p>
            <a:r>
              <a:rPr lang="en-MY" i="1" dirty="0"/>
              <a:t>Make a random change and show how to revert</a:t>
            </a:r>
          </a:p>
          <a:p>
            <a:r>
              <a:rPr lang="en-MY" i="1" dirty="0"/>
              <a:t>Branches (if got time)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1647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209BDA-C3E7-40D6-A138-4813C3102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949246-212C-4DB1-9061-7E53927B3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971BF4-579F-4FA9-A9A2-59BCA5AB5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1" cy="6860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5DF09-32CC-4B3C-8406-5665268B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954" y="756745"/>
            <a:ext cx="9875520" cy="3311487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 dirty="0">
                <a:solidFill>
                  <a:schemeClr val="tx1"/>
                </a:solidFill>
              </a:rPr>
              <a:t>Install Git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11122E-E982-4BDE-B647-CC3FFA52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464025" cy="42364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6212EE-01CC-454A-833C-B8485AA4C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233670"/>
            <a:ext cx="464025" cy="2624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C77849-3BD1-4E59-BF04-13EDE5486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4233670"/>
            <a:ext cx="10828817" cy="2624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10CF-C32F-4A50-AB8E-291CB7FC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954" y="4389966"/>
            <a:ext cx="9685594" cy="183426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spc="3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https://git-scm.com/download/win</a:t>
            </a:r>
            <a:endParaRPr lang="en-US" sz="3200" spc="3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9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8C4F-ED89-41BC-8683-4BD2A0B0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5400" dirty="0"/>
              <a:t>Creating</a:t>
            </a:r>
            <a:r>
              <a:rPr lang="en-MY" dirty="0"/>
              <a:t> an </a:t>
            </a:r>
            <a:r>
              <a:rPr lang="en-MY" sz="5400" dirty="0"/>
              <a:t>account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6D47-1B61-4116-B242-32D0F9C12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MY" sz="2800" dirty="0">
              <a:solidFill>
                <a:srgbClr val="0070C0"/>
              </a:solidFill>
            </a:endParaRPr>
          </a:p>
          <a:p>
            <a:r>
              <a:rPr lang="en-MY" sz="2800" dirty="0"/>
              <a:t>For pro account, can link school email address to get benefits</a:t>
            </a:r>
            <a:br>
              <a:rPr lang="en-MY" sz="2800" dirty="0"/>
            </a:br>
            <a:r>
              <a:rPr lang="en-MY" sz="2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https://education.github.com/discount_requests/new</a:t>
            </a:r>
            <a:endParaRPr lang="en-MY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15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581C-06D7-44AE-8727-1BC5DD39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800" dirty="0"/>
              <a:t>Create </a:t>
            </a:r>
            <a:r>
              <a:rPr lang="en-MY" sz="5400" dirty="0"/>
              <a:t>a</a:t>
            </a:r>
            <a:r>
              <a:rPr lang="en-MY" sz="4800" dirty="0"/>
              <a:t> </a:t>
            </a:r>
            <a:r>
              <a:rPr lang="en-MY" sz="5400" dirty="0"/>
              <a:t>local</a:t>
            </a:r>
            <a:r>
              <a:rPr lang="en-MY" sz="4800" dirty="0"/>
              <a:t> </a:t>
            </a:r>
            <a:r>
              <a:rPr lang="en-MY" sz="5400" dirty="0"/>
              <a:t>git</a:t>
            </a:r>
            <a:r>
              <a:rPr lang="en-MY" sz="4800" dirty="0"/>
              <a:t> </a:t>
            </a:r>
            <a:r>
              <a:rPr lang="en-MY" sz="5400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7E22-C106-42D4-AB21-31925E3FC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MY" sz="2800" dirty="0"/>
              <a:t>Basic commands in terminal : cd (change directory) , </a:t>
            </a:r>
            <a:r>
              <a:rPr lang="en-MY" sz="2800" dirty="0" err="1"/>
              <a:t>dir</a:t>
            </a:r>
            <a:r>
              <a:rPr lang="en-MY" sz="2800" dirty="0"/>
              <a:t> (list files), </a:t>
            </a:r>
            <a:r>
              <a:rPr lang="en-MY" sz="2800" dirty="0" err="1"/>
              <a:t>mkdir</a:t>
            </a:r>
            <a:r>
              <a:rPr lang="en-MY" sz="2800" dirty="0"/>
              <a:t> (make new directory)</a:t>
            </a:r>
          </a:p>
          <a:p>
            <a:r>
              <a:rPr lang="en-MY" sz="2800" dirty="0"/>
              <a:t>Initialize a git repository in the root of the folder : </a:t>
            </a:r>
            <a:r>
              <a:rPr lang="en-MY" sz="2800" b="1" dirty="0">
                <a:solidFill>
                  <a:schemeClr val="tx1"/>
                </a:solidFill>
              </a:rPr>
              <a:t>git </a:t>
            </a:r>
            <a:r>
              <a:rPr lang="en-MY" sz="2800" b="1" dirty="0" err="1">
                <a:solidFill>
                  <a:schemeClr val="tx1"/>
                </a:solidFill>
              </a:rPr>
              <a:t>init</a:t>
            </a:r>
            <a:endParaRPr lang="en-MY" sz="2800" b="1" dirty="0">
              <a:solidFill>
                <a:schemeClr val="tx1"/>
              </a:solidFill>
            </a:endParaRPr>
          </a:p>
          <a:p>
            <a:r>
              <a:rPr lang="en-MY" sz="2800" dirty="0"/>
              <a:t>Show what’s in the folder: </a:t>
            </a:r>
            <a:r>
              <a:rPr lang="en-MY" sz="2800" dirty="0" err="1"/>
              <a:t>dir</a:t>
            </a:r>
            <a:endParaRPr lang="en-MY" sz="2800" dirty="0"/>
          </a:p>
          <a:p>
            <a:r>
              <a:rPr lang="en-MY" sz="2800" dirty="0"/>
              <a:t>Show hidden files: </a:t>
            </a:r>
            <a:r>
              <a:rPr lang="en-MY" sz="2800" dirty="0" err="1"/>
              <a:t>dir</a:t>
            </a:r>
            <a:r>
              <a:rPr lang="en-MY" sz="2800" dirty="0"/>
              <a:t> /a</a:t>
            </a:r>
          </a:p>
        </p:txBody>
      </p:sp>
    </p:spTree>
    <p:extLst>
      <p:ext uri="{BB962C8B-B14F-4D97-AF65-F5344CB8AC3E}">
        <p14:creationId xmlns:p14="http://schemas.microsoft.com/office/powerpoint/2010/main" val="224442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343E-673C-4B09-8E7A-53C28DB9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5400" dirty="0"/>
              <a:t>Create</a:t>
            </a:r>
            <a:r>
              <a:rPr lang="en-MY" dirty="0"/>
              <a:t> </a:t>
            </a:r>
            <a:r>
              <a:rPr lang="en-MY" sz="5400" dirty="0"/>
              <a:t>repository</a:t>
            </a:r>
            <a:r>
              <a:rPr lang="en-MY" dirty="0"/>
              <a:t> in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52CE-0F1C-465A-922F-EE1076F0F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/>
              <a:t>Create a GitHub repository on the website</a:t>
            </a:r>
          </a:p>
          <a:p>
            <a:r>
              <a:rPr lang="en-MY" sz="2800" dirty="0"/>
              <a:t>For the first time: </a:t>
            </a:r>
            <a:r>
              <a:rPr lang="en-MY" sz="2800" b="1" dirty="0"/>
              <a:t>git remote add origin https://github.com/user/repo.git</a:t>
            </a:r>
          </a:p>
          <a:p>
            <a:r>
              <a:rPr lang="en-MY" sz="2800" dirty="0"/>
              <a:t>Right click to paste in </a:t>
            </a:r>
            <a:r>
              <a:rPr lang="en-MY" sz="2800" dirty="0" err="1"/>
              <a:t>cmd</a:t>
            </a:r>
            <a:r>
              <a:rPr lang="en-MY" sz="2800" dirty="0"/>
              <a:t> for windows, </a:t>
            </a:r>
            <a:r>
              <a:rPr lang="en-MY" sz="2800" dirty="0" err="1"/>
              <a:t>CMD+v</a:t>
            </a:r>
            <a:r>
              <a:rPr lang="en-MY" sz="2800" dirty="0"/>
              <a:t> for MacOS</a:t>
            </a:r>
          </a:p>
        </p:txBody>
      </p:sp>
    </p:spTree>
    <p:extLst>
      <p:ext uri="{BB962C8B-B14F-4D97-AF65-F5344CB8AC3E}">
        <p14:creationId xmlns:p14="http://schemas.microsoft.com/office/powerpoint/2010/main" val="418934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0346-283E-4751-BE6A-98865110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5400" dirty="0"/>
              <a:t>Git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94A3-E79D-488B-9595-5F76EA644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MY" sz="2800" dirty="0"/>
              <a:t>Check the status of your repository, Example: files not staged for commit etc</a:t>
            </a:r>
          </a:p>
        </p:txBody>
      </p:sp>
    </p:spTree>
    <p:extLst>
      <p:ext uri="{BB962C8B-B14F-4D97-AF65-F5344CB8AC3E}">
        <p14:creationId xmlns:p14="http://schemas.microsoft.com/office/powerpoint/2010/main" val="10924180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304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Git and GitHub</vt:lpstr>
      <vt:lpstr>PowerPoint Presentation</vt:lpstr>
      <vt:lpstr>In simpler terms..</vt:lpstr>
      <vt:lpstr>PowerPoint Presentation</vt:lpstr>
      <vt:lpstr>Install Git</vt:lpstr>
      <vt:lpstr>Creating an account</vt:lpstr>
      <vt:lpstr>Create a local git repository</vt:lpstr>
      <vt:lpstr>Create repository in GitHub</vt:lpstr>
      <vt:lpstr>Git status</vt:lpstr>
      <vt:lpstr>Staging files for commit</vt:lpstr>
      <vt:lpstr>Commit files to local repository</vt:lpstr>
      <vt:lpstr>Push to remote repository</vt:lpstr>
      <vt:lpstr>README.md</vt:lpstr>
      <vt:lpstr>To view on mobile: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Chloe San Hue Tung</dc:creator>
  <cp:lastModifiedBy>Chloe San Hue Tung</cp:lastModifiedBy>
  <cp:revision>7</cp:revision>
  <dcterms:created xsi:type="dcterms:W3CDTF">2019-12-06T00:09:31Z</dcterms:created>
  <dcterms:modified xsi:type="dcterms:W3CDTF">2019-12-06T09:04:45Z</dcterms:modified>
</cp:coreProperties>
</file>