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Josefin Sans" panose="020B0604020202020204" charset="0"/>
      <p:regular r:id="rId28"/>
      <p:bold r:id="rId29"/>
      <p:italic r:id="rId30"/>
      <p:boldItalic r:id="rId31"/>
    </p:embeddedFont>
    <p:embeddedFont>
      <p:font typeface="Lilita One" panose="020B0604020202020204" charset="0"/>
      <p:regular r:id="rId32"/>
    </p:embeddedFont>
    <p:embeddedFont>
      <p:font typeface="Roboto" panose="020B0604020202020204" charset="0"/>
      <p:regular r:id="rId33"/>
      <p:bold r:id="rId34"/>
      <p:italic r:id="rId35"/>
      <p:boldItalic r:id="rId36"/>
    </p:embeddedFont>
    <p:embeddedFont>
      <p:font typeface="Varela Round" panose="020B0604020202020204" charset="-79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CE5023-3B2A-429C-A09B-134D0D38F0B1}">
  <a:tblStyle styleId="{E9CE5023-3B2A-429C-A09B-134D0D38F0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0bd74de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70bd74de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6dd52c14be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6dd52c14be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6dd52c14be_1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6dd52c14be_1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6dd52c14be_1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6dd52c14be_1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6dd52c14be_1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6dd52c14be_1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g6dd52c14be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2" name="Google Shape;1792;g6dd52c14be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g6dd52c14be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1" name="Google Shape;1911;g6dd52c14be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6dd52c14be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6dd52c14be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6dd52c14be_1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0" name="Google Shape;2030;g6dd52c14be_1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6dd52c14be_1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6dd52c14be_1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g6dd52c14be_1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1" name="Google Shape;2091;g6dd52c14be_1_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6dd0b8c3e3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6dd0b8c3e3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6dd52c14be_5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6dd52c14be_5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6dd52c14be_3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6dd52c14be_3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g6dd52c14be_1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6" name="Google Shape;2136;g6dd52c14be_1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g6dd52c14be_1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8" name="Google Shape;2218;g6dd52c14be_1_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g6dd0b8c3e3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1" name="Google Shape;2241;g6dd0b8c3e3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g6dd52c14be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0" name="Google Shape;2270;g6dd52c14be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6dd0b8c3e3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6dd0b8c3e3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6dd0b8c3e3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6dd0b8c3e3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6dd0b8c3e3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6dd0b8c3e3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70bd74dec0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70bd74dec0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6dd0b8c3e3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6dd0b8c3e3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6dd52c14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6dd52c14b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6dd52c14be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6dd52c14be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1"/>
          </p:nvPr>
        </p:nvSpPr>
        <p:spPr>
          <a:xfrm>
            <a:off x="2030400" y="17676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2"/>
          </p:nvPr>
        </p:nvSpPr>
        <p:spPr>
          <a:xfrm>
            <a:off x="2030400" y="20880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3"/>
          </p:nvPr>
        </p:nvSpPr>
        <p:spPr>
          <a:xfrm>
            <a:off x="5443200" y="17676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4"/>
          </p:nvPr>
        </p:nvSpPr>
        <p:spPr>
          <a:xfrm>
            <a:off x="5443200" y="208795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subTitle" idx="5"/>
          </p:nvPr>
        </p:nvSpPr>
        <p:spPr>
          <a:xfrm>
            <a:off x="2030400" y="29375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subTitle" idx="6"/>
          </p:nvPr>
        </p:nvSpPr>
        <p:spPr>
          <a:xfrm>
            <a:off x="2030400" y="32579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subTitle" idx="7"/>
          </p:nvPr>
        </p:nvSpPr>
        <p:spPr>
          <a:xfrm>
            <a:off x="5443200" y="29375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8"/>
          </p:nvPr>
        </p:nvSpPr>
        <p:spPr>
          <a:xfrm>
            <a:off x="5443200" y="32579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45" name="Google Shape;245;p15"/>
          <p:cNvGrpSpPr/>
          <p:nvPr/>
        </p:nvGrpSpPr>
        <p:grpSpPr>
          <a:xfrm>
            <a:off x="564214" y="3332756"/>
            <a:ext cx="571419" cy="1339946"/>
            <a:chOff x="564214" y="3344581"/>
            <a:chExt cx="571419" cy="1339946"/>
          </a:xfrm>
        </p:grpSpPr>
        <p:sp>
          <p:nvSpPr>
            <p:cNvPr id="246" name="Google Shape;246;p15"/>
            <p:cNvSpPr/>
            <p:nvPr/>
          </p:nvSpPr>
          <p:spPr>
            <a:xfrm>
              <a:off x="732894" y="3344581"/>
              <a:ext cx="402740" cy="986499"/>
            </a:xfrm>
            <a:custGeom>
              <a:avLst/>
              <a:gdLst/>
              <a:ahLst/>
              <a:cxnLst/>
              <a:rect l="l" t="t" r="r" b="b"/>
              <a:pathLst>
                <a:path w="12566" h="30780" extrusionOk="0">
                  <a:moveTo>
                    <a:pt x="4613" y="1"/>
                  </a:moveTo>
                  <a:cubicBezTo>
                    <a:pt x="4455" y="1"/>
                    <a:pt x="4293" y="7"/>
                    <a:pt x="4128" y="20"/>
                  </a:cubicBezTo>
                  <a:cubicBezTo>
                    <a:pt x="2357" y="304"/>
                    <a:pt x="1555" y="2493"/>
                    <a:pt x="1705" y="4297"/>
                  </a:cubicBezTo>
                  <a:cubicBezTo>
                    <a:pt x="1872" y="6085"/>
                    <a:pt x="2607" y="7856"/>
                    <a:pt x="2407" y="9644"/>
                  </a:cubicBezTo>
                  <a:cubicBezTo>
                    <a:pt x="2156" y="11916"/>
                    <a:pt x="435" y="13837"/>
                    <a:pt x="235" y="16127"/>
                  </a:cubicBezTo>
                  <a:cubicBezTo>
                    <a:pt x="1" y="18817"/>
                    <a:pt x="1906" y="21206"/>
                    <a:pt x="2474" y="23846"/>
                  </a:cubicBezTo>
                  <a:cubicBezTo>
                    <a:pt x="2741" y="25116"/>
                    <a:pt x="2708" y="26486"/>
                    <a:pt x="3192" y="27705"/>
                  </a:cubicBezTo>
                  <a:cubicBezTo>
                    <a:pt x="3901" y="29536"/>
                    <a:pt x="5835" y="30779"/>
                    <a:pt x="7774" y="30779"/>
                  </a:cubicBezTo>
                  <a:cubicBezTo>
                    <a:pt x="8030" y="30779"/>
                    <a:pt x="8286" y="30758"/>
                    <a:pt x="8539" y="30713"/>
                  </a:cubicBezTo>
                  <a:cubicBezTo>
                    <a:pt x="10728" y="30312"/>
                    <a:pt x="12482" y="28257"/>
                    <a:pt x="12532" y="26035"/>
                  </a:cubicBezTo>
                  <a:cubicBezTo>
                    <a:pt x="12566" y="23979"/>
                    <a:pt x="11296" y="22025"/>
                    <a:pt x="11446" y="19969"/>
                  </a:cubicBezTo>
                  <a:cubicBezTo>
                    <a:pt x="11563" y="18449"/>
                    <a:pt x="12449" y="16995"/>
                    <a:pt x="12265" y="15492"/>
                  </a:cubicBezTo>
                  <a:cubicBezTo>
                    <a:pt x="12031" y="13687"/>
                    <a:pt x="10360" y="12401"/>
                    <a:pt x="9775" y="10680"/>
                  </a:cubicBezTo>
                  <a:cubicBezTo>
                    <a:pt x="9190" y="8959"/>
                    <a:pt x="9742" y="7071"/>
                    <a:pt x="9541" y="5266"/>
                  </a:cubicBezTo>
                  <a:cubicBezTo>
                    <a:pt x="9192" y="2189"/>
                    <a:pt x="7564" y="1"/>
                    <a:pt x="4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96485" y="4021541"/>
              <a:ext cx="296719" cy="507159"/>
            </a:xfrm>
            <a:custGeom>
              <a:avLst/>
              <a:gdLst/>
              <a:ahLst/>
              <a:cxnLst/>
              <a:rect l="l" t="t" r="r" b="b"/>
              <a:pathLst>
                <a:path w="9258" h="15824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7" y="117"/>
                    <a:pt x="118" y="167"/>
                  </a:cubicBezTo>
                  <a:lnTo>
                    <a:pt x="435" y="585"/>
                  </a:lnTo>
                  <a:cubicBezTo>
                    <a:pt x="719" y="953"/>
                    <a:pt x="1120" y="1487"/>
                    <a:pt x="1621" y="2172"/>
                  </a:cubicBezTo>
                  <a:cubicBezTo>
                    <a:pt x="2891" y="3910"/>
                    <a:pt x="4077" y="5731"/>
                    <a:pt x="5180" y="7603"/>
                  </a:cubicBezTo>
                  <a:cubicBezTo>
                    <a:pt x="6266" y="9474"/>
                    <a:pt x="7269" y="11395"/>
                    <a:pt x="8171" y="13367"/>
                  </a:cubicBezTo>
                  <a:cubicBezTo>
                    <a:pt x="8505" y="14119"/>
                    <a:pt x="8773" y="14737"/>
                    <a:pt x="8956" y="15171"/>
                  </a:cubicBezTo>
                  <a:cubicBezTo>
                    <a:pt x="9040" y="15372"/>
                    <a:pt x="9107" y="15539"/>
                    <a:pt x="9174" y="15656"/>
                  </a:cubicBezTo>
                  <a:cubicBezTo>
                    <a:pt x="9190" y="15723"/>
                    <a:pt x="9224" y="15773"/>
                    <a:pt x="9257" y="15823"/>
                  </a:cubicBezTo>
                  <a:cubicBezTo>
                    <a:pt x="9240" y="15773"/>
                    <a:pt x="9224" y="15706"/>
                    <a:pt x="9207" y="15656"/>
                  </a:cubicBezTo>
                  <a:cubicBezTo>
                    <a:pt x="9157" y="15522"/>
                    <a:pt x="9090" y="15355"/>
                    <a:pt x="9023" y="15138"/>
                  </a:cubicBezTo>
                  <a:cubicBezTo>
                    <a:pt x="8856" y="14704"/>
                    <a:pt x="8605" y="14085"/>
                    <a:pt x="8271" y="13317"/>
                  </a:cubicBezTo>
                  <a:cubicBezTo>
                    <a:pt x="7402" y="11329"/>
                    <a:pt x="6417" y="9390"/>
                    <a:pt x="5331" y="7502"/>
                  </a:cubicBezTo>
                  <a:cubicBezTo>
                    <a:pt x="4228" y="5631"/>
                    <a:pt x="3025" y="3827"/>
                    <a:pt x="1705" y="2089"/>
                  </a:cubicBezTo>
                  <a:cubicBezTo>
                    <a:pt x="1204" y="1437"/>
                    <a:pt x="786" y="903"/>
                    <a:pt x="485" y="552"/>
                  </a:cubicBezTo>
                  <a:lnTo>
                    <a:pt x="134" y="134"/>
                  </a:lnTo>
                  <a:cubicBezTo>
                    <a:pt x="101" y="84"/>
                    <a:pt x="51" y="5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931027" y="3611333"/>
              <a:ext cx="64292" cy="909867"/>
            </a:xfrm>
            <a:custGeom>
              <a:avLst/>
              <a:gdLst/>
              <a:ahLst/>
              <a:cxnLst/>
              <a:rect l="l" t="t" r="r" b="b"/>
              <a:pathLst>
                <a:path w="2006" h="28389" extrusionOk="0">
                  <a:moveTo>
                    <a:pt x="1" y="1"/>
                  </a:moveTo>
                  <a:cubicBezTo>
                    <a:pt x="1" y="101"/>
                    <a:pt x="1" y="201"/>
                    <a:pt x="1" y="301"/>
                  </a:cubicBezTo>
                  <a:cubicBezTo>
                    <a:pt x="18" y="502"/>
                    <a:pt x="18" y="769"/>
                    <a:pt x="34" y="1120"/>
                  </a:cubicBezTo>
                  <a:cubicBezTo>
                    <a:pt x="68" y="1855"/>
                    <a:pt x="118" y="2891"/>
                    <a:pt x="168" y="4178"/>
                  </a:cubicBezTo>
                  <a:cubicBezTo>
                    <a:pt x="302" y="6734"/>
                    <a:pt x="519" y="10293"/>
                    <a:pt x="786" y="14220"/>
                  </a:cubicBezTo>
                  <a:cubicBezTo>
                    <a:pt x="1070" y="18129"/>
                    <a:pt x="1354" y="21671"/>
                    <a:pt x="1588" y="24245"/>
                  </a:cubicBezTo>
                  <a:cubicBezTo>
                    <a:pt x="1705" y="25514"/>
                    <a:pt x="1805" y="26550"/>
                    <a:pt x="1872" y="27269"/>
                  </a:cubicBezTo>
                  <a:cubicBezTo>
                    <a:pt x="1906" y="27620"/>
                    <a:pt x="1939" y="27904"/>
                    <a:pt x="1956" y="28104"/>
                  </a:cubicBezTo>
                  <a:cubicBezTo>
                    <a:pt x="1973" y="28204"/>
                    <a:pt x="1989" y="28288"/>
                    <a:pt x="2006" y="28388"/>
                  </a:cubicBezTo>
                  <a:cubicBezTo>
                    <a:pt x="2006" y="28288"/>
                    <a:pt x="2006" y="28188"/>
                    <a:pt x="1989" y="28104"/>
                  </a:cubicBezTo>
                  <a:cubicBezTo>
                    <a:pt x="1973" y="27887"/>
                    <a:pt x="1956" y="27620"/>
                    <a:pt x="1939" y="27269"/>
                  </a:cubicBezTo>
                  <a:cubicBezTo>
                    <a:pt x="1889" y="26534"/>
                    <a:pt x="1805" y="25498"/>
                    <a:pt x="1705" y="24228"/>
                  </a:cubicBezTo>
                  <a:cubicBezTo>
                    <a:pt x="1505" y="21671"/>
                    <a:pt x="1237" y="18113"/>
                    <a:pt x="953" y="14203"/>
                  </a:cubicBezTo>
                  <a:cubicBezTo>
                    <a:pt x="686" y="10276"/>
                    <a:pt x="452" y="6734"/>
                    <a:pt x="302" y="4161"/>
                  </a:cubicBezTo>
                  <a:cubicBezTo>
                    <a:pt x="218" y="2891"/>
                    <a:pt x="151" y="1855"/>
                    <a:pt x="101" y="1120"/>
                  </a:cubicBezTo>
                  <a:cubicBezTo>
                    <a:pt x="68" y="769"/>
                    <a:pt x="51" y="502"/>
                    <a:pt x="34" y="301"/>
                  </a:cubicBezTo>
                  <a:cubicBezTo>
                    <a:pt x="34" y="201"/>
                    <a:pt x="18" y="10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42697" y="4391558"/>
              <a:ext cx="240984" cy="292969"/>
            </a:xfrm>
            <a:custGeom>
              <a:avLst/>
              <a:gdLst/>
              <a:ahLst/>
              <a:cxnLst/>
              <a:rect l="l" t="t" r="r" b="b"/>
              <a:pathLst>
                <a:path w="7519" h="9141" extrusionOk="0">
                  <a:moveTo>
                    <a:pt x="0" y="1"/>
                  </a:moveTo>
                  <a:lnTo>
                    <a:pt x="301" y="5715"/>
                  </a:lnTo>
                  <a:cubicBezTo>
                    <a:pt x="401" y="7636"/>
                    <a:pt x="1988" y="9140"/>
                    <a:pt x="3910" y="9140"/>
                  </a:cubicBezTo>
                  <a:cubicBezTo>
                    <a:pt x="5898" y="9140"/>
                    <a:pt x="7519" y="7520"/>
                    <a:pt x="7519" y="5531"/>
                  </a:cubicBezTo>
                  <a:lnTo>
                    <a:pt x="7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15"/>
          <p:cNvGrpSpPr/>
          <p:nvPr/>
        </p:nvGrpSpPr>
        <p:grpSpPr>
          <a:xfrm>
            <a:off x="7805912" y="4279127"/>
            <a:ext cx="1022844" cy="394696"/>
            <a:chOff x="7805912" y="4279127"/>
            <a:chExt cx="1022844" cy="394696"/>
          </a:xfrm>
        </p:grpSpPr>
        <p:sp>
          <p:nvSpPr>
            <p:cNvPr id="253" name="Google Shape;253;p15"/>
            <p:cNvSpPr/>
            <p:nvPr/>
          </p:nvSpPr>
          <p:spPr>
            <a:xfrm>
              <a:off x="7846071" y="4365341"/>
              <a:ext cx="949481" cy="308481"/>
            </a:xfrm>
            <a:custGeom>
              <a:avLst/>
              <a:gdLst/>
              <a:ahLst/>
              <a:cxnLst/>
              <a:rect l="l" t="t" r="r" b="b"/>
              <a:pathLst>
                <a:path w="29625" h="9625" extrusionOk="0">
                  <a:moveTo>
                    <a:pt x="1" y="0"/>
                  </a:moveTo>
                  <a:lnTo>
                    <a:pt x="1" y="9624"/>
                  </a:lnTo>
                  <a:lnTo>
                    <a:pt x="29625" y="9624"/>
                  </a:lnTo>
                  <a:lnTo>
                    <a:pt x="29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805912" y="4279127"/>
              <a:ext cx="1022844" cy="86247"/>
            </a:xfrm>
            <a:custGeom>
              <a:avLst/>
              <a:gdLst/>
              <a:ahLst/>
              <a:cxnLst/>
              <a:rect l="l" t="t" r="r" b="b"/>
              <a:pathLst>
                <a:path w="31914" h="2691" extrusionOk="0">
                  <a:moveTo>
                    <a:pt x="1" y="0"/>
                  </a:moveTo>
                  <a:lnTo>
                    <a:pt x="1" y="2690"/>
                  </a:lnTo>
                  <a:lnTo>
                    <a:pt x="31914" y="2690"/>
                  </a:lnTo>
                  <a:lnTo>
                    <a:pt x="319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297527" y="4279127"/>
              <a:ext cx="531229" cy="394696"/>
            </a:xfrm>
            <a:custGeom>
              <a:avLst/>
              <a:gdLst/>
              <a:ahLst/>
              <a:cxnLst/>
              <a:rect l="l" t="t" r="r" b="b"/>
              <a:pathLst>
                <a:path w="16575" h="12315" extrusionOk="0">
                  <a:moveTo>
                    <a:pt x="0" y="0"/>
                  </a:moveTo>
                  <a:lnTo>
                    <a:pt x="0" y="2439"/>
                  </a:lnTo>
                  <a:lnTo>
                    <a:pt x="618" y="12314"/>
                  </a:lnTo>
                  <a:lnTo>
                    <a:pt x="15539" y="12314"/>
                  </a:lnTo>
                  <a:lnTo>
                    <a:pt x="15539" y="2690"/>
                  </a:lnTo>
                  <a:lnTo>
                    <a:pt x="16575" y="2690"/>
                  </a:lnTo>
                  <a:lnTo>
                    <a:pt x="165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7978886" y="4415115"/>
              <a:ext cx="192268" cy="46088"/>
            </a:xfrm>
            <a:custGeom>
              <a:avLst/>
              <a:gdLst/>
              <a:ahLst/>
              <a:cxnLst/>
              <a:rect l="l" t="t" r="r" b="b"/>
              <a:pathLst>
                <a:path w="5999" h="1438" extrusionOk="0">
                  <a:moveTo>
                    <a:pt x="0" y="1"/>
                  </a:moveTo>
                  <a:lnTo>
                    <a:pt x="0" y="1438"/>
                  </a:lnTo>
                  <a:lnTo>
                    <a:pt x="5999" y="1438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7953726" y="4519566"/>
              <a:ext cx="247426" cy="98009"/>
            </a:xfrm>
            <a:custGeom>
              <a:avLst/>
              <a:gdLst/>
              <a:ahLst/>
              <a:cxnLst/>
              <a:rect l="l" t="t" r="r" b="b"/>
              <a:pathLst>
                <a:path w="7720" h="3058" extrusionOk="0">
                  <a:moveTo>
                    <a:pt x="0" y="0"/>
                  </a:moveTo>
                  <a:lnTo>
                    <a:pt x="0" y="3058"/>
                  </a:lnTo>
                  <a:lnTo>
                    <a:pt x="7720" y="3058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15"/>
          <p:cNvGrpSpPr/>
          <p:nvPr/>
        </p:nvGrpSpPr>
        <p:grpSpPr>
          <a:xfrm>
            <a:off x="8043992" y="3722915"/>
            <a:ext cx="509851" cy="559625"/>
            <a:chOff x="1203067" y="4113653"/>
            <a:chExt cx="509851" cy="559625"/>
          </a:xfrm>
        </p:grpSpPr>
        <p:sp>
          <p:nvSpPr>
            <p:cNvPr id="259" name="Google Shape;259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5"/>
          <p:cNvGrpSpPr/>
          <p:nvPr/>
        </p:nvGrpSpPr>
        <p:grpSpPr>
          <a:xfrm>
            <a:off x="1203067" y="4113653"/>
            <a:ext cx="509851" cy="559625"/>
            <a:chOff x="1203067" y="4113653"/>
            <a:chExt cx="509851" cy="559625"/>
          </a:xfrm>
        </p:grpSpPr>
        <p:sp>
          <p:nvSpPr>
            <p:cNvPr id="281" name="Google Shape;281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3726000" y="2667600"/>
            <a:ext cx="33804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6"/>
          <p:cNvSpPr txBox="1">
            <a:spLocks noGrp="1"/>
          </p:cNvSpPr>
          <p:nvPr>
            <p:ph type="subTitle" idx="1"/>
          </p:nvPr>
        </p:nvSpPr>
        <p:spPr>
          <a:xfrm>
            <a:off x="3726100" y="1712900"/>
            <a:ext cx="3380400" cy="9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6" name="Google Shape;306;p16"/>
          <p:cNvGrpSpPr/>
          <p:nvPr/>
        </p:nvGrpSpPr>
        <p:grpSpPr>
          <a:xfrm>
            <a:off x="1980709" y="594611"/>
            <a:ext cx="656880" cy="622850"/>
            <a:chOff x="1980709" y="594611"/>
            <a:chExt cx="656880" cy="622850"/>
          </a:xfrm>
        </p:grpSpPr>
        <p:sp>
          <p:nvSpPr>
            <p:cNvPr id="307" name="Google Shape;307;p16"/>
            <p:cNvSpPr/>
            <p:nvPr/>
          </p:nvSpPr>
          <p:spPr>
            <a:xfrm>
              <a:off x="1980709" y="594611"/>
              <a:ext cx="656880" cy="622850"/>
            </a:xfrm>
            <a:custGeom>
              <a:avLst/>
              <a:gdLst/>
              <a:ahLst/>
              <a:cxnLst/>
              <a:rect l="l" t="t" r="r" b="b"/>
              <a:pathLst>
                <a:path w="19670" h="18651" extrusionOk="0">
                  <a:moveTo>
                    <a:pt x="9650" y="1"/>
                  </a:moveTo>
                  <a:cubicBezTo>
                    <a:pt x="8645" y="1"/>
                    <a:pt x="7630" y="164"/>
                    <a:pt x="6643" y="500"/>
                  </a:cubicBezTo>
                  <a:cubicBezTo>
                    <a:pt x="3081" y="1703"/>
                    <a:pt x="594" y="4960"/>
                    <a:pt x="337" y="8714"/>
                  </a:cubicBezTo>
                  <a:cubicBezTo>
                    <a:pt x="1" y="13848"/>
                    <a:pt x="3899" y="18292"/>
                    <a:pt x="9033" y="18629"/>
                  </a:cubicBezTo>
                  <a:cubicBezTo>
                    <a:pt x="9245" y="18644"/>
                    <a:pt x="9456" y="18651"/>
                    <a:pt x="9666" y="18651"/>
                  </a:cubicBezTo>
                  <a:cubicBezTo>
                    <a:pt x="13194" y="18651"/>
                    <a:pt x="16427" y="16642"/>
                    <a:pt x="18001" y="13447"/>
                  </a:cubicBezTo>
                  <a:cubicBezTo>
                    <a:pt x="19670" y="10078"/>
                    <a:pt x="19140" y="6019"/>
                    <a:pt x="16654" y="3179"/>
                  </a:cubicBezTo>
                  <a:cubicBezTo>
                    <a:pt x="14853" y="1123"/>
                    <a:pt x="12287" y="1"/>
                    <a:pt x="96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298429" y="732365"/>
              <a:ext cx="145769" cy="185943"/>
            </a:xfrm>
            <a:custGeom>
              <a:avLst/>
              <a:gdLst/>
              <a:ahLst/>
              <a:cxnLst/>
              <a:rect l="l" t="t" r="r" b="b"/>
              <a:pathLst>
                <a:path w="4365" h="5568" extrusionOk="0">
                  <a:moveTo>
                    <a:pt x="81" y="1"/>
                  </a:moveTo>
                  <a:cubicBezTo>
                    <a:pt x="48" y="113"/>
                    <a:pt x="48" y="242"/>
                    <a:pt x="48" y="386"/>
                  </a:cubicBezTo>
                  <a:cubicBezTo>
                    <a:pt x="48" y="659"/>
                    <a:pt x="32" y="1012"/>
                    <a:pt x="16" y="1429"/>
                  </a:cubicBezTo>
                  <a:cubicBezTo>
                    <a:pt x="16" y="2311"/>
                    <a:pt x="0" y="3530"/>
                    <a:pt x="0" y="4878"/>
                  </a:cubicBezTo>
                  <a:lnTo>
                    <a:pt x="0" y="5488"/>
                  </a:lnTo>
                  <a:lnTo>
                    <a:pt x="0" y="5568"/>
                  </a:lnTo>
                  <a:lnTo>
                    <a:pt x="81" y="5568"/>
                  </a:lnTo>
                  <a:cubicBezTo>
                    <a:pt x="1284" y="5568"/>
                    <a:pt x="2359" y="5552"/>
                    <a:pt x="3129" y="5536"/>
                  </a:cubicBezTo>
                  <a:lnTo>
                    <a:pt x="4043" y="5520"/>
                  </a:lnTo>
                  <a:cubicBezTo>
                    <a:pt x="4139" y="5520"/>
                    <a:pt x="4252" y="5520"/>
                    <a:pt x="4364" y="5488"/>
                  </a:cubicBezTo>
                  <a:cubicBezTo>
                    <a:pt x="4252" y="5472"/>
                    <a:pt x="4156" y="5456"/>
                    <a:pt x="4043" y="5456"/>
                  </a:cubicBezTo>
                  <a:lnTo>
                    <a:pt x="3129" y="5440"/>
                  </a:lnTo>
                  <a:cubicBezTo>
                    <a:pt x="2376" y="5424"/>
                    <a:pt x="1332" y="5408"/>
                    <a:pt x="161" y="5408"/>
                  </a:cubicBezTo>
                  <a:lnTo>
                    <a:pt x="161" y="5408"/>
                  </a:lnTo>
                  <a:lnTo>
                    <a:pt x="161" y="4878"/>
                  </a:lnTo>
                  <a:cubicBezTo>
                    <a:pt x="161" y="3530"/>
                    <a:pt x="145" y="2311"/>
                    <a:pt x="145" y="1429"/>
                  </a:cubicBezTo>
                  <a:cubicBezTo>
                    <a:pt x="129" y="1012"/>
                    <a:pt x="113" y="659"/>
                    <a:pt x="113" y="386"/>
                  </a:cubicBezTo>
                  <a:cubicBezTo>
                    <a:pt x="113" y="242"/>
                    <a:pt x="113" y="113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2299497" y="646106"/>
              <a:ext cx="5377" cy="52029"/>
            </a:xfrm>
            <a:custGeom>
              <a:avLst/>
              <a:gdLst/>
              <a:ahLst/>
              <a:cxnLst/>
              <a:rect l="l" t="t" r="r" b="b"/>
              <a:pathLst>
                <a:path w="161" h="1558" extrusionOk="0">
                  <a:moveTo>
                    <a:pt x="81" y="1"/>
                  </a:moveTo>
                  <a:cubicBezTo>
                    <a:pt x="32" y="1"/>
                    <a:pt x="0" y="338"/>
                    <a:pt x="0" y="771"/>
                  </a:cubicBezTo>
                  <a:cubicBezTo>
                    <a:pt x="0" y="1204"/>
                    <a:pt x="32" y="1557"/>
                    <a:pt x="81" y="1557"/>
                  </a:cubicBezTo>
                  <a:cubicBezTo>
                    <a:pt x="113" y="1557"/>
                    <a:pt x="161" y="1204"/>
                    <a:pt x="161" y="771"/>
                  </a:cubicBezTo>
                  <a:cubicBezTo>
                    <a:pt x="161" y="338"/>
                    <a:pt x="129" y="1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406662" y="687816"/>
              <a:ext cx="38605" cy="36668"/>
            </a:xfrm>
            <a:custGeom>
              <a:avLst/>
              <a:gdLst/>
              <a:ahLst/>
              <a:cxnLst/>
              <a:rect l="l" t="t" r="r" b="b"/>
              <a:pathLst>
                <a:path w="1156" h="1098" extrusionOk="0">
                  <a:moveTo>
                    <a:pt x="1114" y="0"/>
                  </a:moveTo>
                  <a:cubicBezTo>
                    <a:pt x="1056" y="0"/>
                    <a:pt x="799" y="214"/>
                    <a:pt x="513" y="485"/>
                  </a:cubicBezTo>
                  <a:cubicBezTo>
                    <a:pt x="209" y="789"/>
                    <a:pt x="0" y="1062"/>
                    <a:pt x="32" y="1094"/>
                  </a:cubicBezTo>
                  <a:cubicBezTo>
                    <a:pt x="33" y="1096"/>
                    <a:pt x="35" y="1097"/>
                    <a:pt x="38" y="1097"/>
                  </a:cubicBezTo>
                  <a:cubicBezTo>
                    <a:pt x="83" y="1097"/>
                    <a:pt x="340" y="883"/>
                    <a:pt x="626" y="613"/>
                  </a:cubicBezTo>
                  <a:cubicBezTo>
                    <a:pt x="931" y="308"/>
                    <a:pt x="1155" y="35"/>
                    <a:pt x="1123" y="3"/>
                  </a:cubicBezTo>
                  <a:cubicBezTo>
                    <a:pt x="1121" y="1"/>
                    <a:pt x="1118" y="0"/>
                    <a:pt x="11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482202" y="778283"/>
              <a:ext cx="45551" cy="27117"/>
            </a:xfrm>
            <a:custGeom>
              <a:avLst/>
              <a:gdLst/>
              <a:ahLst/>
              <a:cxnLst/>
              <a:rect l="l" t="t" r="r" b="b"/>
              <a:pathLst>
                <a:path w="1364" h="812" extrusionOk="0">
                  <a:moveTo>
                    <a:pt x="1315" y="0"/>
                  </a:moveTo>
                  <a:cubicBezTo>
                    <a:pt x="1243" y="0"/>
                    <a:pt x="953" y="111"/>
                    <a:pt x="626" y="310"/>
                  </a:cubicBezTo>
                  <a:cubicBezTo>
                    <a:pt x="257" y="535"/>
                    <a:pt x="0" y="776"/>
                    <a:pt x="16" y="808"/>
                  </a:cubicBezTo>
                  <a:cubicBezTo>
                    <a:pt x="19" y="811"/>
                    <a:pt x="24" y="812"/>
                    <a:pt x="30" y="812"/>
                  </a:cubicBezTo>
                  <a:cubicBezTo>
                    <a:pt x="101" y="812"/>
                    <a:pt x="383" y="660"/>
                    <a:pt x="706" y="455"/>
                  </a:cubicBezTo>
                  <a:cubicBezTo>
                    <a:pt x="1075" y="230"/>
                    <a:pt x="1364" y="54"/>
                    <a:pt x="1332" y="6"/>
                  </a:cubicBezTo>
                  <a:cubicBezTo>
                    <a:pt x="1330" y="2"/>
                    <a:pt x="1324" y="0"/>
                    <a:pt x="131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504142" y="910260"/>
              <a:ext cx="71298" cy="5377"/>
            </a:xfrm>
            <a:custGeom>
              <a:avLst/>
              <a:gdLst/>
              <a:ahLst/>
              <a:cxnLst/>
              <a:rect l="l" t="t" r="r" b="b"/>
              <a:pathLst>
                <a:path w="2135" h="161" extrusionOk="0">
                  <a:moveTo>
                    <a:pt x="1076" y="0"/>
                  </a:moveTo>
                  <a:cubicBezTo>
                    <a:pt x="482" y="0"/>
                    <a:pt x="1" y="32"/>
                    <a:pt x="1" y="80"/>
                  </a:cubicBezTo>
                  <a:cubicBezTo>
                    <a:pt x="1" y="129"/>
                    <a:pt x="482" y="161"/>
                    <a:pt x="1076" y="161"/>
                  </a:cubicBezTo>
                  <a:cubicBezTo>
                    <a:pt x="1653" y="161"/>
                    <a:pt x="2135" y="129"/>
                    <a:pt x="2135" y="80"/>
                  </a:cubicBezTo>
                  <a:cubicBezTo>
                    <a:pt x="2135" y="32"/>
                    <a:pt x="1653" y="0"/>
                    <a:pt x="10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013402" y="905418"/>
              <a:ext cx="67525" cy="5410"/>
            </a:xfrm>
            <a:custGeom>
              <a:avLst/>
              <a:gdLst/>
              <a:ahLst/>
              <a:cxnLst/>
              <a:rect l="l" t="t" r="r" b="b"/>
              <a:pathLst>
                <a:path w="2022" h="162" extrusionOk="0">
                  <a:moveTo>
                    <a:pt x="1011" y="1"/>
                  </a:moveTo>
                  <a:cubicBezTo>
                    <a:pt x="449" y="1"/>
                    <a:pt x="0" y="33"/>
                    <a:pt x="0" y="81"/>
                  </a:cubicBezTo>
                  <a:cubicBezTo>
                    <a:pt x="0" y="129"/>
                    <a:pt x="449" y="161"/>
                    <a:pt x="1011" y="161"/>
                  </a:cubicBezTo>
                  <a:cubicBezTo>
                    <a:pt x="1572" y="161"/>
                    <a:pt x="2022" y="129"/>
                    <a:pt x="2022" y="81"/>
                  </a:cubicBezTo>
                  <a:cubicBezTo>
                    <a:pt x="2022" y="33"/>
                    <a:pt x="1572" y="1"/>
                    <a:pt x="101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061625" y="1008208"/>
              <a:ext cx="55202" cy="43180"/>
            </a:xfrm>
            <a:custGeom>
              <a:avLst/>
              <a:gdLst/>
              <a:ahLst/>
              <a:cxnLst/>
              <a:rect l="l" t="t" r="r" b="b"/>
              <a:pathLst>
                <a:path w="1653" h="1293" extrusionOk="0">
                  <a:moveTo>
                    <a:pt x="1612" y="0"/>
                  </a:moveTo>
                  <a:cubicBezTo>
                    <a:pt x="1546" y="0"/>
                    <a:pt x="1194" y="248"/>
                    <a:pt x="770" y="581"/>
                  </a:cubicBezTo>
                  <a:cubicBezTo>
                    <a:pt x="337" y="934"/>
                    <a:pt x="0" y="1255"/>
                    <a:pt x="16" y="1287"/>
                  </a:cubicBezTo>
                  <a:cubicBezTo>
                    <a:pt x="19" y="1290"/>
                    <a:pt x="23" y="1292"/>
                    <a:pt x="30" y="1292"/>
                  </a:cubicBezTo>
                  <a:cubicBezTo>
                    <a:pt x="108" y="1292"/>
                    <a:pt x="468" y="1035"/>
                    <a:pt x="882" y="709"/>
                  </a:cubicBezTo>
                  <a:cubicBezTo>
                    <a:pt x="1316" y="356"/>
                    <a:pt x="1653" y="35"/>
                    <a:pt x="1620" y="3"/>
                  </a:cubicBezTo>
                  <a:cubicBezTo>
                    <a:pt x="1619" y="1"/>
                    <a:pt x="1616" y="0"/>
                    <a:pt x="16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165016" y="1085918"/>
              <a:ext cx="38605" cy="59577"/>
            </a:xfrm>
            <a:custGeom>
              <a:avLst/>
              <a:gdLst/>
              <a:ahLst/>
              <a:cxnLst/>
              <a:rect l="l" t="t" r="r" b="b"/>
              <a:pathLst>
                <a:path w="1156" h="1784" extrusionOk="0">
                  <a:moveTo>
                    <a:pt x="1102" y="0"/>
                  </a:moveTo>
                  <a:cubicBezTo>
                    <a:pt x="1050" y="0"/>
                    <a:pt x="758" y="344"/>
                    <a:pt x="466" y="821"/>
                  </a:cubicBezTo>
                  <a:cubicBezTo>
                    <a:pt x="177" y="1318"/>
                    <a:pt x="0" y="1751"/>
                    <a:pt x="49" y="1783"/>
                  </a:cubicBezTo>
                  <a:cubicBezTo>
                    <a:pt x="49" y="1784"/>
                    <a:pt x="50" y="1784"/>
                    <a:pt x="51" y="1784"/>
                  </a:cubicBezTo>
                  <a:cubicBezTo>
                    <a:pt x="90" y="1784"/>
                    <a:pt x="327" y="1389"/>
                    <a:pt x="610" y="901"/>
                  </a:cubicBezTo>
                  <a:cubicBezTo>
                    <a:pt x="899" y="420"/>
                    <a:pt x="1156" y="19"/>
                    <a:pt x="1107" y="2"/>
                  </a:cubicBezTo>
                  <a:cubicBezTo>
                    <a:pt x="1106" y="1"/>
                    <a:pt x="1104" y="0"/>
                    <a:pt x="11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299497" y="1114370"/>
              <a:ext cx="5377" cy="71298"/>
            </a:xfrm>
            <a:custGeom>
              <a:avLst/>
              <a:gdLst/>
              <a:ahLst/>
              <a:cxnLst/>
              <a:rect l="l" t="t" r="r" b="b"/>
              <a:pathLst>
                <a:path w="161" h="2135" extrusionOk="0">
                  <a:moveTo>
                    <a:pt x="81" y="1"/>
                  </a:moveTo>
                  <a:cubicBezTo>
                    <a:pt x="32" y="1"/>
                    <a:pt x="0" y="482"/>
                    <a:pt x="0" y="1076"/>
                  </a:cubicBezTo>
                  <a:cubicBezTo>
                    <a:pt x="0" y="1653"/>
                    <a:pt x="32" y="2135"/>
                    <a:pt x="81" y="2135"/>
                  </a:cubicBezTo>
                  <a:cubicBezTo>
                    <a:pt x="113" y="2135"/>
                    <a:pt x="161" y="1653"/>
                    <a:pt x="161" y="1076"/>
                  </a:cubicBezTo>
                  <a:cubicBezTo>
                    <a:pt x="161" y="482"/>
                    <a:pt x="113" y="1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401285" y="1091328"/>
              <a:ext cx="55235" cy="46853"/>
            </a:xfrm>
            <a:custGeom>
              <a:avLst/>
              <a:gdLst/>
              <a:ahLst/>
              <a:cxnLst/>
              <a:rect l="l" t="t" r="r" b="b"/>
              <a:pathLst>
                <a:path w="1654" h="1403" extrusionOk="0">
                  <a:moveTo>
                    <a:pt x="36" y="0"/>
                  </a:moveTo>
                  <a:cubicBezTo>
                    <a:pt x="34" y="0"/>
                    <a:pt x="33" y="1"/>
                    <a:pt x="33" y="1"/>
                  </a:cubicBezTo>
                  <a:cubicBezTo>
                    <a:pt x="1" y="33"/>
                    <a:pt x="289" y="418"/>
                    <a:pt x="739" y="819"/>
                  </a:cubicBezTo>
                  <a:cubicBezTo>
                    <a:pt x="1150" y="1171"/>
                    <a:pt x="1534" y="1403"/>
                    <a:pt x="1621" y="1403"/>
                  </a:cubicBezTo>
                  <a:cubicBezTo>
                    <a:pt x="1629" y="1403"/>
                    <a:pt x="1634" y="1401"/>
                    <a:pt x="1637" y="1397"/>
                  </a:cubicBezTo>
                  <a:cubicBezTo>
                    <a:pt x="1653" y="1365"/>
                    <a:pt x="1284" y="1076"/>
                    <a:pt x="851" y="691"/>
                  </a:cubicBezTo>
                  <a:cubicBezTo>
                    <a:pt x="413" y="315"/>
                    <a:pt x="81" y="0"/>
                    <a:pt x="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482736" y="1015722"/>
              <a:ext cx="46085" cy="44649"/>
            </a:xfrm>
            <a:custGeom>
              <a:avLst/>
              <a:gdLst/>
              <a:ahLst/>
              <a:cxnLst/>
              <a:rect l="l" t="t" r="r" b="b"/>
              <a:pathLst>
                <a:path w="1380" h="1337" extrusionOk="0">
                  <a:moveTo>
                    <a:pt x="40" y="0"/>
                  </a:moveTo>
                  <a:cubicBezTo>
                    <a:pt x="37" y="0"/>
                    <a:pt x="34" y="1"/>
                    <a:pt x="32" y="3"/>
                  </a:cubicBezTo>
                  <a:cubicBezTo>
                    <a:pt x="0" y="35"/>
                    <a:pt x="273" y="372"/>
                    <a:pt x="626" y="725"/>
                  </a:cubicBezTo>
                  <a:cubicBezTo>
                    <a:pt x="975" y="1074"/>
                    <a:pt x="1281" y="1337"/>
                    <a:pt x="1340" y="1337"/>
                  </a:cubicBezTo>
                  <a:cubicBezTo>
                    <a:pt x="1344" y="1337"/>
                    <a:pt x="1346" y="1336"/>
                    <a:pt x="1348" y="1334"/>
                  </a:cubicBezTo>
                  <a:cubicBezTo>
                    <a:pt x="1380" y="1302"/>
                    <a:pt x="1107" y="981"/>
                    <a:pt x="754" y="612"/>
                  </a:cubicBezTo>
                  <a:cubicBezTo>
                    <a:pt x="405" y="263"/>
                    <a:pt x="99" y="0"/>
                    <a:pt x="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072846" y="773541"/>
              <a:ext cx="40775" cy="38805"/>
            </a:xfrm>
            <a:custGeom>
              <a:avLst/>
              <a:gdLst/>
              <a:ahLst/>
              <a:cxnLst/>
              <a:rect l="l" t="t" r="r" b="b"/>
              <a:pathLst>
                <a:path w="1221" h="1162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226" y="324"/>
                    <a:pt x="546" y="645"/>
                  </a:cubicBezTo>
                  <a:cubicBezTo>
                    <a:pt x="847" y="945"/>
                    <a:pt x="1119" y="1161"/>
                    <a:pt x="1179" y="1161"/>
                  </a:cubicBezTo>
                  <a:cubicBezTo>
                    <a:pt x="1183" y="1161"/>
                    <a:pt x="1186" y="1160"/>
                    <a:pt x="1188" y="1158"/>
                  </a:cubicBezTo>
                  <a:cubicBezTo>
                    <a:pt x="1220" y="1126"/>
                    <a:pt x="980" y="837"/>
                    <a:pt x="659" y="517"/>
                  </a:cubicBezTo>
                  <a:cubicBezTo>
                    <a:pt x="358" y="216"/>
                    <a:pt x="100" y="0"/>
                    <a:pt x="4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162344" y="680302"/>
              <a:ext cx="40208" cy="38271"/>
            </a:xfrm>
            <a:custGeom>
              <a:avLst/>
              <a:gdLst/>
              <a:ahLst/>
              <a:cxnLst/>
              <a:rect l="l" t="t" r="r" b="b"/>
              <a:pathLst>
                <a:path w="1204" h="1146" extrusionOk="0">
                  <a:moveTo>
                    <a:pt x="41" y="1"/>
                  </a:moveTo>
                  <a:cubicBezTo>
                    <a:pt x="37" y="1"/>
                    <a:pt x="34" y="2"/>
                    <a:pt x="32" y="4"/>
                  </a:cubicBezTo>
                  <a:cubicBezTo>
                    <a:pt x="0" y="36"/>
                    <a:pt x="241" y="325"/>
                    <a:pt x="546" y="629"/>
                  </a:cubicBezTo>
                  <a:cubicBezTo>
                    <a:pt x="846" y="930"/>
                    <a:pt x="1104" y="1146"/>
                    <a:pt x="1162" y="1146"/>
                  </a:cubicBezTo>
                  <a:cubicBezTo>
                    <a:pt x="1166" y="1146"/>
                    <a:pt x="1169" y="1145"/>
                    <a:pt x="1171" y="1143"/>
                  </a:cubicBezTo>
                  <a:cubicBezTo>
                    <a:pt x="1204" y="1111"/>
                    <a:pt x="979" y="838"/>
                    <a:pt x="658" y="517"/>
                  </a:cubicBezTo>
                  <a:cubicBezTo>
                    <a:pt x="372" y="231"/>
                    <a:pt x="99" y="1"/>
                    <a:pt x="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16"/>
          <p:cNvGrpSpPr/>
          <p:nvPr/>
        </p:nvGrpSpPr>
        <p:grpSpPr>
          <a:xfrm>
            <a:off x="-94857" y="1618000"/>
            <a:ext cx="906006" cy="595800"/>
            <a:chOff x="-94857" y="1618000"/>
            <a:chExt cx="906006" cy="595800"/>
          </a:xfrm>
        </p:grpSpPr>
        <p:sp>
          <p:nvSpPr>
            <p:cNvPr id="322" name="Google Shape;322;p16"/>
            <p:cNvSpPr/>
            <p:nvPr/>
          </p:nvSpPr>
          <p:spPr>
            <a:xfrm>
              <a:off x="-94857" y="1618000"/>
              <a:ext cx="906006" cy="595800"/>
            </a:xfrm>
            <a:custGeom>
              <a:avLst/>
              <a:gdLst/>
              <a:ahLst/>
              <a:cxnLst/>
              <a:rect l="l" t="t" r="r" b="b"/>
              <a:pathLst>
                <a:path w="27130" h="17841" extrusionOk="0">
                  <a:moveTo>
                    <a:pt x="0" y="1"/>
                  </a:moveTo>
                  <a:lnTo>
                    <a:pt x="0" y="17841"/>
                  </a:lnTo>
                  <a:lnTo>
                    <a:pt x="27130" y="17841"/>
                  </a:lnTo>
                  <a:lnTo>
                    <a:pt x="271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-63266" y="1642646"/>
              <a:ext cx="842289" cy="544372"/>
            </a:xfrm>
            <a:custGeom>
              <a:avLst/>
              <a:gdLst/>
              <a:ahLst/>
              <a:cxnLst/>
              <a:rect l="l" t="t" r="r" b="b"/>
              <a:pathLst>
                <a:path w="25222" h="16301" extrusionOk="0">
                  <a:moveTo>
                    <a:pt x="1" y="1"/>
                  </a:moveTo>
                  <a:lnTo>
                    <a:pt x="1" y="16301"/>
                  </a:lnTo>
                  <a:lnTo>
                    <a:pt x="25221" y="16301"/>
                  </a:lnTo>
                  <a:lnTo>
                    <a:pt x="2522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20692" y="1840879"/>
              <a:ext cx="274908" cy="150044"/>
            </a:xfrm>
            <a:custGeom>
              <a:avLst/>
              <a:gdLst/>
              <a:ahLst/>
              <a:cxnLst/>
              <a:rect l="l" t="t" r="r" b="b"/>
              <a:pathLst>
                <a:path w="8232" h="4493" extrusionOk="0">
                  <a:moveTo>
                    <a:pt x="1" y="1"/>
                  </a:moveTo>
                  <a:lnTo>
                    <a:pt x="1" y="4493"/>
                  </a:lnTo>
                  <a:lnTo>
                    <a:pt x="8231" y="4493"/>
                  </a:lnTo>
                  <a:lnTo>
                    <a:pt x="823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6"/>
          <p:cNvGrpSpPr/>
          <p:nvPr/>
        </p:nvGrpSpPr>
        <p:grpSpPr>
          <a:xfrm>
            <a:off x="7881171" y="2280917"/>
            <a:ext cx="978340" cy="2392217"/>
            <a:chOff x="7881171" y="2278620"/>
            <a:chExt cx="978340" cy="2392217"/>
          </a:xfrm>
        </p:grpSpPr>
        <p:sp>
          <p:nvSpPr>
            <p:cNvPr id="326" name="Google Shape;326;p16"/>
            <p:cNvSpPr/>
            <p:nvPr/>
          </p:nvSpPr>
          <p:spPr>
            <a:xfrm>
              <a:off x="8442641" y="2530953"/>
              <a:ext cx="373456" cy="90567"/>
            </a:xfrm>
            <a:custGeom>
              <a:avLst/>
              <a:gdLst/>
              <a:ahLst/>
              <a:cxnLst/>
              <a:rect l="l" t="t" r="r" b="b"/>
              <a:pathLst>
                <a:path w="11183" h="2712" extrusionOk="0">
                  <a:moveTo>
                    <a:pt x="1" y="0"/>
                  </a:moveTo>
                  <a:lnTo>
                    <a:pt x="241" y="2712"/>
                  </a:lnTo>
                  <a:lnTo>
                    <a:pt x="11183" y="2712"/>
                  </a:lnTo>
                  <a:lnTo>
                    <a:pt x="11183" y="8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8463547" y="2479525"/>
              <a:ext cx="347208" cy="78244"/>
            </a:xfrm>
            <a:custGeom>
              <a:avLst/>
              <a:gdLst/>
              <a:ahLst/>
              <a:cxnLst/>
              <a:rect l="l" t="t" r="r" b="b"/>
              <a:pathLst>
                <a:path w="10397" h="2343" extrusionOk="0">
                  <a:moveTo>
                    <a:pt x="0" y="0"/>
                  </a:moveTo>
                  <a:lnTo>
                    <a:pt x="0" y="1589"/>
                  </a:lnTo>
                  <a:lnTo>
                    <a:pt x="10188" y="2343"/>
                  </a:lnTo>
                  <a:lnTo>
                    <a:pt x="1039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8429250" y="2431302"/>
              <a:ext cx="349879" cy="48256"/>
            </a:xfrm>
            <a:custGeom>
              <a:avLst/>
              <a:gdLst/>
              <a:ahLst/>
              <a:cxnLst/>
              <a:rect l="l" t="t" r="r" b="b"/>
              <a:pathLst>
                <a:path w="10477" h="1445" extrusionOk="0">
                  <a:moveTo>
                    <a:pt x="1" y="0"/>
                  </a:moveTo>
                  <a:lnTo>
                    <a:pt x="209" y="1444"/>
                  </a:lnTo>
                  <a:lnTo>
                    <a:pt x="10477" y="1444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8463547" y="2479525"/>
              <a:ext cx="335419" cy="11822"/>
            </a:xfrm>
            <a:custGeom>
              <a:avLst/>
              <a:gdLst/>
              <a:ahLst/>
              <a:cxnLst/>
              <a:rect l="l" t="t" r="r" b="b"/>
              <a:pathLst>
                <a:path w="10044" h="354" extrusionOk="0">
                  <a:moveTo>
                    <a:pt x="0" y="0"/>
                  </a:moveTo>
                  <a:lnTo>
                    <a:pt x="0" y="353"/>
                  </a:lnTo>
                  <a:lnTo>
                    <a:pt x="100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8463547" y="2532556"/>
              <a:ext cx="341297" cy="25213"/>
            </a:xfrm>
            <a:custGeom>
              <a:avLst/>
              <a:gdLst/>
              <a:ahLst/>
              <a:cxnLst/>
              <a:rect l="l" t="t" r="r" b="b"/>
              <a:pathLst>
                <a:path w="10220" h="755" extrusionOk="0">
                  <a:moveTo>
                    <a:pt x="0" y="1"/>
                  </a:moveTo>
                  <a:lnTo>
                    <a:pt x="10188" y="755"/>
                  </a:lnTo>
                  <a:lnTo>
                    <a:pt x="10220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8650525" y="2504705"/>
              <a:ext cx="148441" cy="7514"/>
            </a:xfrm>
            <a:custGeom>
              <a:avLst/>
              <a:gdLst/>
              <a:ahLst/>
              <a:cxnLst/>
              <a:rect l="l" t="t" r="r" b="b"/>
              <a:pathLst>
                <a:path w="4445" h="225" extrusionOk="0">
                  <a:moveTo>
                    <a:pt x="1765" y="0"/>
                  </a:moveTo>
                  <a:lnTo>
                    <a:pt x="1" y="225"/>
                  </a:lnTo>
                  <a:lnTo>
                    <a:pt x="4445" y="225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8447484" y="2583984"/>
              <a:ext cx="110938" cy="8082"/>
            </a:xfrm>
            <a:custGeom>
              <a:avLst/>
              <a:gdLst/>
              <a:ahLst/>
              <a:cxnLst/>
              <a:rect l="l" t="t" r="r" b="b"/>
              <a:pathLst>
                <a:path w="3322" h="242" extrusionOk="0">
                  <a:moveTo>
                    <a:pt x="0" y="1"/>
                  </a:moveTo>
                  <a:lnTo>
                    <a:pt x="16" y="241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8550874" y="2448434"/>
              <a:ext cx="228789" cy="7013"/>
            </a:xfrm>
            <a:custGeom>
              <a:avLst/>
              <a:gdLst/>
              <a:ahLst/>
              <a:cxnLst/>
              <a:rect l="l" t="t" r="r" b="b"/>
              <a:pathLst>
                <a:path w="6851" h="210" extrusionOk="0">
                  <a:moveTo>
                    <a:pt x="6835" y="1"/>
                  </a:moveTo>
                  <a:lnTo>
                    <a:pt x="0" y="209"/>
                  </a:lnTo>
                  <a:cubicBezTo>
                    <a:pt x="0" y="209"/>
                    <a:pt x="6851" y="161"/>
                    <a:pt x="68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992076" y="2278620"/>
              <a:ext cx="390588" cy="52530"/>
            </a:xfrm>
            <a:custGeom>
              <a:avLst/>
              <a:gdLst/>
              <a:ahLst/>
              <a:cxnLst/>
              <a:rect l="l" t="t" r="r" b="b"/>
              <a:pathLst>
                <a:path w="11696" h="1573" extrusionOk="0">
                  <a:moveTo>
                    <a:pt x="0" y="0"/>
                  </a:moveTo>
                  <a:lnTo>
                    <a:pt x="0" y="1572"/>
                  </a:lnTo>
                  <a:lnTo>
                    <a:pt x="11696" y="1572"/>
                  </a:lnTo>
                  <a:lnTo>
                    <a:pt x="1169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042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034387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5" y="0"/>
                  </a:moveTo>
                  <a:cubicBezTo>
                    <a:pt x="33" y="0"/>
                    <a:pt x="1" y="337"/>
                    <a:pt x="1" y="738"/>
                  </a:cubicBezTo>
                  <a:cubicBezTo>
                    <a:pt x="1" y="1139"/>
                    <a:pt x="33" y="1476"/>
                    <a:pt x="65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349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2" y="1476"/>
                    <a:pt x="145" y="1139"/>
                    <a:pt x="145" y="738"/>
                  </a:cubicBezTo>
                  <a:cubicBezTo>
                    <a:pt x="145" y="337"/>
                    <a:pt x="112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341388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81" y="0"/>
                  </a:moveTo>
                  <a:cubicBezTo>
                    <a:pt x="33" y="0"/>
                    <a:pt x="0" y="337"/>
                    <a:pt x="0" y="738"/>
                  </a:cubicBezTo>
                  <a:cubicBezTo>
                    <a:pt x="0" y="1139"/>
                    <a:pt x="33" y="1476"/>
                    <a:pt x="81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093330" y="2303800"/>
              <a:ext cx="199335" cy="4842"/>
            </a:xfrm>
            <a:custGeom>
              <a:avLst/>
              <a:gdLst/>
              <a:ahLst/>
              <a:cxnLst/>
              <a:rect l="l" t="t" r="r" b="b"/>
              <a:pathLst>
                <a:path w="5969" h="145" extrusionOk="0">
                  <a:moveTo>
                    <a:pt x="2984" y="0"/>
                  </a:moveTo>
                  <a:cubicBezTo>
                    <a:pt x="1332" y="0"/>
                    <a:pt x="0" y="32"/>
                    <a:pt x="0" y="80"/>
                  </a:cubicBezTo>
                  <a:cubicBezTo>
                    <a:pt x="0" y="112"/>
                    <a:pt x="1332" y="144"/>
                    <a:pt x="2984" y="144"/>
                  </a:cubicBezTo>
                  <a:cubicBezTo>
                    <a:pt x="4637" y="144"/>
                    <a:pt x="5968" y="112"/>
                    <a:pt x="5968" y="80"/>
                  </a:cubicBezTo>
                  <a:cubicBezTo>
                    <a:pt x="5968" y="32"/>
                    <a:pt x="4637" y="0"/>
                    <a:pt x="29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990440" y="2513821"/>
              <a:ext cx="390621" cy="103959"/>
            </a:xfrm>
            <a:custGeom>
              <a:avLst/>
              <a:gdLst/>
              <a:ahLst/>
              <a:cxnLst/>
              <a:rect l="l" t="t" r="r" b="b"/>
              <a:pathLst>
                <a:path w="11697" h="3113" extrusionOk="0">
                  <a:moveTo>
                    <a:pt x="1" y="0"/>
                  </a:moveTo>
                  <a:lnTo>
                    <a:pt x="1" y="3112"/>
                  </a:lnTo>
                  <a:lnTo>
                    <a:pt x="11697" y="3112"/>
                  </a:lnTo>
                  <a:lnTo>
                    <a:pt x="116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991542" y="2522370"/>
              <a:ext cx="394362" cy="90634"/>
            </a:xfrm>
            <a:custGeom>
              <a:avLst/>
              <a:gdLst/>
              <a:ahLst/>
              <a:cxnLst/>
              <a:rect l="l" t="t" r="r" b="b"/>
              <a:pathLst>
                <a:path w="11809" h="2714" extrusionOk="0">
                  <a:moveTo>
                    <a:pt x="6494" y="154"/>
                  </a:moveTo>
                  <a:cubicBezTo>
                    <a:pt x="6583" y="154"/>
                    <a:pt x="6674" y="183"/>
                    <a:pt x="6754" y="241"/>
                  </a:cubicBezTo>
                  <a:cubicBezTo>
                    <a:pt x="6947" y="354"/>
                    <a:pt x="7075" y="546"/>
                    <a:pt x="7123" y="771"/>
                  </a:cubicBezTo>
                  <a:cubicBezTo>
                    <a:pt x="7198" y="1203"/>
                    <a:pt x="7078" y="1636"/>
                    <a:pt x="6778" y="1940"/>
                  </a:cubicBezTo>
                  <a:lnTo>
                    <a:pt x="6778" y="1940"/>
                  </a:lnTo>
                  <a:cubicBezTo>
                    <a:pt x="6568" y="1811"/>
                    <a:pt x="6381" y="1646"/>
                    <a:pt x="6225" y="1445"/>
                  </a:cubicBezTo>
                  <a:cubicBezTo>
                    <a:pt x="6081" y="1284"/>
                    <a:pt x="6000" y="1076"/>
                    <a:pt x="5984" y="851"/>
                  </a:cubicBezTo>
                  <a:cubicBezTo>
                    <a:pt x="5968" y="643"/>
                    <a:pt x="6032" y="418"/>
                    <a:pt x="6193" y="274"/>
                  </a:cubicBezTo>
                  <a:cubicBezTo>
                    <a:pt x="6280" y="195"/>
                    <a:pt x="6386" y="154"/>
                    <a:pt x="6494" y="154"/>
                  </a:cubicBezTo>
                  <a:close/>
                  <a:moveTo>
                    <a:pt x="9312" y="127"/>
                  </a:moveTo>
                  <a:cubicBezTo>
                    <a:pt x="9326" y="127"/>
                    <a:pt x="9340" y="128"/>
                    <a:pt x="9353" y="129"/>
                  </a:cubicBezTo>
                  <a:cubicBezTo>
                    <a:pt x="9658" y="145"/>
                    <a:pt x="9931" y="482"/>
                    <a:pt x="9963" y="819"/>
                  </a:cubicBezTo>
                  <a:cubicBezTo>
                    <a:pt x="9979" y="1204"/>
                    <a:pt x="9851" y="1557"/>
                    <a:pt x="9578" y="1830"/>
                  </a:cubicBezTo>
                  <a:cubicBezTo>
                    <a:pt x="9517" y="1894"/>
                    <a:pt x="9451" y="1953"/>
                    <a:pt x="9381" y="2006"/>
                  </a:cubicBezTo>
                  <a:lnTo>
                    <a:pt x="9381" y="2006"/>
                  </a:lnTo>
                  <a:cubicBezTo>
                    <a:pt x="9201" y="1884"/>
                    <a:pt x="9053" y="1726"/>
                    <a:pt x="8936" y="1557"/>
                  </a:cubicBezTo>
                  <a:cubicBezTo>
                    <a:pt x="8776" y="1300"/>
                    <a:pt x="8712" y="1012"/>
                    <a:pt x="8744" y="723"/>
                  </a:cubicBezTo>
                  <a:cubicBezTo>
                    <a:pt x="8776" y="562"/>
                    <a:pt x="8840" y="418"/>
                    <a:pt x="8936" y="306"/>
                  </a:cubicBezTo>
                  <a:cubicBezTo>
                    <a:pt x="9039" y="203"/>
                    <a:pt x="9168" y="127"/>
                    <a:pt x="9312" y="127"/>
                  </a:cubicBezTo>
                  <a:close/>
                  <a:moveTo>
                    <a:pt x="3584" y="182"/>
                  </a:moveTo>
                  <a:cubicBezTo>
                    <a:pt x="3710" y="182"/>
                    <a:pt x="3837" y="221"/>
                    <a:pt x="3947" y="306"/>
                  </a:cubicBezTo>
                  <a:cubicBezTo>
                    <a:pt x="4203" y="530"/>
                    <a:pt x="4300" y="899"/>
                    <a:pt x="4187" y="1236"/>
                  </a:cubicBezTo>
                  <a:cubicBezTo>
                    <a:pt x="4091" y="1541"/>
                    <a:pt x="3899" y="1814"/>
                    <a:pt x="3642" y="2006"/>
                  </a:cubicBezTo>
                  <a:cubicBezTo>
                    <a:pt x="3620" y="2024"/>
                    <a:pt x="3599" y="2042"/>
                    <a:pt x="3577" y="2060"/>
                  </a:cubicBezTo>
                  <a:lnTo>
                    <a:pt x="3577" y="2060"/>
                  </a:lnTo>
                  <a:cubicBezTo>
                    <a:pt x="3434" y="1939"/>
                    <a:pt x="3310" y="1796"/>
                    <a:pt x="3209" y="1637"/>
                  </a:cubicBezTo>
                  <a:cubicBezTo>
                    <a:pt x="2984" y="1316"/>
                    <a:pt x="2936" y="899"/>
                    <a:pt x="3080" y="530"/>
                  </a:cubicBezTo>
                  <a:cubicBezTo>
                    <a:pt x="3145" y="354"/>
                    <a:pt x="3289" y="225"/>
                    <a:pt x="3465" y="193"/>
                  </a:cubicBezTo>
                  <a:cubicBezTo>
                    <a:pt x="3504" y="186"/>
                    <a:pt x="3544" y="182"/>
                    <a:pt x="3584" y="182"/>
                  </a:cubicBezTo>
                  <a:close/>
                  <a:moveTo>
                    <a:pt x="6450" y="1"/>
                  </a:moveTo>
                  <a:cubicBezTo>
                    <a:pt x="6321" y="17"/>
                    <a:pt x="6193" y="65"/>
                    <a:pt x="6097" y="161"/>
                  </a:cubicBezTo>
                  <a:cubicBezTo>
                    <a:pt x="5904" y="354"/>
                    <a:pt x="5808" y="610"/>
                    <a:pt x="5840" y="867"/>
                  </a:cubicBezTo>
                  <a:cubicBezTo>
                    <a:pt x="5856" y="1108"/>
                    <a:pt x="5952" y="1348"/>
                    <a:pt x="6113" y="1541"/>
                  </a:cubicBezTo>
                  <a:cubicBezTo>
                    <a:pt x="6269" y="1732"/>
                    <a:pt x="6458" y="1899"/>
                    <a:pt x="6670" y="2036"/>
                  </a:cubicBezTo>
                  <a:lnTo>
                    <a:pt x="6670" y="2036"/>
                  </a:lnTo>
                  <a:cubicBezTo>
                    <a:pt x="6323" y="2307"/>
                    <a:pt x="5905" y="2473"/>
                    <a:pt x="5471" y="2504"/>
                  </a:cubicBezTo>
                  <a:cubicBezTo>
                    <a:pt x="5342" y="2523"/>
                    <a:pt x="5211" y="2532"/>
                    <a:pt x="5080" y="2532"/>
                  </a:cubicBezTo>
                  <a:cubicBezTo>
                    <a:pt x="4772" y="2532"/>
                    <a:pt x="4464" y="2481"/>
                    <a:pt x="4171" y="2391"/>
                  </a:cubicBezTo>
                  <a:cubicBezTo>
                    <a:pt x="3985" y="2332"/>
                    <a:pt x="3813" y="2241"/>
                    <a:pt x="3659" y="2126"/>
                  </a:cubicBezTo>
                  <a:lnTo>
                    <a:pt x="3659" y="2126"/>
                  </a:lnTo>
                  <a:cubicBezTo>
                    <a:pt x="3675" y="2113"/>
                    <a:pt x="3691" y="2100"/>
                    <a:pt x="3706" y="2086"/>
                  </a:cubicBezTo>
                  <a:cubicBezTo>
                    <a:pt x="3979" y="1878"/>
                    <a:pt x="4187" y="1589"/>
                    <a:pt x="4300" y="1268"/>
                  </a:cubicBezTo>
                  <a:cubicBezTo>
                    <a:pt x="4428" y="883"/>
                    <a:pt x="4316" y="466"/>
                    <a:pt x="4027" y="209"/>
                  </a:cubicBezTo>
                  <a:cubicBezTo>
                    <a:pt x="3886" y="107"/>
                    <a:pt x="3724" y="55"/>
                    <a:pt x="3558" y="55"/>
                  </a:cubicBezTo>
                  <a:cubicBezTo>
                    <a:pt x="3517" y="55"/>
                    <a:pt x="3475" y="59"/>
                    <a:pt x="3433" y="65"/>
                  </a:cubicBezTo>
                  <a:cubicBezTo>
                    <a:pt x="3225" y="113"/>
                    <a:pt x="3032" y="257"/>
                    <a:pt x="2952" y="466"/>
                  </a:cubicBezTo>
                  <a:cubicBezTo>
                    <a:pt x="2808" y="883"/>
                    <a:pt x="2856" y="1348"/>
                    <a:pt x="3080" y="1717"/>
                  </a:cubicBezTo>
                  <a:cubicBezTo>
                    <a:pt x="3184" y="1883"/>
                    <a:pt x="3311" y="2028"/>
                    <a:pt x="3457" y="2151"/>
                  </a:cubicBezTo>
                  <a:lnTo>
                    <a:pt x="3457" y="2151"/>
                  </a:lnTo>
                  <a:cubicBezTo>
                    <a:pt x="3062" y="2434"/>
                    <a:pt x="2600" y="2604"/>
                    <a:pt x="2102" y="2632"/>
                  </a:cubicBezTo>
                  <a:cubicBezTo>
                    <a:pt x="2066" y="2633"/>
                    <a:pt x="2030" y="2634"/>
                    <a:pt x="1995" y="2634"/>
                  </a:cubicBezTo>
                  <a:cubicBezTo>
                    <a:pt x="1600" y="2634"/>
                    <a:pt x="1220" y="2552"/>
                    <a:pt x="866" y="2375"/>
                  </a:cubicBezTo>
                  <a:cubicBezTo>
                    <a:pt x="529" y="2215"/>
                    <a:pt x="241" y="1990"/>
                    <a:pt x="0" y="1717"/>
                  </a:cubicBezTo>
                  <a:lnTo>
                    <a:pt x="0" y="1717"/>
                  </a:lnTo>
                  <a:cubicBezTo>
                    <a:pt x="0" y="1733"/>
                    <a:pt x="16" y="1750"/>
                    <a:pt x="32" y="1766"/>
                  </a:cubicBezTo>
                  <a:cubicBezTo>
                    <a:pt x="80" y="1830"/>
                    <a:pt x="128" y="1878"/>
                    <a:pt x="177" y="1926"/>
                  </a:cubicBezTo>
                  <a:cubicBezTo>
                    <a:pt x="369" y="2135"/>
                    <a:pt x="594" y="2295"/>
                    <a:pt x="834" y="2423"/>
                  </a:cubicBezTo>
                  <a:cubicBezTo>
                    <a:pt x="1207" y="2617"/>
                    <a:pt x="1607" y="2714"/>
                    <a:pt x="2009" y="2714"/>
                  </a:cubicBezTo>
                  <a:cubicBezTo>
                    <a:pt x="2040" y="2714"/>
                    <a:pt x="2071" y="2713"/>
                    <a:pt x="2102" y="2712"/>
                  </a:cubicBezTo>
                  <a:cubicBezTo>
                    <a:pt x="2625" y="2698"/>
                    <a:pt x="3123" y="2522"/>
                    <a:pt x="3541" y="2217"/>
                  </a:cubicBezTo>
                  <a:lnTo>
                    <a:pt x="3541" y="2217"/>
                  </a:lnTo>
                  <a:cubicBezTo>
                    <a:pt x="3715" y="2347"/>
                    <a:pt x="3911" y="2449"/>
                    <a:pt x="4123" y="2520"/>
                  </a:cubicBezTo>
                  <a:cubicBezTo>
                    <a:pt x="4441" y="2622"/>
                    <a:pt x="4768" y="2676"/>
                    <a:pt x="5090" y="2676"/>
                  </a:cubicBezTo>
                  <a:cubicBezTo>
                    <a:pt x="5223" y="2676"/>
                    <a:pt x="5356" y="2667"/>
                    <a:pt x="5487" y="2648"/>
                  </a:cubicBezTo>
                  <a:cubicBezTo>
                    <a:pt x="5968" y="2616"/>
                    <a:pt x="6433" y="2423"/>
                    <a:pt x="6802" y="2119"/>
                  </a:cubicBezTo>
                  <a:cubicBezTo>
                    <a:pt x="6803" y="2118"/>
                    <a:pt x="6804" y="2117"/>
                    <a:pt x="6805" y="2117"/>
                  </a:cubicBezTo>
                  <a:lnTo>
                    <a:pt x="6805" y="2117"/>
                  </a:lnTo>
                  <a:cubicBezTo>
                    <a:pt x="6946" y="2195"/>
                    <a:pt x="7096" y="2261"/>
                    <a:pt x="7252" y="2311"/>
                  </a:cubicBezTo>
                  <a:cubicBezTo>
                    <a:pt x="7587" y="2427"/>
                    <a:pt x="7933" y="2481"/>
                    <a:pt x="8289" y="2481"/>
                  </a:cubicBezTo>
                  <a:cubicBezTo>
                    <a:pt x="8376" y="2481"/>
                    <a:pt x="8463" y="2478"/>
                    <a:pt x="8551" y="2471"/>
                  </a:cubicBezTo>
                  <a:cubicBezTo>
                    <a:pt x="8873" y="2436"/>
                    <a:pt x="9177" y="2320"/>
                    <a:pt x="9431" y="2131"/>
                  </a:cubicBezTo>
                  <a:lnTo>
                    <a:pt x="9431" y="2131"/>
                  </a:lnTo>
                  <a:cubicBezTo>
                    <a:pt x="9442" y="2138"/>
                    <a:pt x="9454" y="2144"/>
                    <a:pt x="9466" y="2151"/>
                  </a:cubicBezTo>
                  <a:cubicBezTo>
                    <a:pt x="9767" y="2295"/>
                    <a:pt x="10094" y="2367"/>
                    <a:pt x="10422" y="2367"/>
                  </a:cubicBezTo>
                  <a:cubicBezTo>
                    <a:pt x="10532" y="2367"/>
                    <a:pt x="10641" y="2359"/>
                    <a:pt x="10749" y="2343"/>
                  </a:cubicBezTo>
                  <a:cubicBezTo>
                    <a:pt x="11022" y="2295"/>
                    <a:pt x="11295" y="2215"/>
                    <a:pt x="11551" y="2102"/>
                  </a:cubicBezTo>
                  <a:cubicBezTo>
                    <a:pt x="11632" y="2070"/>
                    <a:pt x="11696" y="2038"/>
                    <a:pt x="11744" y="2022"/>
                  </a:cubicBezTo>
                  <a:cubicBezTo>
                    <a:pt x="11760" y="2006"/>
                    <a:pt x="11792" y="2006"/>
                    <a:pt x="11808" y="1990"/>
                  </a:cubicBezTo>
                  <a:cubicBezTo>
                    <a:pt x="11808" y="1988"/>
                    <a:pt x="11806" y="1987"/>
                    <a:pt x="11803" y="1987"/>
                  </a:cubicBezTo>
                  <a:cubicBezTo>
                    <a:pt x="11781" y="1987"/>
                    <a:pt x="11689" y="2031"/>
                    <a:pt x="11535" y="2086"/>
                  </a:cubicBezTo>
                  <a:cubicBezTo>
                    <a:pt x="11279" y="2183"/>
                    <a:pt x="11022" y="2247"/>
                    <a:pt x="10749" y="2279"/>
                  </a:cubicBezTo>
                  <a:cubicBezTo>
                    <a:pt x="10645" y="2295"/>
                    <a:pt x="10540" y="2303"/>
                    <a:pt x="10434" y="2303"/>
                  </a:cubicBezTo>
                  <a:cubicBezTo>
                    <a:pt x="10118" y="2303"/>
                    <a:pt x="9803" y="2231"/>
                    <a:pt x="9514" y="2086"/>
                  </a:cubicBezTo>
                  <a:cubicBezTo>
                    <a:pt x="9509" y="2084"/>
                    <a:pt x="9504" y="2081"/>
                    <a:pt x="9499" y="2078"/>
                  </a:cubicBezTo>
                  <a:lnTo>
                    <a:pt x="9499" y="2078"/>
                  </a:lnTo>
                  <a:cubicBezTo>
                    <a:pt x="9561" y="2027"/>
                    <a:pt x="9620" y="1971"/>
                    <a:pt x="9674" y="1910"/>
                  </a:cubicBezTo>
                  <a:cubicBezTo>
                    <a:pt x="9963" y="1621"/>
                    <a:pt x="10107" y="1220"/>
                    <a:pt x="10075" y="803"/>
                  </a:cubicBezTo>
                  <a:cubicBezTo>
                    <a:pt x="10059" y="610"/>
                    <a:pt x="9979" y="434"/>
                    <a:pt x="9851" y="274"/>
                  </a:cubicBezTo>
                  <a:cubicBezTo>
                    <a:pt x="9722" y="129"/>
                    <a:pt x="9546" y="33"/>
                    <a:pt x="9353" y="17"/>
                  </a:cubicBezTo>
                  <a:cubicBezTo>
                    <a:pt x="9337" y="15"/>
                    <a:pt x="9321" y="15"/>
                    <a:pt x="9305" y="15"/>
                  </a:cubicBezTo>
                  <a:cubicBezTo>
                    <a:pt x="9132" y="15"/>
                    <a:pt x="8974" y="94"/>
                    <a:pt x="8856" y="241"/>
                  </a:cubicBezTo>
                  <a:cubicBezTo>
                    <a:pt x="8744" y="370"/>
                    <a:pt x="8680" y="530"/>
                    <a:pt x="8647" y="707"/>
                  </a:cubicBezTo>
                  <a:cubicBezTo>
                    <a:pt x="8599" y="1012"/>
                    <a:pt x="8680" y="1332"/>
                    <a:pt x="8856" y="1605"/>
                  </a:cubicBezTo>
                  <a:cubicBezTo>
                    <a:pt x="8981" y="1780"/>
                    <a:pt x="9135" y="1936"/>
                    <a:pt x="9311" y="2057"/>
                  </a:cubicBezTo>
                  <a:lnTo>
                    <a:pt x="9311" y="2057"/>
                  </a:lnTo>
                  <a:cubicBezTo>
                    <a:pt x="9083" y="2211"/>
                    <a:pt x="8817" y="2305"/>
                    <a:pt x="8535" y="2327"/>
                  </a:cubicBezTo>
                  <a:cubicBezTo>
                    <a:pt x="8443" y="2338"/>
                    <a:pt x="8350" y="2343"/>
                    <a:pt x="8256" y="2343"/>
                  </a:cubicBezTo>
                  <a:cubicBezTo>
                    <a:pt x="7928" y="2343"/>
                    <a:pt x="7596" y="2279"/>
                    <a:pt x="7284" y="2167"/>
                  </a:cubicBezTo>
                  <a:cubicBezTo>
                    <a:pt x="7153" y="2126"/>
                    <a:pt x="7027" y="2075"/>
                    <a:pt x="6907" y="2013"/>
                  </a:cubicBezTo>
                  <a:lnTo>
                    <a:pt x="6907" y="2013"/>
                  </a:lnTo>
                  <a:cubicBezTo>
                    <a:pt x="7219" y="1667"/>
                    <a:pt x="7355" y="1203"/>
                    <a:pt x="7268" y="739"/>
                  </a:cubicBezTo>
                  <a:cubicBezTo>
                    <a:pt x="7220" y="482"/>
                    <a:pt x="7059" y="257"/>
                    <a:pt x="6835" y="113"/>
                  </a:cubicBezTo>
                  <a:cubicBezTo>
                    <a:pt x="6722" y="33"/>
                    <a:pt x="6594" y="1"/>
                    <a:pt x="64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025271" y="2332186"/>
              <a:ext cx="355790" cy="181134"/>
            </a:xfrm>
            <a:custGeom>
              <a:avLst/>
              <a:gdLst/>
              <a:ahLst/>
              <a:cxnLst/>
              <a:rect l="l" t="t" r="r" b="b"/>
              <a:pathLst>
                <a:path w="10654" h="5424" extrusionOk="0">
                  <a:moveTo>
                    <a:pt x="1" y="0"/>
                  </a:moveTo>
                  <a:lnTo>
                    <a:pt x="1" y="5423"/>
                  </a:lnTo>
                  <a:lnTo>
                    <a:pt x="10654" y="5423"/>
                  </a:lnTo>
                  <a:lnTo>
                    <a:pt x="1065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082075" y="2338598"/>
              <a:ext cx="4842" cy="175257"/>
            </a:xfrm>
            <a:custGeom>
              <a:avLst/>
              <a:gdLst/>
              <a:ahLst/>
              <a:cxnLst/>
              <a:rect l="l" t="t" r="r" b="b"/>
              <a:pathLst>
                <a:path w="145" h="5248" extrusionOk="0">
                  <a:moveTo>
                    <a:pt x="65" y="1"/>
                  </a:moveTo>
                  <a:cubicBezTo>
                    <a:pt x="32" y="1"/>
                    <a:pt x="0" y="1172"/>
                    <a:pt x="0" y="2632"/>
                  </a:cubicBezTo>
                  <a:cubicBezTo>
                    <a:pt x="0" y="4076"/>
                    <a:pt x="32" y="5247"/>
                    <a:pt x="65" y="5247"/>
                  </a:cubicBezTo>
                  <a:cubicBezTo>
                    <a:pt x="113" y="5247"/>
                    <a:pt x="145" y="4076"/>
                    <a:pt x="145" y="2632"/>
                  </a:cubicBezTo>
                  <a:cubicBezTo>
                    <a:pt x="145" y="1172"/>
                    <a:pt x="113" y="1"/>
                    <a:pt x="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108858" y="2336461"/>
              <a:ext cx="4842" cy="173086"/>
            </a:xfrm>
            <a:custGeom>
              <a:avLst/>
              <a:gdLst/>
              <a:ahLst/>
              <a:cxnLst/>
              <a:rect l="l" t="t" r="r" b="b"/>
              <a:pathLst>
                <a:path w="145" h="5183" extrusionOk="0">
                  <a:moveTo>
                    <a:pt x="81" y="1"/>
                  </a:moveTo>
                  <a:cubicBezTo>
                    <a:pt x="33" y="1"/>
                    <a:pt x="1" y="1156"/>
                    <a:pt x="1" y="2584"/>
                  </a:cubicBezTo>
                  <a:cubicBezTo>
                    <a:pt x="1" y="4012"/>
                    <a:pt x="33" y="5183"/>
                    <a:pt x="81" y="5183"/>
                  </a:cubicBezTo>
                  <a:cubicBezTo>
                    <a:pt x="113" y="5183"/>
                    <a:pt x="145" y="4012"/>
                    <a:pt x="145" y="2584"/>
                  </a:cubicBezTo>
                  <a:cubicBezTo>
                    <a:pt x="145" y="1156"/>
                    <a:pt x="113" y="1"/>
                    <a:pt x="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8338182" y="2330583"/>
              <a:ext cx="4842" cy="182170"/>
            </a:xfrm>
            <a:custGeom>
              <a:avLst/>
              <a:gdLst/>
              <a:ahLst/>
              <a:cxnLst/>
              <a:rect l="l" t="t" r="r" b="b"/>
              <a:pathLst>
                <a:path w="145" h="5455" extrusionOk="0">
                  <a:moveTo>
                    <a:pt x="80" y="0"/>
                  </a:moveTo>
                  <a:cubicBezTo>
                    <a:pt x="32" y="0"/>
                    <a:pt x="0" y="1220"/>
                    <a:pt x="0" y="2728"/>
                  </a:cubicBezTo>
                  <a:cubicBezTo>
                    <a:pt x="0" y="4236"/>
                    <a:pt x="32" y="5455"/>
                    <a:pt x="80" y="5455"/>
                  </a:cubicBezTo>
                  <a:cubicBezTo>
                    <a:pt x="112" y="5455"/>
                    <a:pt x="145" y="4236"/>
                    <a:pt x="145" y="2728"/>
                  </a:cubicBezTo>
                  <a:cubicBezTo>
                    <a:pt x="145" y="1220"/>
                    <a:pt x="112" y="0"/>
                    <a:pt x="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8306557" y="2333255"/>
              <a:ext cx="4842" cy="177361"/>
            </a:xfrm>
            <a:custGeom>
              <a:avLst/>
              <a:gdLst/>
              <a:ahLst/>
              <a:cxnLst/>
              <a:rect l="l" t="t" r="r" b="b"/>
              <a:pathLst>
                <a:path w="145" h="5311" extrusionOk="0">
                  <a:moveTo>
                    <a:pt x="65" y="0"/>
                  </a:moveTo>
                  <a:cubicBezTo>
                    <a:pt x="33" y="0"/>
                    <a:pt x="1" y="1188"/>
                    <a:pt x="1" y="2648"/>
                  </a:cubicBezTo>
                  <a:cubicBezTo>
                    <a:pt x="1" y="4124"/>
                    <a:pt x="33" y="5311"/>
                    <a:pt x="65" y="5311"/>
                  </a:cubicBezTo>
                  <a:cubicBezTo>
                    <a:pt x="113" y="5311"/>
                    <a:pt x="145" y="4124"/>
                    <a:pt x="145" y="2648"/>
                  </a:cubicBezTo>
                  <a:cubicBezTo>
                    <a:pt x="145" y="1188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7881171" y="2615075"/>
              <a:ext cx="529378" cy="1712329"/>
            </a:xfrm>
            <a:custGeom>
              <a:avLst/>
              <a:gdLst/>
              <a:ahLst/>
              <a:cxnLst/>
              <a:rect l="l" t="t" r="r" b="b"/>
              <a:pathLst>
                <a:path w="15852" h="51275" extrusionOk="0">
                  <a:moveTo>
                    <a:pt x="0" y="0"/>
                  </a:moveTo>
                  <a:lnTo>
                    <a:pt x="0" y="51275"/>
                  </a:lnTo>
                  <a:lnTo>
                    <a:pt x="15851" y="51275"/>
                  </a:lnTo>
                  <a:lnTo>
                    <a:pt x="158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8410515" y="2615609"/>
              <a:ext cx="448996" cy="1711794"/>
            </a:xfrm>
            <a:custGeom>
              <a:avLst/>
              <a:gdLst/>
              <a:ahLst/>
              <a:cxnLst/>
              <a:rect l="l" t="t" r="r" b="b"/>
              <a:pathLst>
                <a:path w="13445" h="51259" extrusionOk="0">
                  <a:moveTo>
                    <a:pt x="0" y="0"/>
                  </a:moveTo>
                  <a:lnTo>
                    <a:pt x="0" y="51259"/>
                  </a:lnTo>
                  <a:lnTo>
                    <a:pt x="13444" y="51259"/>
                  </a:lnTo>
                  <a:lnTo>
                    <a:pt x="134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7922414" y="268470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1"/>
                  </a:moveTo>
                  <a:lnTo>
                    <a:pt x="0" y="11039"/>
                  </a:lnTo>
                  <a:lnTo>
                    <a:pt x="12723" y="11039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922414" y="3095128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0"/>
                  </a:moveTo>
                  <a:lnTo>
                    <a:pt x="0" y="11054"/>
                  </a:lnTo>
                  <a:lnTo>
                    <a:pt x="12723" y="11054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7922414" y="350605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0"/>
                  </a:moveTo>
                  <a:lnTo>
                    <a:pt x="0" y="11038"/>
                  </a:lnTo>
                  <a:lnTo>
                    <a:pt x="12723" y="11038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922414" y="3916445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1"/>
                  </a:moveTo>
                  <a:lnTo>
                    <a:pt x="0" y="11055"/>
                  </a:lnTo>
                  <a:lnTo>
                    <a:pt x="12723" y="11055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8100276" y="2737768"/>
              <a:ext cx="34330" cy="29722"/>
            </a:xfrm>
            <a:custGeom>
              <a:avLst/>
              <a:gdLst/>
              <a:ahLst/>
              <a:cxnLst/>
              <a:rect l="l" t="t" r="r" b="b"/>
              <a:pathLst>
                <a:path w="1028" h="890" extrusionOk="0">
                  <a:moveTo>
                    <a:pt x="594" y="0"/>
                  </a:moveTo>
                  <a:cubicBezTo>
                    <a:pt x="193" y="0"/>
                    <a:pt x="1" y="482"/>
                    <a:pt x="290" y="754"/>
                  </a:cubicBezTo>
                  <a:cubicBezTo>
                    <a:pt x="378" y="848"/>
                    <a:pt x="487" y="889"/>
                    <a:pt x="593" y="889"/>
                  </a:cubicBezTo>
                  <a:cubicBezTo>
                    <a:pt x="815" y="889"/>
                    <a:pt x="1028" y="710"/>
                    <a:pt x="1028" y="449"/>
                  </a:cubicBezTo>
                  <a:cubicBezTo>
                    <a:pt x="1028" y="209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8100276" y="3153503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1"/>
                  </a:moveTo>
                  <a:cubicBezTo>
                    <a:pt x="193" y="1"/>
                    <a:pt x="1" y="466"/>
                    <a:pt x="290" y="755"/>
                  </a:cubicBezTo>
                  <a:cubicBezTo>
                    <a:pt x="377" y="843"/>
                    <a:pt x="485" y="882"/>
                    <a:pt x="591" y="882"/>
                  </a:cubicBezTo>
                  <a:cubicBezTo>
                    <a:pt x="814" y="882"/>
                    <a:pt x="1028" y="706"/>
                    <a:pt x="1028" y="434"/>
                  </a:cubicBezTo>
                  <a:cubicBezTo>
                    <a:pt x="1028" y="193"/>
                    <a:pt x="835" y="1"/>
                    <a:pt x="59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8100276" y="3568736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0"/>
                  </a:moveTo>
                  <a:cubicBezTo>
                    <a:pt x="193" y="0"/>
                    <a:pt x="1" y="482"/>
                    <a:pt x="290" y="755"/>
                  </a:cubicBezTo>
                  <a:cubicBezTo>
                    <a:pt x="378" y="843"/>
                    <a:pt x="487" y="882"/>
                    <a:pt x="593" y="882"/>
                  </a:cubicBezTo>
                  <a:cubicBezTo>
                    <a:pt x="815" y="882"/>
                    <a:pt x="1028" y="710"/>
                    <a:pt x="1028" y="450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8100276" y="3984504"/>
              <a:ext cx="34330" cy="29287"/>
            </a:xfrm>
            <a:custGeom>
              <a:avLst/>
              <a:gdLst/>
              <a:ahLst/>
              <a:cxnLst/>
              <a:rect l="l" t="t" r="r" b="b"/>
              <a:pathLst>
                <a:path w="1028" h="877" extrusionOk="0">
                  <a:moveTo>
                    <a:pt x="594" y="0"/>
                  </a:moveTo>
                  <a:cubicBezTo>
                    <a:pt x="193" y="0"/>
                    <a:pt x="1" y="465"/>
                    <a:pt x="290" y="738"/>
                  </a:cubicBezTo>
                  <a:cubicBezTo>
                    <a:pt x="380" y="834"/>
                    <a:pt x="491" y="877"/>
                    <a:pt x="600" y="877"/>
                  </a:cubicBezTo>
                  <a:cubicBezTo>
                    <a:pt x="819" y="877"/>
                    <a:pt x="1028" y="702"/>
                    <a:pt x="1028" y="433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7881171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0" y="1"/>
                  </a:moveTo>
                  <a:lnTo>
                    <a:pt x="0" y="10285"/>
                  </a:lnTo>
                  <a:lnTo>
                    <a:pt x="1829" y="10285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8347265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8791953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7"/>
          <p:cNvSpPr txBox="1">
            <a:spLocks noGrp="1"/>
          </p:cNvSpPr>
          <p:nvPr>
            <p:ph type="title"/>
          </p:nvPr>
        </p:nvSpPr>
        <p:spPr>
          <a:xfrm>
            <a:off x="2030400" y="4089600"/>
            <a:ext cx="34128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7"/>
          <p:cNvSpPr txBox="1">
            <a:spLocks noGrp="1"/>
          </p:cNvSpPr>
          <p:nvPr>
            <p:ph type="subTitle" idx="1"/>
          </p:nvPr>
        </p:nvSpPr>
        <p:spPr>
          <a:xfrm>
            <a:off x="2030400" y="2937600"/>
            <a:ext cx="3412800" cy="11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64" name="Google Shape;364;p17"/>
          <p:cNvGrpSpPr/>
          <p:nvPr/>
        </p:nvGrpSpPr>
        <p:grpSpPr>
          <a:xfrm>
            <a:off x="1945085" y="396919"/>
            <a:ext cx="1483402" cy="2385706"/>
            <a:chOff x="1945085" y="396919"/>
            <a:chExt cx="1483402" cy="2385706"/>
          </a:xfrm>
        </p:grpSpPr>
        <p:sp>
          <p:nvSpPr>
            <p:cNvPr id="365" name="Google Shape;365;p17"/>
            <p:cNvSpPr/>
            <p:nvPr/>
          </p:nvSpPr>
          <p:spPr>
            <a:xfrm>
              <a:off x="2062901" y="481499"/>
              <a:ext cx="1272930" cy="2227219"/>
            </a:xfrm>
            <a:custGeom>
              <a:avLst/>
              <a:gdLst/>
              <a:ahLst/>
              <a:cxnLst/>
              <a:rect l="l" t="t" r="r" b="b"/>
              <a:pathLst>
                <a:path w="39717" h="69492" extrusionOk="0">
                  <a:moveTo>
                    <a:pt x="0" y="1"/>
                  </a:moveTo>
                  <a:lnTo>
                    <a:pt x="0" y="69492"/>
                  </a:lnTo>
                  <a:lnTo>
                    <a:pt x="39717" y="69492"/>
                  </a:lnTo>
                  <a:lnTo>
                    <a:pt x="3971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2044151" y="456339"/>
              <a:ext cx="632475" cy="2273787"/>
            </a:xfrm>
            <a:custGeom>
              <a:avLst/>
              <a:gdLst/>
              <a:ahLst/>
              <a:cxnLst/>
              <a:rect l="l" t="t" r="r" b="b"/>
              <a:pathLst>
                <a:path w="19734" h="70945" extrusionOk="0">
                  <a:moveTo>
                    <a:pt x="1" y="1"/>
                  </a:moveTo>
                  <a:lnTo>
                    <a:pt x="1" y="70945"/>
                  </a:lnTo>
                  <a:lnTo>
                    <a:pt x="12966" y="70945"/>
                  </a:lnTo>
                  <a:cubicBezTo>
                    <a:pt x="12966" y="70945"/>
                    <a:pt x="8606" y="39683"/>
                    <a:pt x="6333" y="36241"/>
                  </a:cubicBezTo>
                  <a:cubicBezTo>
                    <a:pt x="6333" y="36241"/>
                    <a:pt x="19349" y="26484"/>
                    <a:pt x="197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2722105" y="452045"/>
              <a:ext cx="632475" cy="2273819"/>
            </a:xfrm>
            <a:custGeom>
              <a:avLst/>
              <a:gdLst/>
              <a:ahLst/>
              <a:cxnLst/>
              <a:rect l="l" t="t" r="r" b="b"/>
              <a:pathLst>
                <a:path w="19734" h="70946" extrusionOk="0">
                  <a:moveTo>
                    <a:pt x="1" y="1"/>
                  </a:moveTo>
                  <a:cubicBezTo>
                    <a:pt x="402" y="26467"/>
                    <a:pt x="13401" y="36242"/>
                    <a:pt x="13401" y="36242"/>
                  </a:cubicBezTo>
                  <a:cubicBezTo>
                    <a:pt x="11129" y="39684"/>
                    <a:pt x="6768" y="70945"/>
                    <a:pt x="6768" y="70945"/>
                  </a:cubicBezTo>
                  <a:lnTo>
                    <a:pt x="19733" y="70945"/>
                  </a:lnTo>
                  <a:lnTo>
                    <a:pt x="1973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1945085" y="396919"/>
              <a:ext cx="1483402" cy="2385706"/>
            </a:xfrm>
            <a:custGeom>
              <a:avLst/>
              <a:gdLst/>
              <a:ahLst/>
              <a:cxnLst/>
              <a:rect l="l" t="t" r="r" b="b"/>
              <a:pathLst>
                <a:path w="46284" h="74437" extrusionOk="0">
                  <a:moveTo>
                    <a:pt x="11663" y="2640"/>
                  </a:moveTo>
                  <a:lnTo>
                    <a:pt x="11663" y="18747"/>
                  </a:lnTo>
                  <a:lnTo>
                    <a:pt x="3676" y="18747"/>
                  </a:lnTo>
                  <a:lnTo>
                    <a:pt x="3676" y="2640"/>
                  </a:lnTo>
                  <a:close/>
                  <a:moveTo>
                    <a:pt x="22540" y="2640"/>
                  </a:moveTo>
                  <a:lnTo>
                    <a:pt x="22540" y="18747"/>
                  </a:lnTo>
                  <a:lnTo>
                    <a:pt x="12014" y="18747"/>
                  </a:lnTo>
                  <a:lnTo>
                    <a:pt x="12014" y="2640"/>
                  </a:lnTo>
                  <a:close/>
                  <a:moveTo>
                    <a:pt x="33802" y="2640"/>
                  </a:moveTo>
                  <a:lnTo>
                    <a:pt x="33802" y="18747"/>
                  </a:lnTo>
                  <a:lnTo>
                    <a:pt x="23810" y="18747"/>
                  </a:lnTo>
                  <a:lnTo>
                    <a:pt x="23810" y="2640"/>
                  </a:lnTo>
                  <a:close/>
                  <a:moveTo>
                    <a:pt x="42607" y="2640"/>
                  </a:moveTo>
                  <a:lnTo>
                    <a:pt x="42607" y="18747"/>
                  </a:lnTo>
                  <a:lnTo>
                    <a:pt x="34153" y="18747"/>
                  </a:lnTo>
                  <a:lnTo>
                    <a:pt x="34153" y="2640"/>
                  </a:lnTo>
                  <a:close/>
                  <a:moveTo>
                    <a:pt x="11663" y="19064"/>
                  </a:moveTo>
                  <a:lnTo>
                    <a:pt x="11663" y="37394"/>
                  </a:lnTo>
                  <a:lnTo>
                    <a:pt x="3676" y="37394"/>
                  </a:lnTo>
                  <a:lnTo>
                    <a:pt x="3676" y="19064"/>
                  </a:lnTo>
                  <a:close/>
                  <a:moveTo>
                    <a:pt x="22540" y="19064"/>
                  </a:moveTo>
                  <a:lnTo>
                    <a:pt x="22540" y="37394"/>
                  </a:lnTo>
                  <a:lnTo>
                    <a:pt x="12014" y="37394"/>
                  </a:lnTo>
                  <a:lnTo>
                    <a:pt x="12014" y="19064"/>
                  </a:lnTo>
                  <a:close/>
                  <a:moveTo>
                    <a:pt x="33802" y="19064"/>
                  </a:moveTo>
                  <a:lnTo>
                    <a:pt x="33802" y="37394"/>
                  </a:lnTo>
                  <a:lnTo>
                    <a:pt x="23810" y="37394"/>
                  </a:lnTo>
                  <a:lnTo>
                    <a:pt x="23810" y="19064"/>
                  </a:lnTo>
                  <a:close/>
                  <a:moveTo>
                    <a:pt x="42607" y="19064"/>
                  </a:moveTo>
                  <a:lnTo>
                    <a:pt x="42607" y="37394"/>
                  </a:lnTo>
                  <a:lnTo>
                    <a:pt x="34153" y="37394"/>
                  </a:lnTo>
                  <a:lnTo>
                    <a:pt x="34153" y="19064"/>
                  </a:lnTo>
                  <a:close/>
                  <a:moveTo>
                    <a:pt x="11663" y="38663"/>
                  </a:moveTo>
                  <a:lnTo>
                    <a:pt x="11663" y="56374"/>
                  </a:lnTo>
                  <a:lnTo>
                    <a:pt x="3676" y="56374"/>
                  </a:lnTo>
                  <a:lnTo>
                    <a:pt x="3676" y="38663"/>
                  </a:lnTo>
                  <a:close/>
                  <a:moveTo>
                    <a:pt x="22540" y="38663"/>
                  </a:moveTo>
                  <a:lnTo>
                    <a:pt x="22540" y="56374"/>
                  </a:lnTo>
                  <a:lnTo>
                    <a:pt x="12014" y="56374"/>
                  </a:lnTo>
                  <a:lnTo>
                    <a:pt x="12014" y="38663"/>
                  </a:lnTo>
                  <a:close/>
                  <a:moveTo>
                    <a:pt x="33802" y="38663"/>
                  </a:moveTo>
                  <a:lnTo>
                    <a:pt x="33802" y="56374"/>
                  </a:lnTo>
                  <a:lnTo>
                    <a:pt x="23810" y="56374"/>
                  </a:lnTo>
                  <a:lnTo>
                    <a:pt x="23810" y="38663"/>
                  </a:lnTo>
                  <a:close/>
                  <a:moveTo>
                    <a:pt x="42607" y="38663"/>
                  </a:moveTo>
                  <a:lnTo>
                    <a:pt x="42607" y="56374"/>
                  </a:lnTo>
                  <a:lnTo>
                    <a:pt x="34153" y="56374"/>
                  </a:lnTo>
                  <a:lnTo>
                    <a:pt x="34153" y="38663"/>
                  </a:lnTo>
                  <a:close/>
                  <a:moveTo>
                    <a:pt x="11663" y="56692"/>
                  </a:moveTo>
                  <a:lnTo>
                    <a:pt x="11663" y="72147"/>
                  </a:lnTo>
                  <a:lnTo>
                    <a:pt x="3676" y="72147"/>
                  </a:lnTo>
                  <a:lnTo>
                    <a:pt x="3676" y="56692"/>
                  </a:lnTo>
                  <a:close/>
                  <a:moveTo>
                    <a:pt x="22540" y="56692"/>
                  </a:moveTo>
                  <a:lnTo>
                    <a:pt x="22540" y="72147"/>
                  </a:lnTo>
                  <a:lnTo>
                    <a:pt x="12014" y="72147"/>
                  </a:lnTo>
                  <a:lnTo>
                    <a:pt x="12014" y="56692"/>
                  </a:lnTo>
                  <a:close/>
                  <a:moveTo>
                    <a:pt x="33802" y="56692"/>
                  </a:moveTo>
                  <a:lnTo>
                    <a:pt x="33802" y="72147"/>
                  </a:lnTo>
                  <a:lnTo>
                    <a:pt x="23810" y="72147"/>
                  </a:lnTo>
                  <a:lnTo>
                    <a:pt x="23810" y="56692"/>
                  </a:lnTo>
                  <a:close/>
                  <a:moveTo>
                    <a:pt x="42607" y="56692"/>
                  </a:moveTo>
                  <a:lnTo>
                    <a:pt x="42607" y="72147"/>
                  </a:lnTo>
                  <a:lnTo>
                    <a:pt x="34153" y="72147"/>
                  </a:lnTo>
                  <a:lnTo>
                    <a:pt x="34153" y="56692"/>
                  </a:lnTo>
                  <a:close/>
                  <a:moveTo>
                    <a:pt x="1" y="0"/>
                  </a:moveTo>
                  <a:lnTo>
                    <a:pt x="1" y="74436"/>
                  </a:lnTo>
                  <a:lnTo>
                    <a:pt x="46283" y="74436"/>
                  </a:lnTo>
                  <a:lnTo>
                    <a:pt x="4628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17"/>
          <p:cNvGrpSpPr/>
          <p:nvPr/>
        </p:nvGrpSpPr>
        <p:grpSpPr>
          <a:xfrm>
            <a:off x="4595844" y="396919"/>
            <a:ext cx="1483402" cy="2385706"/>
            <a:chOff x="4595844" y="396919"/>
            <a:chExt cx="1483402" cy="2385706"/>
          </a:xfrm>
        </p:grpSpPr>
        <p:sp>
          <p:nvSpPr>
            <p:cNvPr id="370" name="Google Shape;370;p17"/>
            <p:cNvSpPr/>
            <p:nvPr/>
          </p:nvSpPr>
          <p:spPr>
            <a:xfrm>
              <a:off x="4713660" y="481499"/>
              <a:ext cx="1272962" cy="2227219"/>
            </a:xfrm>
            <a:custGeom>
              <a:avLst/>
              <a:gdLst/>
              <a:ahLst/>
              <a:cxnLst/>
              <a:rect l="l" t="t" r="r" b="b"/>
              <a:pathLst>
                <a:path w="39718" h="69492" extrusionOk="0">
                  <a:moveTo>
                    <a:pt x="1" y="1"/>
                  </a:moveTo>
                  <a:lnTo>
                    <a:pt x="1" y="69492"/>
                  </a:lnTo>
                  <a:lnTo>
                    <a:pt x="39717" y="69492"/>
                  </a:lnTo>
                  <a:lnTo>
                    <a:pt x="3971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694943" y="456339"/>
              <a:ext cx="632443" cy="2273787"/>
            </a:xfrm>
            <a:custGeom>
              <a:avLst/>
              <a:gdLst/>
              <a:ahLst/>
              <a:cxnLst/>
              <a:rect l="l" t="t" r="r" b="b"/>
              <a:pathLst>
                <a:path w="19733" h="70945" extrusionOk="0">
                  <a:moveTo>
                    <a:pt x="0" y="1"/>
                  </a:moveTo>
                  <a:lnTo>
                    <a:pt x="0" y="70945"/>
                  </a:lnTo>
                  <a:lnTo>
                    <a:pt x="12966" y="70945"/>
                  </a:lnTo>
                  <a:cubicBezTo>
                    <a:pt x="12966" y="70945"/>
                    <a:pt x="8605" y="39683"/>
                    <a:pt x="6333" y="36241"/>
                  </a:cubicBezTo>
                  <a:cubicBezTo>
                    <a:pt x="6333" y="36241"/>
                    <a:pt x="19349" y="26484"/>
                    <a:pt x="197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5372896" y="452045"/>
              <a:ext cx="632443" cy="2273819"/>
            </a:xfrm>
            <a:custGeom>
              <a:avLst/>
              <a:gdLst/>
              <a:ahLst/>
              <a:cxnLst/>
              <a:rect l="l" t="t" r="r" b="b"/>
              <a:pathLst>
                <a:path w="19733" h="70946" extrusionOk="0">
                  <a:moveTo>
                    <a:pt x="0" y="1"/>
                  </a:moveTo>
                  <a:cubicBezTo>
                    <a:pt x="401" y="26467"/>
                    <a:pt x="13400" y="36242"/>
                    <a:pt x="13400" y="36242"/>
                  </a:cubicBezTo>
                  <a:cubicBezTo>
                    <a:pt x="11128" y="39684"/>
                    <a:pt x="6767" y="70945"/>
                    <a:pt x="6767" y="70945"/>
                  </a:cubicBezTo>
                  <a:lnTo>
                    <a:pt x="19733" y="70945"/>
                  </a:lnTo>
                  <a:lnTo>
                    <a:pt x="1973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595844" y="396919"/>
              <a:ext cx="1483402" cy="2385706"/>
            </a:xfrm>
            <a:custGeom>
              <a:avLst/>
              <a:gdLst/>
              <a:ahLst/>
              <a:cxnLst/>
              <a:rect l="l" t="t" r="r" b="b"/>
              <a:pathLst>
                <a:path w="46284" h="74437" extrusionOk="0">
                  <a:moveTo>
                    <a:pt x="11664" y="2640"/>
                  </a:moveTo>
                  <a:lnTo>
                    <a:pt x="11664" y="18747"/>
                  </a:lnTo>
                  <a:lnTo>
                    <a:pt x="3677" y="18747"/>
                  </a:lnTo>
                  <a:lnTo>
                    <a:pt x="3677" y="2640"/>
                  </a:lnTo>
                  <a:close/>
                  <a:moveTo>
                    <a:pt x="22541" y="2640"/>
                  </a:moveTo>
                  <a:lnTo>
                    <a:pt x="22541" y="18747"/>
                  </a:lnTo>
                  <a:lnTo>
                    <a:pt x="12014" y="18747"/>
                  </a:lnTo>
                  <a:lnTo>
                    <a:pt x="12014" y="2640"/>
                  </a:lnTo>
                  <a:close/>
                  <a:moveTo>
                    <a:pt x="33802" y="2640"/>
                  </a:moveTo>
                  <a:lnTo>
                    <a:pt x="33802" y="18747"/>
                  </a:lnTo>
                  <a:lnTo>
                    <a:pt x="23811" y="18747"/>
                  </a:lnTo>
                  <a:lnTo>
                    <a:pt x="23811" y="2640"/>
                  </a:lnTo>
                  <a:close/>
                  <a:moveTo>
                    <a:pt x="42608" y="2640"/>
                  </a:moveTo>
                  <a:lnTo>
                    <a:pt x="42608" y="18747"/>
                  </a:lnTo>
                  <a:lnTo>
                    <a:pt x="34153" y="18747"/>
                  </a:lnTo>
                  <a:lnTo>
                    <a:pt x="34153" y="2640"/>
                  </a:lnTo>
                  <a:close/>
                  <a:moveTo>
                    <a:pt x="11664" y="19064"/>
                  </a:moveTo>
                  <a:lnTo>
                    <a:pt x="11664" y="37394"/>
                  </a:lnTo>
                  <a:lnTo>
                    <a:pt x="3677" y="37394"/>
                  </a:lnTo>
                  <a:lnTo>
                    <a:pt x="3677" y="19064"/>
                  </a:lnTo>
                  <a:close/>
                  <a:moveTo>
                    <a:pt x="22541" y="19064"/>
                  </a:moveTo>
                  <a:lnTo>
                    <a:pt x="22541" y="37394"/>
                  </a:lnTo>
                  <a:lnTo>
                    <a:pt x="12014" y="37394"/>
                  </a:lnTo>
                  <a:lnTo>
                    <a:pt x="12014" y="19064"/>
                  </a:lnTo>
                  <a:close/>
                  <a:moveTo>
                    <a:pt x="33802" y="19064"/>
                  </a:moveTo>
                  <a:lnTo>
                    <a:pt x="33802" y="37394"/>
                  </a:lnTo>
                  <a:lnTo>
                    <a:pt x="23811" y="37394"/>
                  </a:lnTo>
                  <a:lnTo>
                    <a:pt x="23811" y="19064"/>
                  </a:lnTo>
                  <a:close/>
                  <a:moveTo>
                    <a:pt x="42608" y="19064"/>
                  </a:moveTo>
                  <a:lnTo>
                    <a:pt x="42608" y="37394"/>
                  </a:lnTo>
                  <a:lnTo>
                    <a:pt x="34153" y="37394"/>
                  </a:lnTo>
                  <a:lnTo>
                    <a:pt x="34153" y="19064"/>
                  </a:lnTo>
                  <a:close/>
                  <a:moveTo>
                    <a:pt x="11664" y="38663"/>
                  </a:moveTo>
                  <a:lnTo>
                    <a:pt x="11664" y="56374"/>
                  </a:lnTo>
                  <a:lnTo>
                    <a:pt x="3677" y="56374"/>
                  </a:lnTo>
                  <a:lnTo>
                    <a:pt x="3677" y="38663"/>
                  </a:lnTo>
                  <a:close/>
                  <a:moveTo>
                    <a:pt x="22541" y="38663"/>
                  </a:moveTo>
                  <a:lnTo>
                    <a:pt x="22541" y="56374"/>
                  </a:lnTo>
                  <a:lnTo>
                    <a:pt x="12014" y="56374"/>
                  </a:lnTo>
                  <a:lnTo>
                    <a:pt x="12014" y="38663"/>
                  </a:lnTo>
                  <a:close/>
                  <a:moveTo>
                    <a:pt x="33802" y="38663"/>
                  </a:moveTo>
                  <a:lnTo>
                    <a:pt x="33802" y="56374"/>
                  </a:lnTo>
                  <a:lnTo>
                    <a:pt x="23811" y="56374"/>
                  </a:lnTo>
                  <a:lnTo>
                    <a:pt x="23811" y="38663"/>
                  </a:lnTo>
                  <a:close/>
                  <a:moveTo>
                    <a:pt x="42608" y="38663"/>
                  </a:moveTo>
                  <a:lnTo>
                    <a:pt x="42608" y="56374"/>
                  </a:lnTo>
                  <a:lnTo>
                    <a:pt x="34153" y="56374"/>
                  </a:lnTo>
                  <a:lnTo>
                    <a:pt x="34153" y="38663"/>
                  </a:lnTo>
                  <a:close/>
                  <a:moveTo>
                    <a:pt x="11664" y="56692"/>
                  </a:moveTo>
                  <a:lnTo>
                    <a:pt x="11664" y="72147"/>
                  </a:lnTo>
                  <a:lnTo>
                    <a:pt x="3677" y="72147"/>
                  </a:lnTo>
                  <a:lnTo>
                    <a:pt x="3677" y="56692"/>
                  </a:lnTo>
                  <a:close/>
                  <a:moveTo>
                    <a:pt x="22541" y="56692"/>
                  </a:moveTo>
                  <a:lnTo>
                    <a:pt x="22541" y="72147"/>
                  </a:lnTo>
                  <a:lnTo>
                    <a:pt x="12014" y="72147"/>
                  </a:lnTo>
                  <a:lnTo>
                    <a:pt x="12014" y="56692"/>
                  </a:lnTo>
                  <a:close/>
                  <a:moveTo>
                    <a:pt x="33802" y="56692"/>
                  </a:moveTo>
                  <a:lnTo>
                    <a:pt x="33802" y="72147"/>
                  </a:lnTo>
                  <a:lnTo>
                    <a:pt x="23811" y="72147"/>
                  </a:lnTo>
                  <a:lnTo>
                    <a:pt x="23811" y="56692"/>
                  </a:lnTo>
                  <a:close/>
                  <a:moveTo>
                    <a:pt x="42608" y="56692"/>
                  </a:moveTo>
                  <a:lnTo>
                    <a:pt x="42608" y="72147"/>
                  </a:lnTo>
                  <a:lnTo>
                    <a:pt x="34153" y="72147"/>
                  </a:lnTo>
                  <a:lnTo>
                    <a:pt x="34153" y="56692"/>
                  </a:lnTo>
                  <a:close/>
                  <a:moveTo>
                    <a:pt x="1" y="0"/>
                  </a:moveTo>
                  <a:lnTo>
                    <a:pt x="1" y="74436"/>
                  </a:lnTo>
                  <a:lnTo>
                    <a:pt x="46284" y="74436"/>
                  </a:lnTo>
                  <a:lnTo>
                    <a:pt x="4628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7"/>
          <p:cNvGrpSpPr/>
          <p:nvPr/>
        </p:nvGrpSpPr>
        <p:grpSpPr>
          <a:xfrm>
            <a:off x="146197" y="2917586"/>
            <a:ext cx="1147614" cy="1754866"/>
            <a:chOff x="146197" y="2914863"/>
            <a:chExt cx="1147614" cy="1754866"/>
          </a:xfrm>
        </p:grpSpPr>
        <p:sp>
          <p:nvSpPr>
            <p:cNvPr id="375" name="Google Shape;375;p17"/>
            <p:cNvSpPr/>
            <p:nvPr/>
          </p:nvSpPr>
          <p:spPr>
            <a:xfrm>
              <a:off x="1194713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1" y="0"/>
                  </a:moveTo>
                  <a:lnTo>
                    <a:pt x="1772" y="9992"/>
                  </a:lnTo>
                  <a:lnTo>
                    <a:pt x="3092" y="9992"/>
                  </a:lnTo>
                  <a:lnTo>
                    <a:pt x="309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808607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1" y="0"/>
                  </a:moveTo>
                  <a:lnTo>
                    <a:pt x="1772" y="9992"/>
                  </a:lnTo>
                  <a:lnTo>
                    <a:pt x="3092" y="9992"/>
                  </a:lnTo>
                  <a:lnTo>
                    <a:pt x="309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25193" y="4349485"/>
              <a:ext cx="99643" cy="320244"/>
            </a:xfrm>
            <a:custGeom>
              <a:avLst/>
              <a:gdLst/>
              <a:ahLst/>
              <a:cxnLst/>
              <a:rect l="l" t="t" r="r" b="b"/>
              <a:pathLst>
                <a:path w="3109" h="9992" extrusionOk="0">
                  <a:moveTo>
                    <a:pt x="3108" y="0"/>
                  </a:moveTo>
                  <a:lnTo>
                    <a:pt x="0" y="101"/>
                  </a:lnTo>
                  <a:lnTo>
                    <a:pt x="0" y="9992"/>
                  </a:lnTo>
                  <a:lnTo>
                    <a:pt x="1320" y="999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154210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3092" y="0"/>
                  </a:moveTo>
                  <a:lnTo>
                    <a:pt x="1" y="101"/>
                  </a:lnTo>
                  <a:lnTo>
                    <a:pt x="1" y="9992"/>
                  </a:lnTo>
                  <a:lnTo>
                    <a:pt x="1321" y="9992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983183" y="3637687"/>
              <a:ext cx="310629" cy="721926"/>
            </a:xfrm>
            <a:custGeom>
              <a:avLst/>
              <a:gdLst/>
              <a:ahLst/>
              <a:cxnLst/>
              <a:rect l="l" t="t" r="r" b="b"/>
              <a:pathLst>
                <a:path w="9692" h="22525" extrusionOk="0">
                  <a:moveTo>
                    <a:pt x="5106" y="1"/>
                  </a:moveTo>
                  <a:cubicBezTo>
                    <a:pt x="3291" y="1"/>
                    <a:pt x="1421" y="538"/>
                    <a:pt x="1421" y="538"/>
                  </a:cubicBezTo>
                  <a:cubicBezTo>
                    <a:pt x="1421" y="538"/>
                    <a:pt x="1" y="22276"/>
                    <a:pt x="185" y="22443"/>
                  </a:cubicBezTo>
                  <a:cubicBezTo>
                    <a:pt x="240" y="22504"/>
                    <a:pt x="1315" y="22525"/>
                    <a:pt x="2724" y="22525"/>
                  </a:cubicBezTo>
                  <a:cubicBezTo>
                    <a:pt x="5541" y="22525"/>
                    <a:pt x="9692" y="22443"/>
                    <a:pt x="9692" y="22443"/>
                  </a:cubicBezTo>
                  <a:cubicBezTo>
                    <a:pt x="9692" y="22443"/>
                    <a:pt x="9541" y="3061"/>
                    <a:pt x="8104" y="1056"/>
                  </a:cubicBezTo>
                  <a:cubicBezTo>
                    <a:pt x="7520" y="244"/>
                    <a:pt x="6326" y="1"/>
                    <a:pt x="51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154210" y="2914863"/>
              <a:ext cx="897015" cy="1329146"/>
            </a:xfrm>
            <a:custGeom>
              <a:avLst/>
              <a:gdLst/>
              <a:ahLst/>
              <a:cxnLst/>
              <a:rect l="l" t="t" r="r" b="b"/>
              <a:pathLst>
                <a:path w="27988" h="41471" extrusionOk="0">
                  <a:moveTo>
                    <a:pt x="7823" y="0"/>
                  </a:moveTo>
                  <a:cubicBezTo>
                    <a:pt x="3510" y="0"/>
                    <a:pt x="1" y="3519"/>
                    <a:pt x="34" y="7853"/>
                  </a:cubicBezTo>
                  <a:lnTo>
                    <a:pt x="252" y="41471"/>
                  </a:lnTo>
                  <a:lnTo>
                    <a:pt x="27102" y="41471"/>
                  </a:lnTo>
                  <a:lnTo>
                    <a:pt x="27888" y="7870"/>
                  </a:lnTo>
                  <a:cubicBezTo>
                    <a:pt x="27988" y="3559"/>
                    <a:pt x="24512" y="0"/>
                    <a:pt x="20202" y="0"/>
                  </a:cubicBezTo>
                  <a:lnTo>
                    <a:pt x="7854" y="0"/>
                  </a:lnTo>
                  <a:cubicBezTo>
                    <a:pt x="7844" y="0"/>
                    <a:pt x="7834" y="0"/>
                    <a:pt x="782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162254" y="4008249"/>
              <a:ext cx="1080694" cy="347166"/>
            </a:xfrm>
            <a:custGeom>
              <a:avLst/>
              <a:gdLst/>
              <a:ahLst/>
              <a:cxnLst/>
              <a:rect l="l" t="t" r="r" b="b"/>
              <a:pathLst>
                <a:path w="33719" h="10832" extrusionOk="0">
                  <a:moveTo>
                    <a:pt x="17415" y="0"/>
                  </a:moveTo>
                  <a:cubicBezTo>
                    <a:pt x="14801" y="0"/>
                    <a:pt x="12220" y="26"/>
                    <a:pt x="10360" y="104"/>
                  </a:cubicBezTo>
                  <a:cubicBezTo>
                    <a:pt x="4762" y="338"/>
                    <a:pt x="1" y="7356"/>
                    <a:pt x="1" y="7356"/>
                  </a:cubicBezTo>
                  <a:lnTo>
                    <a:pt x="1" y="10831"/>
                  </a:lnTo>
                  <a:lnTo>
                    <a:pt x="33718" y="10831"/>
                  </a:lnTo>
                  <a:lnTo>
                    <a:pt x="33718" y="6921"/>
                  </a:lnTo>
                  <a:cubicBezTo>
                    <a:pt x="33334" y="305"/>
                    <a:pt x="28004" y="104"/>
                    <a:pt x="28004" y="104"/>
                  </a:cubicBezTo>
                  <a:cubicBezTo>
                    <a:pt x="28004" y="104"/>
                    <a:pt x="22643" y="0"/>
                    <a:pt x="1741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508202" y="4007832"/>
              <a:ext cx="749746" cy="341557"/>
            </a:xfrm>
            <a:custGeom>
              <a:avLst/>
              <a:gdLst/>
              <a:ahLst/>
              <a:cxnLst/>
              <a:rect l="l" t="t" r="r" b="b"/>
              <a:pathLst>
                <a:path w="23393" h="10657" extrusionOk="0">
                  <a:moveTo>
                    <a:pt x="15406" y="0"/>
                  </a:moveTo>
                  <a:cubicBezTo>
                    <a:pt x="10326" y="34"/>
                    <a:pt x="5230" y="50"/>
                    <a:pt x="151" y="84"/>
                  </a:cubicBezTo>
                  <a:cubicBezTo>
                    <a:pt x="0" y="84"/>
                    <a:pt x="0" y="318"/>
                    <a:pt x="151" y="318"/>
                  </a:cubicBezTo>
                  <a:lnTo>
                    <a:pt x="13985" y="251"/>
                  </a:lnTo>
                  <a:cubicBezTo>
                    <a:pt x="14681" y="243"/>
                    <a:pt x="15418" y="201"/>
                    <a:pt x="16152" y="201"/>
                  </a:cubicBezTo>
                  <a:cubicBezTo>
                    <a:pt x="16952" y="201"/>
                    <a:pt x="17748" y="251"/>
                    <a:pt x="18480" y="451"/>
                  </a:cubicBezTo>
                  <a:cubicBezTo>
                    <a:pt x="22607" y="1621"/>
                    <a:pt x="23208" y="6901"/>
                    <a:pt x="22874" y="10543"/>
                  </a:cubicBezTo>
                  <a:cubicBezTo>
                    <a:pt x="22874" y="10619"/>
                    <a:pt x="22929" y="10656"/>
                    <a:pt x="22985" y="10656"/>
                  </a:cubicBezTo>
                  <a:cubicBezTo>
                    <a:pt x="23041" y="10656"/>
                    <a:pt x="23100" y="10619"/>
                    <a:pt x="23108" y="10543"/>
                  </a:cubicBezTo>
                  <a:cubicBezTo>
                    <a:pt x="23392" y="7486"/>
                    <a:pt x="23058" y="3225"/>
                    <a:pt x="20452" y="1187"/>
                  </a:cubicBezTo>
                  <a:cubicBezTo>
                    <a:pt x="18948" y="17"/>
                    <a:pt x="17193" y="0"/>
                    <a:pt x="154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342183" y="2936048"/>
              <a:ext cx="583727" cy="696959"/>
            </a:xfrm>
            <a:custGeom>
              <a:avLst/>
              <a:gdLst/>
              <a:ahLst/>
              <a:cxnLst/>
              <a:rect l="l" t="t" r="r" b="b"/>
              <a:pathLst>
                <a:path w="18213" h="21746" extrusionOk="0">
                  <a:moveTo>
                    <a:pt x="12059" y="0"/>
                  </a:moveTo>
                  <a:cubicBezTo>
                    <a:pt x="11472" y="0"/>
                    <a:pt x="10856" y="8"/>
                    <a:pt x="10210" y="8"/>
                  </a:cubicBezTo>
                  <a:cubicBezTo>
                    <a:pt x="9190" y="8"/>
                    <a:pt x="8154" y="58"/>
                    <a:pt x="7118" y="158"/>
                  </a:cubicBezTo>
                  <a:cubicBezTo>
                    <a:pt x="6567" y="225"/>
                    <a:pt x="6016" y="325"/>
                    <a:pt x="5481" y="459"/>
                  </a:cubicBezTo>
                  <a:cubicBezTo>
                    <a:pt x="4896" y="592"/>
                    <a:pt x="4345" y="776"/>
                    <a:pt x="3827" y="1044"/>
                  </a:cubicBezTo>
                  <a:cubicBezTo>
                    <a:pt x="3292" y="1328"/>
                    <a:pt x="2791" y="1695"/>
                    <a:pt x="2357" y="2130"/>
                  </a:cubicBezTo>
                  <a:cubicBezTo>
                    <a:pt x="1922" y="2581"/>
                    <a:pt x="1538" y="3082"/>
                    <a:pt x="1237" y="3633"/>
                  </a:cubicBezTo>
                  <a:cubicBezTo>
                    <a:pt x="1087" y="3917"/>
                    <a:pt x="970" y="4218"/>
                    <a:pt x="886" y="4519"/>
                  </a:cubicBezTo>
                  <a:cubicBezTo>
                    <a:pt x="819" y="4820"/>
                    <a:pt x="769" y="5137"/>
                    <a:pt x="753" y="5438"/>
                  </a:cubicBezTo>
                  <a:cubicBezTo>
                    <a:pt x="686" y="6039"/>
                    <a:pt x="619" y="6641"/>
                    <a:pt x="569" y="7242"/>
                  </a:cubicBezTo>
                  <a:cubicBezTo>
                    <a:pt x="452" y="8412"/>
                    <a:pt x="368" y="9565"/>
                    <a:pt x="301" y="10651"/>
                  </a:cubicBezTo>
                  <a:cubicBezTo>
                    <a:pt x="168" y="12823"/>
                    <a:pt x="101" y="14778"/>
                    <a:pt x="67" y="16415"/>
                  </a:cubicBezTo>
                  <a:cubicBezTo>
                    <a:pt x="17" y="18069"/>
                    <a:pt x="1" y="19406"/>
                    <a:pt x="1" y="20325"/>
                  </a:cubicBezTo>
                  <a:cubicBezTo>
                    <a:pt x="1" y="20776"/>
                    <a:pt x="1" y="21127"/>
                    <a:pt x="1" y="21378"/>
                  </a:cubicBezTo>
                  <a:cubicBezTo>
                    <a:pt x="1" y="21495"/>
                    <a:pt x="1" y="21595"/>
                    <a:pt x="1" y="21662"/>
                  </a:cubicBezTo>
                  <a:cubicBezTo>
                    <a:pt x="1" y="21695"/>
                    <a:pt x="1" y="21712"/>
                    <a:pt x="1" y="21745"/>
                  </a:cubicBezTo>
                  <a:cubicBezTo>
                    <a:pt x="1" y="21712"/>
                    <a:pt x="17" y="21695"/>
                    <a:pt x="17" y="21662"/>
                  </a:cubicBezTo>
                  <a:cubicBezTo>
                    <a:pt x="17" y="21595"/>
                    <a:pt x="17" y="21495"/>
                    <a:pt x="17" y="21378"/>
                  </a:cubicBezTo>
                  <a:cubicBezTo>
                    <a:pt x="34" y="21127"/>
                    <a:pt x="34" y="20776"/>
                    <a:pt x="51" y="20325"/>
                  </a:cubicBezTo>
                  <a:cubicBezTo>
                    <a:pt x="84" y="19389"/>
                    <a:pt x="118" y="18069"/>
                    <a:pt x="168" y="16432"/>
                  </a:cubicBezTo>
                  <a:cubicBezTo>
                    <a:pt x="218" y="14778"/>
                    <a:pt x="285" y="12823"/>
                    <a:pt x="418" y="10651"/>
                  </a:cubicBezTo>
                  <a:cubicBezTo>
                    <a:pt x="502" y="9565"/>
                    <a:pt x="585" y="8429"/>
                    <a:pt x="702" y="7242"/>
                  </a:cubicBezTo>
                  <a:cubicBezTo>
                    <a:pt x="753" y="6658"/>
                    <a:pt x="819" y="6056"/>
                    <a:pt x="886" y="5455"/>
                  </a:cubicBezTo>
                  <a:cubicBezTo>
                    <a:pt x="920" y="5154"/>
                    <a:pt x="970" y="4853"/>
                    <a:pt x="1037" y="4552"/>
                  </a:cubicBezTo>
                  <a:cubicBezTo>
                    <a:pt x="1103" y="4252"/>
                    <a:pt x="1220" y="3968"/>
                    <a:pt x="1371" y="3700"/>
                  </a:cubicBezTo>
                  <a:cubicBezTo>
                    <a:pt x="1655" y="3149"/>
                    <a:pt x="2022" y="2664"/>
                    <a:pt x="2457" y="2230"/>
                  </a:cubicBezTo>
                  <a:cubicBezTo>
                    <a:pt x="2891" y="1812"/>
                    <a:pt x="3359" y="1445"/>
                    <a:pt x="3877" y="1160"/>
                  </a:cubicBezTo>
                  <a:cubicBezTo>
                    <a:pt x="4395" y="910"/>
                    <a:pt x="4946" y="709"/>
                    <a:pt x="5514" y="592"/>
                  </a:cubicBezTo>
                  <a:cubicBezTo>
                    <a:pt x="6049" y="459"/>
                    <a:pt x="6584" y="358"/>
                    <a:pt x="7135" y="292"/>
                  </a:cubicBezTo>
                  <a:cubicBezTo>
                    <a:pt x="8171" y="175"/>
                    <a:pt x="9190" y="125"/>
                    <a:pt x="10226" y="125"/>
                  </a:cubicBezTo>
                  <a:cubicBezTo>
                    <a:pt x="11179" y="108"/>
                    <a:pt x="12081" y="108"/>
                    <a:pt x="12916" y="108"/>
                  </a:cubicBezTo>
                  <a:cubicBezTo>
                    <a:pt x="14554" y="108"/>
                    <a:pt x="15890" y="141"/>
                    <a:pt x="16809" y="191"/>
                  </a:cubicBezTo>
                  <a:lnTo>
                    <a:pt x="17411" y="258"/>
                  </a:lnTo>
                  <a:cubicBezTo>
                    <a:pt x="17578" y="275"/>
                    <a:pt x="17728" y="292"/>
                    <a:pt x="17862" y="308"/>
                  </a:cubicBezTo>
                  <a:cubicBezTo>
                    <a:pt x="17979" y="342"/>
                    <a:pt x="18063" y="358"/>
                    <a:pt x="18129" y="375"/>
                  </a:cubicBezTo>
                  <a:cubicBezTo>
                    <a:pt x="18146" y="392"/>
                    <a:pt x="18180" y="392"/>
                    <a:pt x="18213" y="392"/>
                  </a:cubicBezTo>
                  <a:cubicBezTo>
                    <a:pt x="18180" y="375"/>
                    <a:pt x="18163" y="375"/>
                    <a:pt x="18129" y="358"/>
                  </a:cubicBezTo>
                  <a:cubicBezTo>
                    <a:pt x="18063" y="342"/>
                    <a:pt x="17979" y="308"/>
                    <a:pt x="17862" y="292"/>
                  </a:cubicBezTo>
                  <a:cubicBezTo>
                    <a:pt x="17745" y="258"/>
                    <a:pt x="17595" y="242"/>
                    <a:pt x="17411" y="208"/>
                  </a:cubicBezTo>
                  <a:cubicBezTo>
                    <a:pt x="17244" y="191"/>
                    <a:pt x="17043" y="158"/>
                    <a:pt x="16809" y="141"/>
                  </a:cubicBezTo>
                  <a:cubicBezTo>
                    <a:pt x="15890" y="58"/>
                    <a:pt x="14554" y="8"/>
                    <a:pt x="12916" y="8"/>
                  </a:cubicBezTo>
                  <a:cubicBezTo>
                    <a:pt x="12638" y="2"/>
                    <a:pt x="12352" y="0"/>
                    <a:pt x="120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575123" y="3303501"/>
              <a:ext cx="26281" cy="109419"/>
            </a:xfrm>
            <a:custGeom>
              <a:avLst/>
              <a:gdLst/>
              <a:ahLst/>
              <a:cxnLst/>
              <a:rect l="l" t="t" r="r" b="b"/>
              <a:pathLst>
                <a:path w="820" h="3414" extrusionOk="0">
                  <a:moveTo>
                    <a:pt x="57" y="0"/>
                  </a:moveTo>
                  <a:cubicBezTo>
                    <a:pt x="30" y="0"/>
                    <a:pt x="18" y="5"/>
                    <a:pt x="18" y="5"/>
                  </a:cubicBezTo>
                  <a:cubicBezTo>
                    <a:pt x="201" y="71"/>
                    <a:pt x="352" y="172"/>
                    <a:pt x="452" y="322"/>
                  </a:cubicBezTo>
                  <a:cubicBezTo>
                    <a:pt x="669" y="589"/>
                    <a:pt x="703" y="1091"/>
                    <a:pt x="652" y="1609"/>
                  </a:cubicBezTo>
                  <a:cubicBezTo>
                    <a:pt x="602" y="2060"/>
                    <a:pt x="485" y="2511"/>
                    <a:pt x="285" y="2912"/>
                  </a:cubicBezTo>
                  <a:cubicBezTo>
                    <a:pt x="135" y="3229"/>
                    <a:pt x="1" y="3396"/>
                    <a:pt x="18" y="3413"/>
                  </a:cubicBezTo>
                  <a:cubicBezTo>
                    <a:pt x="168" y="3296"/>
                    <a:pt x="285" y="3129"/>
                    <a:pt x="368" y="2962"/>
                  </a:cubicBezTo>
                  <a:cubicBezTo>
                    <a:pt x="602" y="2544"/>
                    <a:pt x="753" y="2093"/>
                    <a:pt x="803" y="1625"/>
                  </a:cubicBezTo>
                  <a:cubicBezTo>
                    <a:pt x="820" y="1375"/>
                    <a:pt x="820" y="1107"/>
                    <a:pt x="786" y="857"/>
                  </a:cubicBezTo>
                  <a:cubicBezTo>
                    <a:pt x="753" y="640"/>
                    <a:pt x="669" y="422"/>
                    <a:pt x="536" y="255"/>
                  </a:cubicBezTo>
                  <a:cubicBezTo>
                    <a:pt x="452" y="138"/>
                    <a:pt x="318" y="55"/>
                    <a:pt x="185" y="21"/>
                  </a:cubicBezTo>
                  <a:cubicBezTo>
                    <a:pt x="126" y="5"/>
                    <a:pt x="84" y="0"/>
                    <a:pt x="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826811" y="3303501"/>
              <a:ext cx="26281" cy="109419"/>
            </a:xfrm>
            <a:custGeom>
              <a:avLst/>
              <a:gdLst/>
              <a:ahLst/>
              <a:cxnLst/>
              <a:rect l="l" t="t" r="r" b="b"/>
              <a:pathLst>
                <a:path w="820" h="3414" extrusionOk="0">
                  <a:moveTo>
                    <a:pt x="55" y="0"/>
                  </a:moveTo>
                  <a:cubicBezTo>
                    <a:pt x="30" y="0"/>
                    <a:pt x="18" y="5"/>
                    <a:pt x="18" y="5"/>
                  </a:cubicBezTo>
                  <a:cubicBezTo>
                    <a:pt x="185" y="71"/>
                    <a:pt x="352" y="172"/>
                    <a:pt x="452" y="322"/>
                  </a:cubicBezTo>
                  <a:cubicBezTo>
                    <a:pt x="669" y="589"/>
                    <a:pt x="703" y="1091"/>
                    <a:pt x="653" y="1609"/>
                  </a:cubicBezTo>
                  <a:cubicBezTo>
                    <a:pt x="602" y="2060"/>
                    <a:pt x="485" y="2511"/>
                    <a:pt x="285" y="2912"/>
                  </a:cubicBezTo>
                  <a:cubicBezTo>
                    <a:pt x="135" y="3229"/>
                    <a:pt x="1" y="3396"/>
                    <a:pt x="18" y="3413"/>
                  </a:cubicBezTo>
                  <a:cubicBezTo>
                    <a:pt x="168" y="3296"/>
                    <a:pt x="285" y="3129"/>
                    <a:pt x="368" y="2962"/>
                  </a:cubicBezTo>
                  <a:cubicBezTo>
                    <a:pt x="602" y="2544"/>
                    <a:pt x="753" y="2093"/>
                    <a:pt x="803" y="1625"/>
                  </a:cubicBezTo>
                  <a:cubicBezTo>
                    <a:pt x="820" y="1375"/>
                    <a:pt x="820" y="1107"/>
                    <a:pt x="786" y="857"/>
                  </a:cubicBezTo>
                  <a:cubicBezTo>
                    <a:pt x="753" y="640"/>
                    <a:pt x="669" y="422"/>
                    <a:pt x="536" y="255"/>
                  </a:cubicBezTo>
                  <a:cubicBezTo>
                    <a:pt x="452" y="138"/>
                    <a:pt x="318" y="55"/>
                    <a:pt x="168" y="21"/>
                  </a:cubicBezTo>
                  <a:cubicBezTo>
                    <a:pt x="118" y="5"/>
                    <a:pt x="80" y="0"/>
                    <a:pt x="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152607" y="3623777"/>
              <a:ext cx="372229" cy="739650"/>
            </a:xfrm>
            <a:custGeom>
              <a:avLst/>
              <a:gdLst/>
              <a:ahLst/>
              <a:cxnLst/>
              <a:rect l="l" t="t" r="r" b="b"/>
              <a:pathLst>
                <a:path w="11614" h="23078" extrusionOk="0">
                  <a:moveTo>
                    <a:pt x="5997" y="1"/>
                  </a:moveTo>
                  <a:cubicBezTo>
                    <a:pt x="3366" y="1"/>
                    <a:pt x="452" y="755"/>
                    <a:pt x="452" y="755"/>
                  </a:cubicBezTo>
                  <a:cubicBezTo>
                    <a:pt x="452" y="755"/>
                    <a:pt x="1" y="22359"/>
                    <a:pt x="17" y="22844"/>
                  </a:cubicBezTo>
                  <a:cubicBezTo>
                    <a:pt x="30" y="23022"/>
                    <a:pt x="1596" y="23078"/>
                    <a:pt x="3573" y="23078"/>
                  </a:cubicBezTo>
                  <a:cubicBezTo>
                    <a:pt x="6982" y="23078"/>
                    <a:pt x="11613" y="22911"/>
                    <a:pt x="11613" y="22911"/>
                  </a:cubicBezTo>
                  <a:cubicBezTo>
                    <a:pt x="11613" y="22911"/>
                    <a:pt x="11346" y="4130"/>
                    <a:pt x="9909" y="1407"/>
                  </a:cubicBezTo>
                  <a:cubicBezTo>
                    <a:pt x="9332" y="327"/>
                    <a:pt x="7726" y="1"/>
                    <a:pt x="599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146197" y="3630732"/>
              <a:ext cx="281175" cy="734554"/>
            </a:xfrm>
            <a:custGeom>
              <a:avLst/>
              <a:gdLst/>
              <a:ahLst/>
              <a:cxnLst/>
              <a:rect l="l" t="t" r="r" b="b"/>
              <a:pathLst>
                <a:path w="8773" h="22919" extrusionOk="0">
                  <a:moveTo>
                    <a:pt x="3734" y="1"/>
                  </a:moveTo>
                  <a:cubicBezTo>
                    <a:pt x="1971" y="1"/>
                    <a:pt x="217" y="455"/>
                    <a:pt x="217" y="455"/>
                  </a:cubicBezTo>
                  <a:cubicBezTo>
                    <a:pt x="217" y="455"/>
                    <a:pt x="0" y="22694"/>
                    <a:pt x="167" y="22861"/>
                  </a:cubicBezTo>
                  <a:cubicBezTo>
                    <a:pt x="209" y="22902"/>
                    <a:pt x="768" y="22918"/>
                    <a:pt x="1582" y="22918"/>
                  </a:cubicBezTo>
                  <a:cubicBezTo>
                    <a:pt x="4026" y="22918"/>
                    <a:pt x="8772" y="22777"/>
                    <a:pt x="8772" y="22777"/>
                  </a:cubicBezTo>
                  <a:cubicBezTo>
                    <a:pt x="8772" y="22777"/>
                    <a:pt x="8388" y="3111"/>
                    <a:pt x="6951" y="1106"/>
                  </a:cubicBezTo>
                  <a:cubicBezTo>
                    <a:pt x="6341" y="248"/>
                    <a:pt x="5035" y="1"/>
                    <a:pt x="373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238309" y="3954821"/>
              <a:ext cx="26794" cy="33620"/>
            </a:xfrm>
            <a:custGeom>
              <a:avLst/>
              <a:gdLst/>
              <a:ahLst/>
              <a:cxnLst/>
              <a:rect l="l" t="t" r="r" b="b"/>
              <a:pathLst>
                <a:path w="836" h="1049" extrusionOk="0">
                  <a:moveTo>
                    <a:pt x="568" y="0"/>
                  </a:moveTo>
                  <a:cubicBezTo>
                    <a:pt x="552" y="0"/>
                    <a:pt x="501" y="0"/>
                    <a:pt x="418" y="17"/>
                  </a:cubicBezTo>
                  <a:lnTo>
                    <a:pt x="351" y="34"/>
                  </a:lnTo>
                  <a:lnTo>
                    <a:pt x="401" y="84"/>
                  </a:lnTo>
                  <a:cubicBezTo>
                    <a:pt x="518" y="167"/>
                    <a:pt x="618" y="284"/>
                    <a:pt x="668" y="435"/>
                  </a:cubicBezTo>
                  <a:cubicBezTo>
                    <a:pt x="752" y="618"/>
                    <a:pt x="652" y="852"/>
                    <a:pt x="451" y="902"/>
                  </a:cubicBezTo>
                  <a:cubicBezTo>
                    <a:pt x="434" y="906"/>
                    <a:pt x="417" y="908"/>
                    <a:pt x="400" y="908"/>
                  </a:cubicBezTo>
                  <a:cubicBezTo>
                    <a:pt x="271" y="908"/>
                    <a:pt x="165" y="801"/>
                    <a:pt x="151" y="668"/>
                  </a:cubicBezTo>
                  <a:cubicBezTo>
                    <a:pt x="134" y="552"/>
                    <a:pt x="134" y="418"/>
                    <a:pt x="167" y="284"/>
                  </a:cubicBezTo>
                  <a:cubicBezTo>
                    <a:pt x="201" y="201"/>
                    <a:pt x="267" y="151"/>
                    <a:pt x="351" y="134"/>
                  </a:cubicBezTo>
                  <a:cubicBezTo>
                    <a:pt x="362" y="130"/>
                    <a:pt x="371" y="129"/>
                    <a:pt x="380" y="129"/>
                  </a:cubicBezTo>
                  <a:cubicBezTo>
                    <a:pt x="405" y="129"/>
                    <a:pt x="423" y="139"/>
                    <a:pt x="430" y="139"/>
                  </a:cubicBezTo>
                  <a:cubicBezTo>
                    <a:pt x="433" y="139"/>
                    <a:pt x="435" y="137"/>
                    <a:pt x="435" y="134"/>
                  </a:cubicBezTo>
                  <a:cubicBezTo>
                    <a:pt x="451" y="134"/>
                    <a:pt x="418" y="84"/>
                    <a:pt x="351" y="84"/>
                  </a:cubicBezTo>
                  <a:cubicBezTo>
                    <a:pt x="341" y="82"/>
                    <a:pt x="331" y="82"/>
                    <a:pt x="321" y="82"/>
                  </a:cubicBezTo>
                  <a:cubicBezTo>
                    <a:pt x="214" y="82"/>
                    <a:pt x="114" y="159"/>
                    <a:pt x="84" y="251"/>
                  </a:cubicBezTo>
                  <a:cubicBezTo>
                    <a:pt x="17" y="384"/>
                    <a:pt x="0" y="552"/>
                    <a:pt x="34" y="702"/>
                  </a:cubicBezTo>
                  <a:cubicBezTo>
                    <a:pt x="34" y="802"/>
                    <a:pt x="84" y="886"/>
                    <a:pt x="151" y="953"/>
                  </a:cubicBezTo>
                  <a:cubicBezTo>
                    <a:pt x="225" y="1014"/>
                    <a:pt x="299" y="1049"/>
                    <a:pt x="380" y="1049"/>
                  </a:cubicBezTo>
                  <a:cubicBezTo>
                    <a:pt x="409" y="1049"/>
                    <a:pt x="438" y="1045"/>
                    <a:pt x="468" y="1036"/>
                  </a:cubicBezTo>
                  <a:cubicBezTo>
                    <a:pt x="618" y="1019"/>
                    <a:pt x="752" y="902"/>
                    <a:pt x="785" y="769"/>
                  </a:cubicBezTo>
                  <a:cubicBezTo>
                    <a:pt x="836" y="635"/>
                    <a:pt x="836" y="518"/>
                    <a:pt x="785" y="384"/>
                  </a:cubicBezTo>
                  <a:cubicBezTo>
                    <a:pt x="728" y="255"/>
                    <a:pt x="633" y="137"/>
                    <a:pt x="500" y="54"/>
                  </a:cubicBezTo>
                  <a:lnTo>
                    <a:pt x="500" y="54"/>
                  </a:lnTo>
                  <a:cubicBezTo>
                    <a:pt x="544" y="32"/>
                    <a:pt x="568" y="12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250071" y="3845018"/>
              <a:ext cx="50927" cy="115733"/>
            </a:xfrm>
            <a:custGeom>
              <a:avLst/>
              <a:gdLst/>
              <a:ahLst/>
              <a:cxnLst/>
              <a:rect l="l" t="t" r="r" b="b"/>
              <a:pathLst>
                <a:path w="1589" h="3611" extrusionOk="0">
                  <a:moveTo>
                    <a:pt x="1571" y="1"/>
                  </a:moveTo>
                  <a:cubicBezTo>
                    <a:pt x="1574" y="2"/>
                    <a:pt x="1576" y="6"/>
                    <a:pt x="1575" y="13"/>
                  </a:cubicBezTo>
                  <a:lnTo>
                    <a:pt x="1575" y="13"/>
                  </a:lnTo>
                  <a:cubicBezTo>
                    <a:pt x="1579" y="9"/>
                    <a:pt x="1584" y="5"/>
                    <a:pt x="1588" y="1"/>
                  </a:cubicBezTo>
                  <a:close/>
                  <a:moveTo>
                    <a:pt x="1575" y="13"/>
                  </a:moveTo>
                  <a:cubicBezTo>
                    <a:pt x="1432" y="144"/>
                    <a:pt x="1335" y="307"/>
                    <a:pt x="1237" y="469"/>
                  </a:cubicBezTo>
                  <a:cubicBezTo>
                    <a:pt x="753" y="1271"/>
                    <a:pt x="385" y="2140"/>
                    <a:pt x="134" y="3042"/>
                  </a:cubicBezTo>
                  <a:cubicBezTo>
                    <a:pt x="68" y="3226"/>
                    <a:pt x="17" y="3426"/>
                    <a:pt x="1" y="3610"/>
                  </a:cubicBezTo>
                  <a:cubicBezTo>
                    <a:pt x="1" y="3610"/>
                    <a:pt x="2" y="3610"/>
                    <a:pt x="2" y="3610"/>
                  </a:cubicBezTo>
                  <a:cubicBezTo>
                    <a:pt x="56" y="3610"/>
                    <a:pt x="306" y="2765"/>
                    <a:pt x="736" y="1772"/>
                  </a:cubicBezTo>
                  <a:cubicBezTo>
                    <a:pt x="1143" y="848"/>
                    <a:pt x="1565" y="114"/>
                    <a:pt x="1575" y="13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198150" y="3855723"/>
              <a:ext cx="48748" cy="106630"/>
            </a:xfrm>
            <a:custGeom>
              <a:avLst/>
              <a:gdLst/>
              <a:ahLst/>
              <a:cxnLst/>
              <a:rect l="l" t="t" r="r" b="b"/>
              <a:pathLst>
                <a:path w="1521" h="3327" extrusionOk="0">
                  <a:moveTo>
                    <a:pt x="51" y="1"/>
                  </a:moveTo>
                  <a:cubicBezTo>
                    <a:pt x="51" y="1"/>
                    <a:pt x="51" y="1"/>
                    <a:pt x="50" y="1"/>
                  </a:cubicBezTo>
                  <a:cubicBezTo>
                    <a:pt x="0" y="18"/>
                    <a:pt x="368" y="736"/>
                    <a:pt x="769" y="1672"/>
                  </a:cubicBezTo>
                  <a:cubicBezTo>
                    <a:pt x="1149" y="2581"/>
                    <a:pt x="1447" y="3326"/>
                    <a:pt x="1486" y="3326"/>
                  </a:cubicBezTo>
                  <a:cubicBezTo>
                    <a:pt x="1486" y="3326"/>
                    <a:pt x="1487" y="3326"/>
                    <a:pt x="1487" y="3326"/>
                  </a:cubicBezTo>
                  <a:cubicBezTo>
                    <a:pt x="1520" y="3326"/>
                    <a:pt x="1287" y="2541"/>
                    <a:pt x="886" y="1605"/>
                  </a:cubicBezTo>
                  <a:cubicBezTo>
                    <a:pt x="489" y="697"/>
                    <a:pt x="93" y="1"/>
                    <a:pt x="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259174" y="3984275"/>
              <a:ext cx="40191" cy="179961"/>
            </a:xfrm>
            <a:custGeom>
              <a:avLst/>
              <a:gdLst/>
              <a:ahLst/>
              <a:cxnLst/>
              <a:rect l="l" t="t" r="r" b="b"/>
              <a:pathLst>
                <a:path w="1254" h="5615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284"/>
                    <a:pt x="101" y="551"/>
                    <a:pt x="168" y="819"/>
                  </a:cubicBezTo>
                  <a:cubicBezTo>
                    <a:pt x="302" y="1337"/>
                    <a:pt x="469" y="2022"/>
                    <a:pt x="652" y="2807"/>
                  </a:cubicBezTo>
                  <a:cubicBezTo>
                    <a:pt x="820" y="3576"/>
                    <a:pt x="970" y="4277"/>
                    <a:pt x="1070" y="4795"/>
                  </a:cubicBezTo>
                  <a:cubicBezTo>
                    <a:pt x="1120" y="5079"/>
                    <a:pt x="1170" y="5347"/>
                    <a:pt x="1254" y="5614"/>
                  </a:cubicBezTo>
                  <a:cubicBezTo>
                    <a:pt x="1254" y="5330"/>
                    <a:pt x="1221" y="5046"/>
                    <a:pt x="1170" y="4779"/>
                  </a:cubicBezTo>
                  <a:cubicBezTo>
                    <a:pt x="1087" y="4261"/>
                    <a:pt x="953" y="3559"/>
                    <a:pt x="786" y="2774"/>
                  </a:cubicBezTo>
                  <a:cubicBezTo>
                    <a:pt x="602" y="1988"/>
                    <a:pt x="419" y="1303"/>
                    <a:pt x="268" y="802"/>
                  </a:cubicBezTo>
                  <a:cubicBezTo>
                    <a:pt x="201" y="518"/>
                    <a:pt x="118" y="25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199753" y="3984788"/>
              <a:ext cx="46088" cy="110380"/>
            </a:xfrm>
            <a:custGeom>
              <a:avLst/>
              <a:gdLst/>
              <a:ahLst/>
              <a:cxnLst/>
              <a:rect l="l" t="t" r="r" b="b"/>
              <a:pathLst>
                <a:path w="1438" h="3444" extrusionOk="0">
                  <a:moveTo>
                    <a:pt x="1404" y="1"/>
                  </a:moveTo>
                  <a:cubicBezTo>
                    <a:pt x="1287" y="134"/>
                    <a:pt x="1186" y="302"/>
                    <a:pt x="1103" y="469"/>
                  </a:cubicBezTo>
                  <a:cubicBezTo>
                    <a:pt x="668" y="1237"/>
                    <a:pt x="334" y="2056"/>
                    <a:pt x="100" y="2908"/>
                  </a:cubicBezTo>
                  <a:cubicBezTo>
                    <a:pt x="50" y="3075"/>
                    <a:pt x="0" y="3259"/>
                    <a:pt x="0" y="3443"/>
                  </a:cubicBezTo>
                  <a:cubicBezTo>
                    <a:pt x="0" y="3443"/>
                    <a:pt x="1" y="3443"/>
                    <a:pt x="1" y="3443"/>
                  </a:cubicBezTo>
                  <a:cubicBezTo>
                    <a:pt x="38" y="3443"/>
                    <a:pt x="271" y="2648"/>
                    <a:pt x="652" y="1705"/>
                  </a:cubicBezTo>
                  <a:cubicBezTo>
                    <a:pt x="1036" y="753"/>
                    <a:pt x="1437" y="18"/>
                    <a:pt x="14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2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8"/>
          <p:cNvSpPr txBox="1">
            <a:spLocks noGrp="1"/>
          </p:cNvSpPr>
          <p:nvPr>
            <p:ph type="title"/>
          </p:nvPr>
        </p:nvSpPr>
        <p:spPr>
          <a:xfrm>
            <a:off x="3726000" y="4089600"/>
            <a:ext cx="33804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8"/>
          <p:cNvSpPr txBox="1">
            <a:spLocks noGrp="1"/>
          </p:cNvSpPr>
          <p:nvPr>
            <p:ph type="subTitle" idx="1"/>
          </p:nvPr>
        </p:nvSpPr>
        <p:spPr>
          <a:xfrm>
            <a:off x="3726000" y="2935650"/>
            <a:ext cx="3380400" cy="11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97" name="Google Shape;397;p18"/>
          <p:cNvGrpSpPr/>
          <p:nvPr/>
        </p:nvGrpSpPr>
        <p:grpSpPr>
          <a:xfrm>
            <a:off x="3519477" y="424219"/>
            <a:ext cx="1304531" cy="2282345"/>
            <a:chOff x="3519477" y="424219"/>
            <a:chExt cx="1304531" cy="2282345"/>
          </a:xfrm>
        </p:grpSpPr>
        <p:sp>
          <p:nvSpPr>
            <p:cNvPr id="398" name="Google Shape;398;p18"/>
            <p:cNvSpPr/>
            <p:nvPr/>
          </p:nvSpPr>
          <p:spPr>
            <a:xfrm>
              <a:off x="3519477" y="972018"/>
              <a:ext cx="276912" cy="593374"/>
            </a:xfrm>
            <a:custGeom>
              <a:avLst/>
              <a:gdLst/>
              <a:ahLst/>
              <a:cxnLst/>
              <a:rect l="l" t="t" r="r" b="b"/>
              <a:pathLst>
                <a:path w="8640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8639" y="18514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3808119" y="1606608"/>
              <a:ext cx="340083" cy="573022"/>
            </a:xfrm>
            <a:custGeom>
              <a:avLst/>
              <a:gdLst/>
              <a:ahLst/>
              <a:cxnLst/>
              <a:rect l="l" t="t" r="r" b="b"/>
              <a:pathLst>
                <a:path w="10611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611" y="17879"/>
                  </a:lnTo>
                  <a:lnTo>
                    <a:pt x="106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4189931" y="424219"/>
              <a:ext cx="634077" cy="537671"/>
            </a:xfrm>
            <a:custGeom>
              <a:avLst/>
              <a:gdLst/>
              <a:ahLst/>
              <a:cxnLst/>
              <a:rect l="l" t="t" r="r" b="b"/>
              <a:pathLst>
                <a:path w="19784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10076" y="16775"/>
                  </a:lnTo>
                  <a:lnTo>
                    <a:pt x="10076" y="368"/>
                  </a:lnTo>
                  <a:lnTo>
                    <a:pt x="10444" y="368"/>
                  </a:lnTo>
                  <a:lnTo>
                    <a:pt x="10444" y="16775"/>
                  </a:lnTo>
                  <a:lnTo>
                    <a:pt x="19784" y="16775"/>
                  </a:lnTo>
                  <a:lnTo>
                    <a:pt x="197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3519477" y="1606608"/>
              <a:ext cx="276912" cy="573022"/>
            </a:xfrm>
            <a:custGeom>
              <a:avLst/>
              <a:gdLst/>
              <a:ahLst/>
              <a:cxnLst/>
              <a:rect l="l" t="t" r="r" b="b"/>
              <a:pathLst>
                <a:path w="8640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8639" y="1787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4524629" y="1606608"/>
              <a:ext cx="299379" cy="573022"/>
            </a:xfrm>
            <a:custGeom>
              <a:avLst/>
              <a:gdLst/>
              <a:ahLst/>
              <a:cxnLst/>
              <a:rect l="l" t="t" r="r" b="b"/>
              <a:pathLst>
                <a:path w="9341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9341" y="17879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3808119" y="972018"/>
              <a:ext cx="340083" cy="593374"/>
            </a:xfrm>
            <a:custGeom>
              <a:avLst/>
              <a:gdLst/>
              <a:ahLst/>
              <a:cxnLst/>
              <a:rect l="l" t="t" r="r" b="b"/>
              <a:pathLst>
                <a:path w="10611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611" y="18514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4524629" y="972018"/>
              <a:ext cx="299379" cy="593374"/>
            </a:xfrm>
            <a:custGeom>
              <a:avLst/>
              <a:gdLst/>
              <a:ahLst/>
              <a:cxnLst/>
              <a:rect l="l" t="t" r="r" b="b"/>
              <a:pathLst>
                <a:path w="9341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9341" y="18514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3519477" y="2189757"/>
              <a:ext cx="276912" cy="516806"/>
            </a:xfrm>
            <a:custGeom>
              <a:avLst/>
              <a:gdLst/>
              <a:ahLst/>
              <a:cxnLst/>
              <a:rect l="l" t="t" r="r" b="b"/>
              <a:pathLst>
                <a:path w="8640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8639" y="1612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3519477" y="424219"/>
              <a:ext cx="628725" cy="537671"/>
            </a:xfrm>
            <a:custGeom>
              <a:avLst/>
              <a:gdLst/>
              <a:ahLst/>
              <a:cxnLst/>
              <a:rect l="l" t="t" r="r" b="b"/>
              <a:pathLst>
                <a:path w="19617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8639" y="16775"/>
                  </a:lnTo>
                  <a:lnTo>
                    <a:pt x="8639" y="368"/>
                  </a:lnTo>
                  <a:lnTo>
                    <a:pt x="9007" y="368"/>
                  </a:lnTo>
                  <a:lnTo>
                    <a:pt x="9007" y="16775"/>
                  </a:lnTo>
                  <a:lnTo>
                    <a:pt x="19617" y="16775"/>
                  </a:lnTo>
                  <a:lnTo>
                    <a:pt x="1961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3808119" y="2189757"/>
              <a:ext cx="340083" cy="516806"/>
            </a:xfrm>
            <a:custGeom>
              <a:avLst/>
              <a:gdLst/>
              <a:ahLst/>
              <a:cxnLst/>
              <a:rect l="l" t="t" r="r" b="b"/>
              <a:pathLst>
                <a:path w="10611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611" y="16125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4524629" y="2189757"/>
              <a:ext cx="299379" cy="516806"/>
            </a:xfrm>
            <a:custGeom>
              <a:avLst/>
              <a:gdLst/>
              <a:ahLst/>
              <a:cxnLst/>
              <a:rect l="l" t="t" r="r" b="b"/>
              <a:pathLst>
                <a:path w="9341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9341" y="16125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4189931" y="972018"/>
              <a:ext cx="322968" cy="593374"/>
            </a:xfrm>
            <a:custGeom>
              <a:avLst/>
              <a:gdLst/>
              <a:ahLst/>
              <a:cxnLst/>
              <a:rect l="l" t="t" r="r" b="b"/>
              <a:pathLst>
                <a:path w="10077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076" y="18514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4189931" y="2189757"/>
              <a:ext cx="322968" cy="516806"/>
            </a:xfrm>
            <a:custGeom>
              <a:avLst/>
              <a:gdLst/>
              <a:ahLst/>
              <a:cxnLst/>
              <a:rect l="l" t="t" r="r" b="b"/>
              <a:pathLst>
                <a:path w="10077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076" y="16125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4189931" y="1606608"/>
              <a:ext cx="322968" cy="573022"/>
            </a:xfrm>
            <a:custGeom>
              <a:avLst/>
              <a:gdLst/>
              <a:ahLst/>
              <a:cxnLst/>
              <a:rect l="l" t="t" r="r" b="b"/>
              <a:pathLst>
                <a:path w="10077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076" y="17879"/>
                  </a:lnTo>
                  <a:lnTo>
                    <a:pt x="100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18"/>
          <p:cNvGrpSpPr/>
          <p:nvPr/>
        </p:nvGrpSpPr>
        <p:grpSpPr>
          <a:xfrm>
            <a:off x="6096361" y="424219"/>
            <a:ext cx="1304531" cy="2282345"/>
            <a:chOff x="6096361" y="424219"/>
            <a:chExt cx="1304531" cy="2282345"/>
          </a:xfrm>
        </p:grpSpPr>
        <p:sp>
          <p:nvSpPr>
            <p:cNvPr id="413" name="Google Shape;413;p18"/>
            <p:cNvSpPr/>
            <p:nvPr/>
          </p:nvSpPr>
          <p:spPr>
            <a:xfrm>
              <a:off x="6096361" y="972018"/>
              <a:ext cx="277425" cy="593374"/>
            </a:xfrm>
            <a:custGeom>
              <a:avLst/>
              <a:gdLst/>
              <a:ahLst/>
              <a:cxnLst/>
              <a:rect l="l" t="t" r="r" b="b"/>
              <a:pathLst>
                <a:path w="8656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8655" y="18514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6385003" y="1606608"/>
              <a:ext cx="340595" cy="573022"/>
            </a:xfrm>
            <a:custGeom>
              <a:avLst/>
              <a:gdLst/>
              <a:ahLst/>
              <a:cxnLst/>
              <a:rect l="l" t="t" r="r" b="b"/>
              <a:pathLst>
                <a:path w="10627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10627" y="17879"/>
                  </a:lnTo>
                  <a:lnTo>
                    <a:pt x="1062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6766815" y="424219"/>
              <a:ext cx="634077" cy="537671"/>
            </a:xfrm>
            <a:custGeom>
              <a:avLst/>
              <a:gdLst/>
              <a:ahLst/>
              <a:cxnLst/>
              <a:rect l="l" t="t" r="r" b="b"/>
              <a:pathLst>
                <a:path w="19784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10093" y="16775"/>
                  </a:lnTo>
                  <a:lnTo>
                    <a:pt x="10093" y="368"/>
                  </a:lnTo>
                  <a:lnTo>
                    <a:pt x="10443" y="368"/>
                  </a:lnTo>
                  <a:lnTo>
                    <a:pt x="10443" y="16775"/>
                  </a:lnTo>
                  <a:lnTo>
                    <a:pt x="19783" y="16775"/>
                  </a:lnTo>
                  <a:lnTo>
                    <a:pt x="1978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6096361" y="1606608"/>
              <a:ext cx="277425" cy="573022"/>
            </a:xfrm>
            <a:custGeom>
              <a:avLst/>
              <a:gdLst/>
              <a:ahLst/>
              <a:cxnLst/>
              <a:rect l="l" t="t" r="r" b="b"/>
              <a:pathLst>
                <a:path w="8656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8655" y="17879"/>
                  </a:lnTo>
                  <a:lnTo>
                    <a:pt x="865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7101513" y="1606608"/>
              <a:ext cx="299379" cy="573022"/>
            </a:xfrm>
            <a:custGeom>
              <a:avLst/>
              <a:gdLst/>
              <a:ahLst/>
              <a:cxnLst/>
              <a:rect l="l" t="t" r="r" b="b"/>
              <a:pathLst>
                <a:path w="9341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9340" y="17879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385003" y="972018"/>
              <a:ext cx="340595" cy="593374"/>
            </a:xfrm>
            <a:custGeom>
              <a:avLst/>
              <a:gdLst/>
              <a:ahLst/>
              <a:cxnLst/>
              <a:rect l="l" t="t" r="r" b="b"/>
              <a:pathLst>
                <a:path w="10627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10627" y="18514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7101513" y="972018"/>
              <a:ext cx="299379" cy="593374"/>
            </a:xfrm>
            <a:custGeom>
              <a:avLst/>
              <a:gdLst/>
              <a:ahLst/>
              <a:cxnLst/>
              <a:rect l="l" t="t" r="r" b="b"/>
              <a:pathLst>
                <a:path w="9341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9340" y="18514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6096361" y="2189757"/>
              <a:ext cx="277425" cy="516806"/>
            </a:xfrm>
            <a:custGeom>
              <a:avLst/>
              <a:gdLst/>
              <a:ahLst/>
              <a:cxnLst/>
              <a:rect l="l" t="t" r="r" b="b"/>
              <a:pathLst>
                <a:path w="8656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8655" y="16125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6096361" y="424219"/>
              <a:ext cx="629238" cy="537671"/>
            </a:xfrm>
            <a:custGeom>
              <a:avLst/>
              <a:gdLst/>
              <a:ahLst/>
              <a:cxnLst/>
              <a:rect l="l" t="t" r="r" b="b"/>
              <a:pathLst>
                <a:path w="19633" h="16776" extrusionOk="0">
                  <a:moveTo>
                    <a:pt x="0" y="0"/>
                  </a:moveTo>
                  <a:lnTo>
                    <a:pt x="0" y="16775"/>
                  </a:lnTo>
                  <a:lnTo>
                    <a:pt x="8655" y="16775"/>
                  </a:lnTo>
                  <a:lnTo>
                    <a:pt x="8655" y="368"/>
                  </a:lnTo>
                  <a:lnTo>
                    <a:pt x="9006" y="368"/>
                  </a:lnTo>
                  <a:lnTo>
                    <a:pt x="9006" y="16775"/>
                  </a:lnTo>
                  <a:lnTo>
                    <a:pt x="19633" y="16775"/>
                  </a:lnTo>
                  <a:lnTo>
                    <a:pt x="1963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6385003" y="2189757"/>
              <a:ext cx="340595" cy="516806"/>
            </a:xfrm>
            <a:custGeom>
              <a:avLst/>
              <a:gdLst/>
              <a:ahLst/>
              <a:cxnLst/>
              <a:rect l="l" t="t" r="r" b="b"/>
              <a:pathLst>
                <a:path w="10627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10627" y="16125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7101513" y="2189757"/>
              <a:ext cx="299379" cy="516806"/>
            </a:xfrm>
            <a:custGeom>
              <a:avLst/>
              <a:gdLst/>
              <a:ahLst/>
              <a:cxnLst/>
              <a:rect l="l" t="t" r="r" b="b"/>
              <a:pathLst>
                <a:path w="9341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9340" y="16125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6766815" y="972018"/>
              <a:ext cx="323481" cy="593374"/>
            </a:xfrm>
            <a:custGeom>
              <a:avLst/>
              <a:gdLst/>
              <a:ahLst/>
              <a:cxnLst/>
              <a:rect l="l" t="t" r="r" b="b"/>
              <a:pathLst>
                <a:path w="10093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093" y="18514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6766815" y="2189757"/>
              <a:ext cx="323481" cy="516806"/>
            </a:xfrm>
            <a:custGeom>
              <a:avLst/>
              <a:gdLst/>
              <a:ahLst/>
              <a:cxnLst/>
              <a:rect l="l" t="t" r="r" b="b"/>
              <a:pathLst>
                <a:path w="10093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093" y="16125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6766815" y="1606608"/>
              <a:ext cx="323481" cy="573022"/>
            </a:xfrm>
            <a:custGeom>
              <a:avLst/>
              <a:gdLst/>
              <a:ahLst/>
              <a:cxnLst/>
              <a:rect l="l" t="t" r="r" b="b"/>
              <a:pathLst>
                <a:path w="10093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093" y="17879"/>
                  </a:lnTo>
                  <a:lnTo>
                    <a:pt x="1009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18"/>
          <p:cNvGrpSpPr/>
          <p:nvPr/>
        </p:nvGrpSpPr>
        <p:grpSpPr>
          <a:xfrm>
            <a:off x="7823375" y="3028019"/>
            <a:ext cx="701542" cy="1644902"/>
            <a:chOff x="7823375" y="3040429"/>
            <a:chExt cx="701542" cy="1644902"/>
          </a:xfrm>
        </p:grpSpPr>
        <p:sp>
          <p:nvSpPr>
            <p:cNvPr id="428" name="Google Shape;428;p18"/>
            <p:cNvSpPr/>
            <p:nvPr/>
          </p:nvSpPr>
          <p:spPr>
            <a:xfrm>
              <a:off x="8030611" y="3040429"/>
              <a:ext cx="494307" cy="1211137"/>
            </a:xfrm>
            <a:custGeom>
              <a:avLst/>
              <a:gdLst/>
              <a:ahLst/>
              <a:cxnLst/>
              <a:rect l="l" t="t" r="r" b="b"/>
              <a:pathLst>
                <a:path w="15423" h="37789" extrusionOk="0">
                  <a:moveTo>
                    <a:pt x="5674" y="1"/>
                  </a:moveTo>
                  <a:cubicBezTo>
                    <a:pt x="5475" y="1"/>
                    <a:pt x="5272" y="9"/>
                    <a:pt x="5063" y="26"/>
                  </a:cubicBezTo>
                  <a:cubicBezTo>
                    <a:pt x="2875" y="376"/>
                    <a:pt x="1906" y="3066"/>
                    <a:pt x="2089" y="5272"/>
                  </a:cubicBezTo>
                  <a:cubicBezTo>
                    <a:pt x="2290" y="7478"/>
                    <a:pt x="3192" y="9633"/>
                    <a:pt x="2958" y="11838"/>
                  </a:cubicBezTo>
                  <a:cubicBezTo>
                    <a:pt x="2641" y="14629"/>
                    <a:pt x="535" y="17001"/>
                    <a:pt x="285" y="19792"/>
                  </a:cubicBezTo>
                  <a:cubicBezTo>
                    <a:pt x="1" y="23100"/>
                    <a:pt x="2323" y="26024"/>
                    <a:pt x="3025" y="29265"/>
                  </a:cubicBezTo>
                  <a:cubicBezTo>
                    <a:pt x="3376" y="30853"/>
                    <a:pt x="3326" y="32524"/>
                    <a:pt x="3911" y="34027"/>
                  </a:cubicBezTo>
                  <a:cubicBezTo>
                    <a:pt x="4780" y="36252"/>
                    <a:pt x="7143" y="37788"/>
                    <a:pt x="9522" y="37788"/>
                  </a:cubicBezTo>
                  <a:cubicBezTo>
                    <a:pt x="9842" y="37788"/>
                    <a:pt x="10161" y="37761"/>
                    <a:pt x="10477" y="37703"/>
                  </a:cubicBezTo>
                  <a:cubicBezTo>
                    <a:pt x="13167" y="37235"/>
                    <a:pt x="15323" y="34696"/>
                    <a:pt x="15373" y="31972"/>
                  </a:cubicBezTo>
                  <a:cubicBezTo>
                    <a:pt x="15423" y="29432"/>
                    <a:pt x="13852" y="27043"/>
                    <a:pt x="14053" y="24520"/>
                  </a:cubicBezTo>
                  <a:cubicBezTo>
                    <a:pt x="14186" y="22649"/>
                    <a:pt x="15289" y="20878"/>
                    <a:pt x="15055" y="19006"/>
                  </a:cubicBezTo>
                  <a:cubicBezTo>
                    <a:pt x="14771" y="16801"/>
                    <a:pt x="12716" y="15230"/>
                    <a:pt x="11998" y="13108"/>
                  </a:cubicBezTo>
                  <a:cubicBezTo>
                    <a:pt x="11262" y="11003"/>
                    <a:pt x="11964" y="8681"/>
                    <a:pt x="11713" y="6458"/>
                  </a:cubicBezTo>
                  <a:cubicBezTo>
                    <a:pt x="11286" y="2689"/>
                    <a:pt x="9282" y="1"/>
                    <a:pt x="56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7823375" y="3658673"/>
              <a:ext cx="426842" cy="595040"/>
            </a:xfrm>
            <a:custGeom>
              <a:avLst/>
              <a:gdLst/>
              <a:ahLst/>
              <a:cxnLst/>
              <a:rect l="l" t="t" r="r" b="b"/>
              <a:pathLst>
                <a:path w="13318" h="18566" extrusionOk="0">
                  <a:moveTo>
                    <a:pt x="368" y="0"/>
                  </a:moveTo>
                  <a:lnTo>
                    <a:pt x="368" y="0"/>
                  </a:lnTo>
                  <a:cubicBezTo>
                    <a:pt x="1" y="3693"/>
                    <a:pt x="1621" y="8037"/>
                    <a:pt x="3526" y="11212"/>
                  </a:cubicBezTo>
                  <a:cubicBezTo>
                    <a:pt x="5448" y="14420"/>
                    <a:pt x="8338" y="16926"/>
                    <a:pt x="11780" y="18380"/>
                  </a:cubicBezTo>
                  <a:cubicBezTo>
                    <a:pt x="12007" y="18478"/>
                    <a:pt x="12268" y="18565"/>
                    <a:pt x="12509" y="18565"/>
                  </a:cubicBezTo>
                  <a:cubicBezTo>
                    <a:pt x="12678" y="18565"/>
                    <a:pt x="12836" y="18523"/>
                    <a:pt x="12966" y="18413"/>
                  </a:cubicBezTo>
                  <a:cubicBezTo>
                    <a:pt x="13234" y="18196"/>
                    <a:pt x="13267" y="17812"/>
                    <a:pt x="13267" y="17461"/>
                  </a:cubicBezTo>
                  <a:cubicBezTo>
                    <a:pt x="13317" y="9424"/>
                    <a:pt x="8071" y="2306"/>
                    <a:pt x="36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7986157" y="3871806"/>
              <a:ext cx="363671" cy="622828"/>
            </a:xfrm>
            <a:custGeom>
              <a:avLst/>
              <a:gdLst/>
              <a:ahLst/>
              <a:cxnLst/>
              <a:rect l="l" t="t" r="r" b="b"/>
              <a:pathLst>
                <a:path w="11347" h="19433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8" y="134"/>
                    <a:pt x="118" y="201"/>
                  </a:cubicBezTo>
                  <a:cubicBezTo>
                    <a:pt x="218" y="335"/>
                    <a:pt x="352" y="502"/>
                    <a:pt x="519" y="719"/>
                  </a:cubicBezTo>
                  <a:cubicBezTo>
                    <a:pt x="870" y="1170"/>
                    <a:pt x="1371" y="1838"/>
                    <a:pt x="1973" y="2657"/>
                  </a:cubicBezTo>
                  <a:cubicBezTo>
                    <a:pt x="5114" y="6951"/>
                    <a:pt x="7821" y="11563"/>
                    <a:pt x="10009" y="16408"/>
                  </a:cubicBezTo>
                  <a:cubicBezTo>
                    <a:pt x="10427" y="17344"/>
                    <a:pt x="10761" y="18096"/>
                    <a:pt x="10978" y="18630"/>
                  </a:cubicBezTo>
                  <a:cubicBezTo>
                    <a:pt x="11095" y="18881"/>
                    <a:pt x="11179" y="19082"/>
                    <a:pt x="11246" y="19232"/>
                  </a:cubicBezTo>
                  <a:cubicBezTo>
                    <a:pt x="11279" y="19299"/>
                    <a:pt x="11313" y="19382"/>
                    <a:pt x="11346" y="19432"/>
                  </a:cubicBezTo>
                  <a:cubicBezTo>
                    <a:pt x="11346" y="19366"/>
                    <a:pt x="11313" y="19282"/>
                    <a:pt x="11279" y="19215"/>
                  </a:cubicBezTo>
                  <a:cubicBezTo>
                    <a:pt x="11229" y="19048"/>
                    <a:pt x="11146" y="18848"/>
                    <a:pt x="11062" y="18597"/>
                  </a:cubicBezTo>
                  <a:cubicBezTo>
                    <a:pt x="10862" y="18062"/>
                    <a:pt x="10544" y="17294"/>
                    <a:pt x="10143" y="16358"/>
                  </a:cubicBezTo>
                  <a:cubicBezTo>
                    <a:pt x="8021" y="11446"/>
                    <a:pt x="5314" y="6817"/>
                    <a:pt x="2090" y="2574"/>
                  </a:cubicBezTo>
                  <a:cubicBezTo>
                    <a:pt x="1471" y="1755"/>
                    <a:pt x="953" y="1103"/>
                    <a:pt x="586" y="669"/>
                  </a:cubicBezTo>
                  <a:cubicBezTo>
                    <a:pt x="402" y="468"/>
                    <a:pt x="268" y="301"/>
                    <a:pt x="151" y="167"/>
                  </a:cubicBezTo>
                  <a:cubicBezTo>
                    <a:pt x="101" y="101"/>
                    <a:pt x="51" y="5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8273742" y="3368428"/>
              <a:ext cx="78747" cy="1116558"/>
            </a:xfrm>
            <a:custGeom>
              <a:avLst/>
              <a:gdLst/>
              <a:ahLst/>
              <a:cxnLst/>
              <a:rect l="l" t="t" r="r" b="b"/>
              <a:pathLst>
                <a:path w="2457" h="34838" extrusionOk="0">
                  <a:moveTo>
                    <a:pt x="0" y="0"/>
                  </a:moveTo>
                  <a:cubicBezTo>
                    <a:pt x="0" y="117"/>
                    <a:pt x="0" y="234"/>
                    <a:pt x="0" y="351"/>
                  </a:cubicBezTo>
                  <a:cubicBezTo>
                    <a:pt x="17" y="602"/>
                    <a:pt x="17" y="936"/>
                    <a:pt x="34" y="1371"/>
                  </a:cubicBezTo>
                  <a:cubicBezTo>
                    <a:pt x="84" y="2273"/>
                    <a:pt x="134" y="3543"/>
                    <a:pt x="218" y="5113"/>
                  </a:cubicBezTo>
                  <a:cubicBezTo>
                    <a:pt x="368" y="8271"/>
                    <a:pt x="635" y="12615"/>
                    <a:pt x="970" y="17444"/>
                  </a:cubicBezTo>
                  <a:cubicBezTo>
                    <a:pt x="1304" y="22256"/>
                    <a:pt x="1671" y="26600"/>
                    <a:pt x="1939" y="29758"/>
                  </a:cubicBezTo>
                  <a:cubicBezTo>
                    <a:pt x="2089" y="31312"/>
                    <a:pt x="2206" y="32582"/>
                    <a:pt x="2306" y="33484"/>
                  </a:cubicBezTo>
                  <a:cubicBezTo>
                    <a:pt x="2340" y="33902"/>
                    <a:pt x="2373" y="34253"/>
                    <a:pt x="2406" y="34487"/>
                  </a:cubicBezTo>
                  <a:cubicBezTo>
                    <a:pt x="2406" y="34620"/>
                    <a:pt x="2440" y="34737"/>
                    <a:pt x="2457" y="34838"/>
                  </a:cubicBezTo>
                  <a:cubicBezTo>
                    <a:pt x="2457" y="34721"/>
                    <a:pt x="2457" y="34604"/>
                    <a:pt x="2457" y="34487"/>
                  </a:cubicBezTo>
                  <a:cubicBezTo>
                    <a:pt x="2423" y="34236"/>
                    <a:pt x="2406" y="33902"/>
                    <a:pt x="2373" y="33468"/>
                  </a:cubicBezTo>
                  <a:cubicBezTo>
                    <a:pt x="2306" y="32565"/>
                    <a:pt x="2206" y="31295"/>
                    <a:pt x="2089" y="29742"/>
                  </a:cubicBezTo>
                  <a:cubicBezTo>
                    <a:pt x="1855" y="26584"/>
                    <a:pt x="1521" y="22239"/>
                    <a:pt x="1170" y="17427"/>
                  </a:cubicBezTo>
                  <a:cubicBezTo>
                    <a:pt x="836" y="12615"/>
                    <a:pt x="552" y="8254"/>
                    <a:pt x="351" y="5097"/>
                  </a:cubicBezTo>
                  <a:cubicBezTo>
                    <a:pt x="251" y="3543"/>
                    <a:pt x="184" y="2256"/>
                    <a:pt x="117" y="1354"/>
                  </a:cubicBezTo>
                  <a:cubicBezTo>
                    <a:pt x="84" y="936"/>
                    <a:pt x="67" y="602"/>
                    <a:pt x="51" y="351"/>
                  </a:cubicBezTo>
                  <a:cubicBezTo>
                    <a:pt x="34" y="234"/>
                    <a:pt x="34" y="101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8165028" y="4326435"/>
              <a:ext cx="296174" cy="358896"/>
            </a:xfrm>
            <a:custGeom>
              <a:avLst/>
              <a:gdLst/>
              <a:ahLst/>
              <a:cxnLst/>
              <a:rect l="l" t="t" r="r" b="b"/>
              <a:pathLst>
                <a:path w="9241" h="11198" extrusionOk="0">
                  <a:moveTo>
                    <a:pt x="1" y="1"/>
                  </a:moveTo>
                  <a:lnTo>
                    <a:pt x="385" y="7019"/>
                  </a:lnTo>
                  <a:cubicBezTo>
                    <a:pt x="516" y="9366"/>
                    <a:pt x="2454" y="11197"/>
                    <a:pt x="4804" y="11197"/>
                  </a:cubicBezTo>
                  <a:cubicBezTo>
                    <a:pt x="4846" y="11197"/>
                    <a:pt x="4888" y="11197"/>
                    <a:pt x="4930" y="11196"/>
                  </a:cubicBezTo>
                  <a:cubicBezTo>
                    <a:pt x="7319" y="11146"/>
                    <a:pt x="9240" y="9174"/>
                    <a:pt x="9240" y="6768"/>
                  </a:cubicBezTo>
                  <a:lnTo>
                    <a:pt x="924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12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20"/>
          <p:cNvGrpSpPr/>
          <p:nvPr/>
        </p:nvGrpSpPr>
        <p:grpSpPr>
          <a:xfrm>
            <a:off x="5785478" y="4058671"/>
            <a:ext cx="1631212" cy="672622"/>
            <a:chOff x="6792778" y="4058671"/>
            <a:chExt cx="1631212" cy="672622"/>
          </a:xfrm>
        </p:grpSpPr>
        <p:sp>
          <p:nvSpPr>
            <p:cNvPr id="496" name="Google Shape;496;p20"/>
            <p:cNvSpPr/>
            <p:nvPr/>
          </p:nvSpPr>
          <p:spPr>
            <a:xfrm rot="-288774">
              <a:off x="6869524" y="4438902"/>
              <a:ext cx="732933" cy="262106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 rot="-288774">
              <a:off x="7021962" y="4530734"/>
              <a:ext cx="447412" cy="73999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 rot="-148560">
              <a:off x="6797653" y="4074349"/>
              <a:ext cx="731026" cy="241491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 rot="-148560">
              <a:off x="6969582" y="4172428"/>
              <a:ext cx="395034" cy="32826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 rot="-148560">
              <a:off x="6969595" y="4172428"/>
              <a:ext cx="395034" cy="33442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 rot="-148560">
              <a:off x="7405864" y="4117837"/>
              <a:ext cx="15069" cy="181608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 rot="-148560">
              <a:off x="7441478" y="4117986"/>
              <a:ext cx="22519" cy="181608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 rot="-148560">
              <a:off x="7075878" y="4217931"/>
              <a:ext cx="201326" cy="1030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 rot="-148560">
              <a:off x="7075880" y="4215914"/>
              <a:ext cx="201326" cy="14452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7680750" y="4457910"/>
              <a:ext cx="743240" cy="202223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7709767" y="4485975"/>
              <a:ext cx="706717" cy="148895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 rot="-148560">
              <a:off x="6868522" y="4269774"/>
              <a:ext cx="735731" cy="226534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 rot="-148560">
              <a:off x="7024225" y="4357229"/>
              <a:ext cx="447410" cy="65596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7711671" y="4546809"/>
              <a:ext cx="692656" cy="10363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7714472" y="4578627"/>
              <a:ext cx="698258" cy="13164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20"/>
          <p:cNvSpPr txBox="1">
            <a:spLocks noGrp="1"/>
          </p:cNvSpPr>
          <p:nvPr>
            <p:ph type="subTitle" idx="1"/>
          </p:nvPr>
        </p:nvSpPr>
        <p:spPr>
          <a:xfrm>
            <a:off x="6743876" y="247550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3" name="Google Shape;513;p20"/>
          <p:cNvSpPr txBox="1">
            <a:spLocks noGrp="1"/>
          </p:cNvSpPr>
          <p:nvPr>
            <p:ph type="subTitle" idx="2"/>
          </p:nvPr>
        </p:nvSpPr>
        <p:spPr>
          <a:xfrm>
            <a:off x="6743875" y="275210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20"/>
          <p:cNvSpPr txBox="1">
            <a:spLocks noGrp="1"/>
          </p:cNvSpPr>
          <p:nvPr>
            <p:ph type="subTitle" idx="3"/>
          </p:nvPr>
        </p:nvSpPr>
        <p:spPr>
          <a:xfrm>
            <a:off x="1384276" y="153710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5" name="Google Shape;515;p20"/>
          <p:cNvSpPr txBox="1">
            <a:spLocks noGrp="1"/>
          </p:cNvSpPr>
          <p:nvPr>
            <p:ph type="subTitle" idx="4"/>
          </p:nvPr>
        </p:nvSpPr>
        <p:spPr>
          <a:xfrm>
            <a:off x="1384275" y="181370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20"/>
          <p:cNvSpPr txBox="1">
            <a:spLocks noGrp="1"/>
          </p:cNvSpPr>
          <p:nvPr>
            <p:ph type="subTitle" idx="5"/>
          </p:nvPr>
        </p:nvSpPr>
        <p:spPr>
          <a:xfrm>
            <a:off x="720000" y="308455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7" name="Google Shape;517;p20"/>
          <p:cNvSpPr txBox="1">
            <a:spLocks noGrp="1"/>
          </p:cNvSpPr>
          <p:nvPr>
            <p:ph type="subTitle" idx="6"/>
          </p:nvPr>
        </p:nvSpPr>
        <p:spPr>
          <a:xfrm>
            <a:off x="720000" y="336115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20"/>
          <p:cNvSpPr txBox="1">
            <a:spLocks noGrp="1"/>
          </p:cNvSpPr>
          <p:nvPr>
            <p:ph type="title" idx="7" hasCustomPrompt="1"/>
          </p:nvPr>
        </p:nvSpPr>
        <p:spPr>
          <a:xfrm>
            <a:off x="5273301" y="2685897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0"/>
          <p:cNvSpPr txBox="1">
            <a:spLocks noGrp="1"/>
          </p:cNvSpPr>
          <p:nvPr>
            <p:ph type="title" idx="8" hasCustomPrompt="1"/>
          </p:nvPr>
        </p:nvSpPr>
        <p:spPr>
          <a:xfrm>
            <a:off x="3757467" y="1983234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0" name="Google Shape;520;p20"/>
          <p:cNvSpPr txBox="1">
            <a:spLocks noGrp="1"/>
          </p:cNvSpPr>
          <p:nvPr>
            <p:ph type="title" idx="9" hasCustomPrompt="1"/>
          </p:nvPr>
        </p:nvSpPr>
        <p:spPr>
          <a:xfrm>
            <a:off x="2840762" y="3167156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1" name="Google Shape;521;p20"/>
          <p:cNvSpPr/>
          <p:nvPr/>
        </p:nvSpPr>
        <p:spPr>
          <a:xfrm>
            <a:off x="3148172" y="1280701"/>
            <a:ext cx="1933200" cy="193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0"/>
          <p:cNvSpPr/>
          <p:nvPr/>
        </p:nvSpPr>
        <p:spPr>
          <a:xfrm>
            <a:off x="2464138" y="2697294"/>
            <a:ext cx="1467900" cy="146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0"/>
          <p:cNvSpPr/>
          <p:nvPr/>
        </p:nvSpPr>
        <p:spPr>
          <a:xfrm>
            <a:off x="4664005" y="1983364"/>
            <a:ext cx="1933200" cy="193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3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22"/>
          <p:cNvGrpSpPr/>
          <p:nvPr/>
        </p:nvGrpSpPr>
        <p:grpSpPr>
          <a:xfrm>
            <a:off x="7561488" y="2913763"/>
            <a:ext cx="1149234" cy="1756540"/>
            <a:chOff x="7561488" y="2913763"/>
            <a:chExt cx="1149234" cy="1756540"/>
          </a:xfrm>
        </p:grpSpPr>
        <p:sp>
          <p:nvSpPr>
            <p:cNvPr id="542" name="Google Shape;542;p22"/>
            <p:cNvSpPr/>
            <p:nvPr/>
          </p:nvSpPr>
          <p:spPr>
            <a:xfrm>
              <a:off x="7561488" y="4349214"/>
              <a:ext cx="99737" cy="321089"/>
            </a:xfrm>
            <a:custGeom>
              <a:avLst/>
              <a:gdLst/>
              <a:ahLst/>
              <a:cxnLst/>
              <a:rect l="l" t="t" r="r" b="b"/>
              <a:pathLst>
                <a:path w="3109" h="10009" extrusionOk="0">
                  <a:moveTo>
                    <a:pt x="3109" y="0"/>
                  </a:moveTo>
                  <a:lnTo>
                    <a:pt x="1" y="117"/>
                  </a:lnTo>
                  <a:lnTo>
                    <a:pt x="1" y="10009"/>
                  </a:lnTo>
                  <a:lnTo>
                    <a:pt x="1321" y="10009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7947955" y="4349214"/>
              <a:ext cx="99737" cy="321089"/>
            </a:xfrm>
            <a:custGeom>
              <a:avLst/>
              <a:gdLst/>
              <a:ahLst/>
              <a:cxnLst/>
              <a:rect l="l" t="t" r="r" b="b"/>
              <a:pathLst>
                <a:path w="3109" h="10009" extrusionOk="0">
                  <a:moveTo>
                    <a:pt x="3109" y="0"/>
                  </a:moveTo>
                  <a:lnTo>
                    <a:pt x="1" y="117"/>
                  </a:lnTo>
                  <a:lnTo>
                    <a:pt x="1" y="10009"/>
                  </a:lnTo>
                  <a:lnTo>
                    <a:pt x="1321" y="10009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8331761" y="4349214"/>
              <a:ext cx="99191" cy="321089"/>
            </a:xfrm>
            <a:custGeom>
              <a:avLst/>
              <a:gdLst/>
              <a:ahLst/>
              <a:cxnLst/>
              <a:rect l="l" t="t" r="r" b="b"/>
              <a:pathLst>
                <a:path w="3092" h="10009" extrusionOk="0">
                  <a:moveTo>
                    <a:pt x="0" y="0"/>
                  </a:moveTo>
                  <a:lnTo>
                    <a:pt x="1771" y="10009"/>
                  </a:lnTo>
                  <a:lnTo>
                    <a:pt x="3091" y="10009"/>
                  </a:lnTo>
                  <a:lnTo>
                    <a:pt x="3091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8602965" y="4349214"/>
              <a:ext cx="99737" cy="321089"/>
            </a:xfrm>
            <a:custGeom>
              <a:avLst/>
              <a:gdLst/>
              <a:ahLst/>
              <a:cxnLst/>
              <a:rect l="l" t="t" r="r" b="b"/>
              <a:pathLst>
                <a:path w="3109" h="10009" extrusionOk="0">
                  <a:moveTo>
                    <a:pt x="1" y="0"/>
                  </a:moveTo>
                  <a:lnTo>
                    <a:pt x="1788" y="10009"/>
                  </a:lnTo>
                  <a:lnTo>
                    <a:pt x="3108" y="10009"/>
                  </a:lnTo>
                  <a:lnTo>
                    <a:pt x="3108" y="1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7561488" y="3637167"/>
              <a:ext cx="310919" cy="722506"/>
            </a:xfrm>
            <a:custGeom>
              <a:avLst/>
              <a:gdLst/>
              <a:ahLst/>
              <a:cxnLst/>
              <a:rect l="l" t="t" r="r" b="b"/>
              <a:pathLst>
                <a:path w="9692" h="22522" extrusionOk="0">
                  <a:moveTo>
                    <a:pt x="4572" y="1"/>
                  </a:moveTo>
                  <a:cubicBezTo>
                    <a:pt x="3361" y="1"/>
                    <a:pt x="2180" y="241"/>
                    <a:pt x="1605" y="1043"/>
                  </a:cubicBezTo>
                  <a:cubicBezTo>
                    <a:pt x="151" y="3048"/>
                    <a:pt x="1" y="22447"/>
                    <a:pt x="1" y="22447"/>
                  </a:cubicBezTo>
                  <a:cubicBezTo>
                    <a:pt x="1" y="22447"/>
                    <a:pt x="4152" y="22521"/>
                    <a:pt x="6974" y="22521"/>
                  </a:cubicBezTo>
                  <a:cubicBezTo>
                    <a:pt x="8385" y="22521"/>
                    <a:pt x="9463" y="22502"/>
                    <a:pt x="9525" y="22447"/>
                  </a:cubicBezTo>
                  <a:cubicBezTo>
                    <a:pt x="9692" y="22280"/>
                    <a:pt x="8272" y="542"/>
                    <a:pt x="8272" y="542"/>
                  </a:cubicBezTo>
                  <a:cubicBezTo>
                    <a:pt x="8272" y="542"/>
                    <a:pt x="6389" y="1"/>
                    <a:pt x="45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7804301" y="2913763"/>
              <a:ext cx="897855" cy="1329876"/>
            </a:xfrm>
            <a:custGeom>
              <a:avLst/>
              <a:gdLst/>
              <a:ahLst/>
              <a:cxnLst/>
              <a:rect l="l" t="t" r="r" b="b"/>
              <a:pathLst>
                <a:path w="27988" h="41455" extrusionOk="0">
                  <a:moveTo>
                    <a:pt x="20165" y="1"/>
                  </a:moveTo>
                  <a:cubicBezTo>
                    <a:pt x="20155" y="1"/>
                    <a:pt x="20145" y="1"/>
                    <a:pt x="20135" y="1"/>
                  </a:cubicBezTo>
                  <a:lnTo>
                    <a:pt x="7804" y="1"/>
                  </a:lnTo>
                  <a:cubicBezTo>
                    <a:pt x="3476" y="1"/>
                    <a:pt x="1" y="3560"/>
                    <a:pt x="101" y="7871"/>
                  </a:cubicBezTo>
                  <a:lnTo>
                    <a:pt x="903" y="41455"/>
                  </a:lnTo>
                  <a:lnTo>
                    <a:pt x="27737" y="41455"/>
                  </a:lnTo>
                  <a:lnTo>
                    <a:pt x="27971" y="7837"/>
                  </a:lnTo>
                  <a:cubicBezTo>
                    <a:pt x="27988" y="3520"/>
                    <a:pt x="24495" y="1"/>
                    <a:pt x="2016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7612944" y="4008172"/>
              <a:ext cx="1081192" cy="346945"/>
            </a:xfrm>
            <a:custGeom>
              <a:avLst/>
              <a:gdLst/>
              <a:ahLst/>
              <a:cxnLst/>
              <a:rect l="l" t="t" r="r" b="b"/>
              <a:pathLst>
                <a:path w="33703" h="10815" extrusionOk="0">
                  <a:moveTo>
                    <a:pt x="16297" y="1"/>
                  </a:moveTo>
                  <a:cubicBezTo>
                    <a:pt x="11069" y="1"/>
                    <a:pt x="5715" y="105"/>
                    <a:pt x="5715" y="105"/>
                  </a:cubicBezTo>
                  <a:cubicBezTo>
                    <a:pt x="5715" y="105"/>
                    <a:pt x="368" y="305"/>
                    <a:pt x="1" y="6922"/>
                  </a:cubicBezTo>
                  <a:lnTo>
                    <a:pt x="1" y="10815"/>
                  </a:lnTo>
                  <a:lnTo>
                    <a:pt x="33702" y="10815"/>
                  </a:lnTo>
                  <a:lnTo>
                    <a:pt x="33702" y="7340"/>
                  </a:lnTo>
                  <a:cubicBezTo>
                    <a:pt x="33702" y="7340"/>
                    <a:pt x="28940" y="322"/>
                    <a:pt x="23359" y="105"/>
                  </a:cubicBezTo>
                  <a:cubicBezTo>
                    <a:pt x="21494" y="27"/>
                    <a:pt x="18911" y="1"/>
                    <a:pt x="1629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7597963" y="4007659"/>
              <a:ext cx="749902" cy="341427"/>
            </a:xfrm>
            <a:custGeom>
              <a:avLst/>
              <a:gdLst/>
              <a:ahLst/>
              <a:cxnLst/>
              <a:rect l="l" t="t" r="r" b="b"/>
              <a:pathLst>
                <a:path w="23376" h="10643" extrusionOk="0">
                  <a:moveTo>
                    <a:pt x="7457" y="1"/>
                  </a:moveTo>
                  <a:cubicBezTo>
                    <a:pt x="5848" y="1"/>
                    <a:pt x="4284" y="116"/>
                    <a:pt x="2924" y="1173"/>
                  </a:cubicBezTo>
                  <a:cubicBezTo>
                    <a:pt x="317" y="3212"/>
                    <a:pt x="0" y="7489"/>
                    <a:pt x="267" y="10530"/>
                  </a:cubicBezTo>
                  <a:cubicBezTo>
                    <a:pt x="276" y="10605"/>
                    <a:pt x="338" y="10643"/>
                    <a:pt x="397" y="10643"/>
                  </a:cubicBezTo>
                  <a:cubicBezTo>
                    <a:pt x="455" y="10643"/>
                    <a:pt x="510" y="10605"/>
                    <a:pt x="501" y="10530"/>
                  </a:cubicBezTo>
                  <a:cubicBezTo>
                    <a:pt x="167" y="6904"/>
                    <a:pt x="785" y="1625"/>
                    <a:pt x="4912" y="455"/>
                  </a:cubicBezTo>
                  <a:cubicBezTo>
                    <a:pt x="5636" y="246"/>
                    <a:pt x="6432" y="196"/>
                    <a:pt x="7232" y="196"/>
                  </a:cubicBezTo>
                  <a:cubicBezTo>
                    <a:pt x="7966" y="196"/>
                    <a:pt x="8703" y="238"/>
                    <a:pt x="9390" y="238"/>
                  </a:cubicBezTo>
                  <a:lnTo>
                    <a:pt x="23225" y="305"/>
                  </a:lnTo>
                  <a:cubicBezTo>
                    <a:pt x="23375" y="305"/>
                    <a:pt x="23375" y="87"/>
                    <a:pt x="23225" y="87"/>
                  </a:cubicBezTo>
                  <a:cubicBezTo>
                    <a:pt x="18146" y="54"/>
                    <a:pt x="13066" y="21"/>
                    <a:pt x="7970" y="4"/>
                  </a:cubicBezTo>
                  <a:cubicBezTo>
                    <a:pt x="7799" y="2"/>
                    <a:pt x="7627" y="1"/>
                    <a:pt x="745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7929734" y="2934679"/>
              <a:ext cx="584818" cy="697900"/>
            </a:xfrm>
            <a:custGeom>
              <a:avLst/>
              <a:gdLst/>
              <a:ahLst/>
              <a:cxnLst/>
              <a:rect l="l" t="t" r="r" b="b"/>
              <a:pathLst>
                <a:path w="18230" h="21755" extrusionOk="0">
                  <a:moveTo>
                    <a:pt x="5314" y="1"/>
                  </a:moveTo>
                  <a:cubicBezTo>
                    <a:pt x="3660" y="17"/>
                    <a:pt x="2340" y="67"/>
                    <a:pt x="1421" y="151"/>
                  </a:cubicBezTo>
                  <a:cubicBezTo>
                    <a:pt x="1187" y="168"/>
                    <a:pt x="986" y="184"/>
                    <a:pt x="803" y="218"/>
                  </a:cubicBezTo>
                  <a:cubicBezTo>
                    <a:pt x="636" y="234"/>
                    <a:pt x="485" y="268"/>
                    <a:pt x="368" y="285"/>
                  </a:cubicBezTo>
                  <a:cubicBezTo>
                    <a:pt x="235" y="318"/>
                    <a:pt x="151" y="351"/>
                    <a:pt x="101" y="368"/>
                  </a:cubicBezTo>
                  <a:cubicBezTo>
                    <a:pt x="67" y="368"/>
                    <a:pt x="34" y="385"/>
                    <a:pt x="1" y="402"/>
                  </a:cubicBezTo>
                  <a:cubicBezTo>
                    <a:pt x="34" y="402"/>
                    <a:pt x="67" y="385"/>
                    <a:pt x="101" y="385"/>
                  </a:cubicBezTo>
                  <a:cubicBezTo>
                    <a:pt x="168" y="368"/>
                    <a:pt x="251" y="335"/>
                    <a:pt x="368" y="318"/>
                  </a:cubicBezTo>
                  <a:cubicBezTo>
                    <a:pt x="485" y="301"/>
                    <a:pt x="636" y="285"/>
                    <a:pt x="803" y="251"/>
                  </a:cubicBezTo>
                  <a:lnTo>
                    <a:pt x="1421" y="201"/>
                  </a:lnTo>
                  <a:cubicBezTo>
                    <a:pt x="2340" y="134"/>
                    <a:pt x="3660" y="101"/>
                    <a:pt x="5314" y="101"/>
                  </a:cubicBezTo>
                  <a:cubicBezTo>
                    <a:pt x="6133" y="101"/>
                    <a:pt x="7035" y="118"/>
                    <a:pt x="8004" y="134"/>
                  </a:cubicBezTo>
                  <a:cubicBezTo>
                    <a:pt x="9023" y="134"/>
                    <a:pt x="10059" y="184"/>
                    <a:pt x="11078" y="285"/>
                  </a:cubicBezTo>
                  <a:cubicBezTo>
                    <a:pt x="11630" y="351"/>
                    <a:pt x="12181" y="452"/>
                    <a:pt x="12716" y="585"/>
                  </a:cubicBezTo>
                  <a:cubicBezTo>
                    <a:pt x="13267" y="719"/>
                    <a:pt x="13819" y="903"/>
                    <a:pt x="14337" y="1170"/>
                  </a:cubicBezTo>
                  <a:cubicBezTo>
                    <a:pt x="14855" y="1454"/>
                    <a:pt x="15339" y="1805"/>
                    <a:pt x="15757" y="2239"/>
                  </a:cubicBezTo>
                  <a:cubicBezTo>
                    <a:pt x="16191" y="2657"/>
                    <a:pt x="16559" y="3158"/>
                    <a:pt x="16860" y="3693"/>
                  </a:cubicBezTo>
                  <a:cubicBezTo>
                    <a:pt x="16993" y="3977"/>
                    <a:pt x="17110" y="4261"/>
                    <a:pt x="17194" y="4562"/>
                  </a:cubicBezTo>
                  <a:cubicBezTo>
                    <a:pt x="17261" y="4846"/>
                    <a:pt x="17311" y="5147"/>
                    <a:pt x="17327" y="5464"/>
                  </a:cubicBezTo>
                  <a:cubicBezTo>
                    <a:pt x="17394" y="6066"/>
                    <a:pt x="17461" y="6667"/>
                    <a:pt x="17528" y="7252"/>
                  </a:cubicBezTo>
                  <a:cubicBezTo>
                    <a:pt x="17628" y="8422"/>
                    <a:pt x="17728" y="9574"/>
                    <a:pt x="17795" y="10661"/>
                  </a:cubicBezTo>
                  <a:cubicBezTo>
                    <a:pt x="17929" y="12816"/>
                    <a:pt x="18012" y="14788"/>
                    <a:pt x="18063" y="16425"/>
                  </a:cubicBezTo>
                  <a:cubicBezTo>
                    <a:pt x="18096" y="18062"/>
                    <a:pt x="18146" y="19399"/>
                    <a:pt x="18163" y="20318"/>
                  </a:cubicBezTo>
                  <a:cubicBezTo>
                    <a:pt x="18180" y="20769"/>
                    <a:pt x="18196" y="21137"/>
                    <a:pt x="18196" y="21387"/>
                  </a:cubicBezTo>
                  <a:cubicBezTo>
                    <a:pt x="18196" y="21504"/>
                    <a:pt x="18213" y="21588"/>
                    <a:pt x="18213" y="21655"/>
                  </a:cubicBezTo>
                  <a:cubicBezTo>
                    <a:pt x="18213" y="21688"/>
                    <a:pt x="18213" y="21722"/>
                    <a:pt x="18213" y="21755"/>
                  </a:cubicBezTo>
                  <a:cubicBezTo>
                    <a:pt x="18230" y="21722"/>
                    <a:pt x="18230" y="21688"/>
                    <a:pt x="18230" y="21655"/>
                  </a:cubicBezTo>
                  <a:cubicBezTo>
                    <a:pt x="18230" y="21588"/>
                    <a:pt x="18230" y="21504"/>
                    <a:pt x="18230" y="21387"/>
                  </a:cubicBezTo>
                  <a:cubicBezTo>
                    <a:pt x="18230" y="21137"/>
                    <a:pt x="18230" y="20769"/>
                    <a:pt x="18213" y="20318"/>
                  </a:cubicBezTo>
                  <a:cubicBezTo>
                    <a:pt x="18213" y="19399"/>
                    <a:pt x="18196" y="18062"/>
                    <a:pt x="18163" y="16425"/>
                  </a:cubicBezTo>
                  <a:cubicBezTo>
                    <a:pt x="18113" y="14771"/>
                    <a:pt x="18063" y="12816"/>
                    <a:pt x="17929" y="10644"/>
                  </a:cubicBezTo>
                  <a:cubicBezTo>
                    <a:pt x="17862" y="9558"/>
                    <a:pt x="17779" y="8422"/>
                    <a:pt x="17662" y="7235"/>
                  </a:cubicBezTo>
                  <a:cubicBezTo>
                    <a:pt x="17595" y="6651"/>
                    <a:pt x="17545" y="6049"/>
                    <a:pt x="17461" y="5447"/>
                  </a:cubicBezTo>
                  <a:cubicBezTo>
                    <a:pt x="17444" y="5130"/>
                    <a:pt x="17394" y="4829"/>
                    <a:pt x="17327" y="4512"/>
                  </a:cubicBezTo>
                  <a:cubicBezTo>
                    <a:pt x="17244" y="4211"/>
                    <a:pt x="17127" y="3910"/>
                    <a:pt x="16977" y="3626"/>
                  </a:cubicBezTo>
                  <a:cubicBezTo>
                    <a:pt x="16692" y="3075"/>
                    <a:pt x="16308" y="2574"/>
                    <a:pt x="15857" y="2139"/>
                  </a:cubicBezTo>
                  <a:cubicBezTo>
                    <a:pt x="15423" y="1705"/>
                    <a:pt x="14938" y="1337"/>
                    <a:pt x="14403" y="1036"/>
                  </a:cubicBezTo>
                  <a:cubicBezTo>
                    <a:pt x="13869" y="786"/>
                    <a:pt x="13317" y="585"/>
                    <a:pt x="12749" y="452"/>
                  </a:cubicBezTo>
                  <a:cubicBezTo>
                    <a:pt x="12198" y="318"/>
                    <a:pt x="11647" y="218"/>
                    <a:pt x="11095" y="151"/>
                  </a:cubicBezTo>
                  <a:cubicBezTo>
                    <a:pt x="10205" y="63"/>
                    <a:pt x="9303" y="14"/>
                    <a:pt x="8399" y="14"/>
                  </a:cubicBezTo>
                  <a:cubicBezTo>
                    <a:pt x="8267" y="14"/>
                    <a:pt x="8136" y="15"/>
                    <a:pt x="8004" y="17"/>
                  </a:cubicBezTo>
                  <a:cubicBezTo>
                    <a:pt x="7035" y="1"/>
                    <a:pt x="6133" y="1"/>
                    <a:pt x="53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8501111" y="3230906"/>
              <a:ext cx="62235" cy="21846"/>
            </a:xfrm>
            <a:custGeom>
              <a:avLst/>
              <a:gdLst/>
              <a:ahLst/>
              <a:cxnLst/>
              <a:rect l="l" t="t" r="r" b="b"/>
              <a:pathLst>
                <a:path w="1940" h="681" extrusionOk="0">
                  <a:moveTo>
                    <a:pt x="1901" y="1"/>
                  </a:moveTo>
                  <a:cubicBezTo>
                    <a:pt x="1805" y="1"/>
                    <a:pt x="1412" y="111"/>
                    <a:pt x="953" y="274"/>
                  </a:cubicBezTo>
                  <a:cubicBezTo>
                    <a:pt x="419" y="457"/>
                    <a:pt x="1" y="641"/>
                    <a:pt x="18" y="675"/>
                  </a:cubicBezTo>
                  <a:cubicBezTo>
                    <a:pt x="18" y="678"/>
                    <a:pt x="24" y="680"/>
                    <a:pt x="35" y="680"/>
                  </a:cubicBezTo>
                  <a:cubicBezTo>
                    <a:pt x="122" y="680"/>
                    <a:pt x="528" y="570"/>
                    <a:pt x="987" y="407"/>
                  </a:cubicBezTo>
                  <a:cubicBezTo>
                    <a:pt x="1521" y="224"/>
                    <a:pt x="1939" y="40"/>
                    <a:pt x="1922" y="6"/>
                  </a:cubicBezTo>
                  <a:cubicBezTo>
                    <a:pt x="1921" y="2"/>
                    <a:pt x="1913" y="1"/>
                    <a:pt x="19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8501111" y="3289901"/>
              <a:ext cx="28455" cy="4684"/>
            </a:xfrm>
            <a:custGeom>
              <a:avLst/>
              <a:gdLst/>
              <a:ahLst/>
              <a:cxnLst/>
              <a:rect l="l" t="t" r="r" b="b"/>
              <a:pathLst>
                <a:path w="887" h="146" extrusionOk="0">
                  <a:moveTo>
                    <a:pt x="322" y="1"/>
                  </a:moveTo>
                  <a:cubicBezTo>
                    <a:pt x="140" y="1"/>
                    <a:pt x="18" y="28"/>
                    <a:pt x="18" y="55"/>
                  </a:cubicBezTo>
                  <a:cubicBezTo>
                    <a:pt x="1" y="89"/>
                    <a:pt x="201" y="139"/>
                    <a:pt x="452" y="139"/>
                  </a:cubicBezTo>
                  <a:cubicBezTo>
                    <a:pt x="511" y="143"/>
                    <a:pt x="567" y="145"/>
                    <a:pt x="619" y="145"/>
                  </a:cubicBezTo>
                  <a:cubicBezTo>
                    <a:pt x="774" y="145"/>
                    <a:pt x="887" y="126"/>
                    <a:pt x="887" y="89"/>
                  </a:cubicBezTo>
                  <a:cubicBezTo>
                    <a:pt x="887" y="55"/>
                    <a:pt x="686" y="22"/>
                    <a:pt x="452" y="5"/>
                  </a:cubicBezTo>
                  <a:cubicBezTo>
                    <a:pt x="406" y="2"/>
                    <a:pt x="362" y="1"/>
                    <a:pt x="3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8258297" y="3268247"/>
              <a:ext cx="40260" cy="37951"/>
            </a:xfrm>
            <a:custGeom>
              <a:avLst/>
              <a:gdLst/>
              <a:ahLst/>
              <a:cxnLst/>
              <a:rect l="l" t="t" r="r" b="b"/>
              <a:pathLst>
                <a:path w="1255" h="1183" extrusionOk="0">
                  <a:moveTo>
                    <a:pt x="528" y="1"/>
                  </a:moveTo>
                  <a:cubicBezTo>
                    <a:pt x="505" y="1"/>
                    <a:pt x="468" y="9"/>
                    <a:pt x="419" y="29"/>
                  </a:cubicBezTo>
                  <a:cubicBezTo>
                    <a:pt x="302" y="79"/>
                    <a:pt x="201" y="162"/>
                    <a:pt x="135" y="263"/>
                  </a:cubicBezTo>
                  <a:cubicBezTo>
                    <a:pt x="18" y="430"/>
                    <a:pt x="1" y="647"/>
                    <a:pt x="85" y="831"/>
                  </a:cubicBezTo>
                  <a:cubicBezTo>
                    <a:pt x="196" y="1037"/>
                    <a:pt x="397" y="1183"/>
                    <a:pt x="631" y="1183"/>
                  </a:cubicBezTo>
                  <a:cubicBezTo>
                    <a:pt x="644" y="1183"/>
                    <a:pt x="657" y="1182"/>
                    <a:pt x="669" y="1182"/>
                  </a:cubicBezTo>
                  <a:cubicBezTo>
                    <a:pt x="920" y="1165"/>
                    <a:pt x="1137" y="981"/>
                    <a:pt x="1204" y="747"/>
                  </a:cubicBezTo>
                  <a:cubicBezTo>
                    <a:pt x="1254" y="547"/>
                    <a:pt x="1187" y="329"/>
                    <a:pt x="1020" y="212"/>
                  </a:cubicBezTo>
                  <a:cubicBezTo>
                    <a:pt x="920" y="129"/>
                    <a:pt x="803" y="79"/>
                    <a:pt x="669" y="79"/>
                  </a:cubicBezTo>
                  <a:cubicBezTo>
                    <a:pt x="586" y="95"/>
                    <a:pt x="536" y="112"/>
                    <a:pt x="536" y="129"/>
                  </a:cubicBezTo>
                  <a:cubicBezTo>
                    <a:pt x="686" y="129"/>
                    <a:pt x="836" y="179"/>
                    <a:pt x="953" y="279"/>
                  </a:cubicBezTo>
                  <a:cubicBezTo>
                    <a:pt x="1070" y="396"/>
                    <a:pt x="1120" y="563"/>
                    <a:pt x="1070" y="714"/>
                  </a:cubicBezTo>
                  <a:cubicBezTo>
                    <a:pt x="1020" y="897"/>
                    <a:pt x="853" y="1031"/>
                    <a:pt x="669" y="1048"/>
                  </a:cubicBezTo>
                  <a:cubicBezTo>
                    <a:pt x="469" y="1048"/>
                    <a:pt x="285" y="948"/>
                    <a:pt x="201" y="764"/>
                  </a:cubicBezTo>
                  <a:cubicBezTo>
                    <a:pt x="135" y="630"/>
                    <a:pt x="135" y="463"/>
                    <a:pt x="218" y="313"/>
                  </a:cubicBezTo>
                  <a:cubicBezTo>
                    <a:pt x="302" y="179"/>
                    <a:pt x="419" y="79"/>
                    <a:pt x="552" y="12"/>
                  </a:cubicBezTo>
                  <a:cubicBezTo>
                    <a:pt x="552" y="5"/>
                    <a:pt x="544" y="1"/>
                    <a:pt x="5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8251881" y="3172680"/>
              <a:ext cx="38624" cy="101854"/>
            </a:xfrm>
            <a:custGeom>
              <a:avLst/>
              <a:gdLst/>
              <a:ahLst/>
              <a:cxnLst/>
              <a:rect l="l" t="t" r="r" b="b"/>
              <a:pathLst>
                <a:path w="1204" h="3175" extrusionOk="0">
                  <a:moveTo>
                    <a:pt x="1187" y="0"/>
                  </a:moveTo>
                  <a:lnTo>
                    <a:pt x="1187" y="0"/>
                  </a:lnTo>
                  <a:cubicBezTo>
                    <a:pt x="1020" y="67"/>
                    <a:pt x="886" y="167"/>
                    <a:pt x="769" y="318"/>
                  </a:cubicBezTo>
                  <a:cubicBezTo>
                    <a:pt x="168" y="969"/>
                    <a:pt x="0" y="1905"/>
                    <a:pt x="335" y="2724"/>
                  </a:cubicBezTo>
                  <a:cubicBezTo>
                    <a:pt x="385" y="2891"/>
                    <a:pt x="485" y="3041"/>
                    <a:pt x="602" y="3175"/>
                  </a:cubicBezTo>
                  <a:cubicBezTo>
                    <a:pt x="635" y="3158"/>
                    <a:pt x="518" y="2991"/>
                    <a:pt x="418" y="2690"/>
                  </a:cubicBezTo>
                  <a:cubicBezTo>
                    <a:pt x="151" y="1905"/>
                    <a:pt x="318" y="1019"/>
                    <a:pt x="853" y="384"/>
                  </a:cubicBezTo>
                  <a:cubicBezTo>
                    <a:pt x="1036" y="134"/>
                    <a:pt x="1204" y="17"/>
                    <a:pt x="11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8254576" y="3302508"/>
              <a:ext cx="26274" cy="109778"/>
            </a:xfrm>
            <a:custGeom>
              <a:avLst/>
              <a:gdLst/>
              <a:ahLst/>
              <a:cxnLst/>
              <a:rect l="l" t="t" r="r" b="b"/>
              <a:pathLst>
                <a:path w="819" h="3422" extrusionOk="0">
                  <a:moveTo>
                    <a:pt x="764" y="1"/>
                  </a:moveTo>
                  <a:cubicBezTo>
                    <a:pt x="739" y="1"/>
                    <a:pt x="702" y="5"/>
                    <a:pt x="652" y="13"/>
                  </a:cubicBezTo>
                  <a:cubicBezTo>
                    <a:pt x="501" y="47"/>
                    <a:pt x="384" y="147"/>
                    <a:pt x="284" y="247"/>
                  </a:cubicBezTo>
                  <a:cubicBezTo>
                    <a:pt x="150" y="431"/>
                    <a:pt x="67" y="631"/>
                    <a:pt x="50" y="849"/>
                  </a:cubicBezTo>
                  <a:cubicBezTo>
                    <a:pt x="0" y="1116"/>
                    <a:pt x="0" y="1367"/>
                    <a:pt x="33" y="1634"/>
                  </a:cubicBezTo>
                  <a:cubicBezTo>
                    <a:pt x="67" y="2102"/>
                    <a:pt x="217" y="2553"/>
                    <a:pt x="451" y="2954"/>
                  </a:cubicBezTo>
                  <a:cubicBezTo>
                    <a:pt x="535" y="3138"/>
                    <a:pt x="652" y="3288"/>
                    <a:pt x="802" y="3422"/>
                  </a:cubicBezTo>
                  <a:cubicBezTo>
                    <a:pt x="819" y="3405"/>
                    <a:pt x="685" y="3221"/>
                    <a:pt x="535" y="2921"/>
                  </a:cubicBezTo>
                  <a:cubicBezTo>
                    <a:pt x="334" y="2503"/>
                    <a:pt x="217" y="2068"/>
                    <a:pt x="167" y="1617"/>
                  </a:cubicBezTo>
                  <a:cubicBezTo>
                    <a:pt x="117" y="1083"/>
                    <a:pt x="167" y="581"/>
                    <a:pt x="368" y="314"/>
                  </a:cubicBezTo>
                  <a:cubicBezTo>
                    <a:pt x="485" y="164"/>
                    <a:pt x="635" y="63"/>
                    <a:pt x="802" y="13"/>
                  </a:cubicBezTo>
                  <a:cubicBezTo>
                    <a:pt x="802" y="5"/>
                    <a:pt x="790" y="1"/>
                    <a:pt x="7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8218101" y="3277710"/>
              <a:ext cx="39170" cy="7731"/>
            </a:xfrm>
            <a:custGeom>
              <a:avLst/>
              <a:gdLst/>
              <a:ahLst/>
              <a:cxnLst/>
              <a:rect l="l" t="t" r="r" b="b"/>
              <a:pathLst>
                <a:path w="1221" h="241" extrusionOk="0">
                  <a:moveTo>
                    <a:pt x="619" y="1"/>
                  </a:moveTo>
                  <a:cubicBezTo>
                    <a:pt x="235" y="1"/>
                    <a:pt x="1" y="218"/>
                    <a:pt x="34" y="235"/>
                  </a:cubicBezTo>
                  <a:cubicBezTo>
                    <a:pt x="36" y="239"/>
                    <a:pt x="41" y="240"/>
                    <a:pt x="48" y="240"/>
                  </a:cubicBezTo>
                  <a:cubicBezTo>
                    <a:pt x="104" y="240"/>
                    <a:pt x="322" y="135"/>
                    <a:pt x="619" y="135"/>
                  </a:cubicBezTo>
                  <a:cubicBezTo>
                    <a:pt x="901" y="135"/>
                    <a:pt x="1117" y="240"/>
                    <a:pt x="1185" y="240"/>
                  </a:cubicBezTo>
                  <a:cubicBezTo>
                    <a:pt x="1194" y="240"/>
                    <a:pt x="1200" y="239"/>
                    <a:pt x="1204" y="235"/>
                  </a:cubicBezTo>
                  <a:cubicBezTo>
                    <a:pt x="1221" y="201"/>
                    <a:pt x="987" y="1"/>
                    <a:pt x="6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8006373" y="3268247"/>
              <a:ext cx="40260" cy="37951"/>
            </a:xfrm>
            <a:custGeom>
              <a:avLst/>
              <a:gdLst/>
              <a:ahLst/>
              <a:cxnLst/>
              <a:rect l="l" t="t" r="r" b="b"/>
              <a:pathLst>
                <a:path w="1255" h="1183" extrusionOk="0">
                  <a:moveTo>
                    <a:pt x="528" y="1"/>
                  </a:moveTo>
                  <a:cubicBezTo>
                    <a:pt x="505" y="1"/>
                    <a:pt x="468" y="9"/>
                    <a:pt x="419" y="29"/>
                  </a:cubicBezTo>
                  <a:cubicBezTo>
                    <a:pt x="302" y="79"/>
                    <a:pt x="201" y="162"/>
                    <a:pt x="135" y="263"/>
                  </a:cubicBezTo>
                  <a:cubicBezTo>
                    <a:pt x="18" y="430"/>
                    <a:pt x="1" y="647"/>
                    <a:pt x="84" y="831"/>
                  </a:cubicBezTo>
                  <a:cubicBezTo>
                    <a:pt x="196" y="1037"/>
                    <a:pt x="397" y="1183"/>
                    <a:pt x="631" y="1183"/>
                  </a:cubicBezTo>
                  <a:cubicBezTo>
                    <a:pt x="644" y="1183"/>
                    <a:pt x="657" y="1182"/>
                    <a:pt x="669" y="1182"/>
                  </a:cubicBezTo>
                  <a:cubicBezTo>
                    <a:pt x="920" y="1165"/>
                    <a:pt x="1137" y="981"/>
                    <a:pt x="1204" y="747"/>
                  </a:cubicBezTo>
                  <a:cubicBezTo>
                    <a:pt x="1254" y="547"/>
                    <a:pt x="1187" y="329"/>
                    <a:pt x="1020" y="212"/>
                  </a:cubicBezTo>
                  <a:cubicBezTo>
                    <a:pt x="920" y="129"/>
                    <a:pt x="803" y="79"/>
                    <a:pt x="669" y="79"/>
                  </a:cubicBezTo>
                  <a:cubicBezTo>
                    <a:pt x="586" y="95"/>
                    <a:pt x="536" y="112"/>
                    <a:pt x="536" y="129"/>
                  </a:cubicBezTo>
                  <a:cubicBezTo>
                    <a:pt x="686" y="129"/>
                    <a:pt x="836" y="179"/>
                    <a:pt x="953" y="279"/>
                  </a:cubicBezTo>
                  <a:cubicBezTo>
                    <a:pt x="1070" y="396"/>
                    <a:pt x="1120" y="563"/>
                    <a:pt x="1070" y="714"/>
                  </a:cubicBezTo>
                  <a:cubicBezTo>
                    <a:pt x="1020" y="897"/>
                    <a:pt x="853" y="1031"/>
                    <a:pt x="669" y="1048"/>
                  </a:cubicBezTo>
                  <a:cubicBezTo>
                    <a:pt x="469" y="1048"/>
                    <a:pt x="302" y="948"/>
                    <a:pt x="201" y="764"/>
                  </a:cubicBezTo>
                  <a:cubicBezTo>
                    <a:pt x="135" y="630"/>
                    <a:pt x="135" y="463"/>
                    <a:pt x="218" y="313"/>
                  </a:cubicBezTo>
                  <a:cubicBezTo>
                    <a:pt x="302" y="179"/>
                    <a:pt x="419" y="79"/>
                    <a:pt x="552" y="12"/>
                  </a:cubicBezTo>
                  <a:cubicBezTo>
                    <a:pt x="552" y="5"/>
                    <a:pt x="544" y="1"/>
                    <a:pt x="5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7999957" y="3172680"/>
              <a:ext cx="38624" cy="101854"/>
            </a:xfrm>
            <a:custGeom>
              <a:avLst/>
              <a:gdLst/>
              <a:ahLst/>
              <a:cxnLst/>
              <a:rect l="l" t="t" r="r" b="b"/>
              <a:pathLst>
                <a:path w="1204" h="3175" extrusionOk="0">
                  <a:moveTo>
                    <a:pt x="1187" y="0"/>
                  </a:moveTo>
                  <a:lnTo>
                    <a:pt x="1187" y="0"/>
                  </a:lnTo>
                  <a:cubicBezTo>
                    <a:pt x="1036" y="67"/>
                    <a:pt x="886" y="167"/>
                    <a:pt x="769" y="318"/>
                  </a:cubicBezTo>
                  <a:cubicBezTo>
                    <a:pt x="168" y="969"/>
                    <a:pt x="0" y="1905"/>
                    <a:pt x="335" y="2724"/>
                  </a:cubicBezTo>
                  <a:cubicBezTo>
                    <a:pt x="385" y="2891"/>
                    <a:pt x="485" y="3041"/>
                    <a:pt x="619" y="3175"/>
                  </a:cubicBezTo>
                  <a:cubicBezTo>
                    <a:pt x="635" y="3158"/>
                    <a:pt x="518" y="2991"/>
                    <a:pt x="435" y="2690"/>
                  </a:cubicBezTo>
                  <a:cubicBezTo>
                    <a:pt x="168" y="1905"/>
                    <a:pt x="318" y="1019"/>
                    <a:pt x="853" y="384"/>
                  </a:cubicBezTo>
                  <a:cubicBezTo>
                    <a:pt x="1053" y="134"/>
                    <a:pt x="1203" y="17"/>
                    <a:pt x="11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8002620" y="3302508"/>
              <a:ext cx="26306" cy="109778"/>
            </a:xfrm>
            <a:custGeom>
              <a:avLst/>
              <a:gdLst/>
              <a:ahLst/>
              <a:cxnLst/>
              <a:rect l="l" t="t" r="r" b="b"/>
              <a:pathLst>
                <a:path w="820" h="3422" extrusionOk="0">
                  <a:moveTo>
                    <a:pt x="772" y="1"/>
                  </a:moveTo>
                  <a:cubicBezTo>
                    <a:pt x="745" y="1"/>
                    <a:pt x="703" y="5"/>
                    <a:pt x="653" y="13"/>
                  </a:cubicBezTo>
                  <a:cubicBezTo>
                    <a:pt x="502" y="47"/>
                    <a:pt x="385" y="147"/>
                    <a:pt x="285" y="247"/>
                  </a:cubicBezTo>
                  <a:cubicBezTo>
                    <a:pt x="151" y="431"/>
                    <a:pt x="68" y="631"/>
                    <a:pt x="51" y="849"/>
                  </a:cubicBezTo>
                  <a:cubicBezTo>
                    <a:pt x="18" y="1116"/>
                    <a:pt x="1" y="1367"/>
                    <a:pt x="34" y="1634"/>
                  </a:cubicBezTo>
                  <a:cubicBezTo>
                    <a:pt x="85" y="2102"/>
                    <a:pt x="218" y="2553"/>
                    <a:pt x="452" y="2954"/>
                  </a:cubicBezTo>
                  <a:cubicBezTo>
                    <a:pt x="536" y="3138"/>
                    <a:pt x="653" y="3288"/>
                    <a:pt x="803" y="3422"/>
                  </a:cubicBezTo>
                  <a:cubicBezTo>
                    <a:pt x="820" y="3405"/>
                    <a:pt x="686" y="3221"/>
                    <a:pt x="536" y="2921"/>
                  </a:cubicBezTo>
                  <a:cubicBezTo>
                    <a:pt x="335" y="2503"/>
                    <a:pt x="218" y="2068"/>
                    <a:pt x="168" y="1617"/>
                  </a:cubicBezTo>
                  <a:cubicBezTo>
                    <a:pt x="118" y="1083"/>
                    <a:pt x="168" y="581"/>
                    <a:pt x="369" y="314"/>
                  </a:cubicBezTo>
                  <a:cubicBezTo>
                    <a:pt x="486" y="164"/>
                    <a:pt x="636" y="63"/>
                    <a:pt x="803" y="13"/>
                  </a:cubicBezTo>
                  <a:cubicBezTo>
                    <a:pt x="811" y="5"/>
                    <a:pt x="799" y="1"/>
                    <a:pt x="7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7966177" y="3277710"/>
              <a:ext cx="39170" cy="7731"/>
            </a:xfrm>
            <a:custGeom>
              <a:avLst/>
              <a:gdLst/>
              <a:ahLst/>
              <a:cxnLst/>
              <a:rect l="l" t="t" r="r" b="b"/>
              <a:pathLst>
                <a:path w="1221" h="241" extrusionOk="0">
                  <a:moveTo>
                    <a:pt x="619" y="1"/>
                  </a:moveTo>
                  <a:cubicBezTo>
                    <a:pt x="235" y="1"/>
                    <a:pt x="1" y="218"/>
                    <a:pt x="34" y="235"/>
                  </a:cubicBezTo>
                  <a:cubicBezTo>
                    <a:pt x="36" y="239"/>
                    <a:pt x="41" y="240"/>
                    <a:pt x="48" y="240"/>
                  </a:cubicBezTo>
                  <a:cubicBezTo>
                    <a:pt x="104" y="240"/>
                    <a:pt x="322" y="135"/>
                    <a:pt x="619" y="135"/>
                  </a:cubicBezTo>
                  <a:cubicBezTo>
                    <a:pt x="901" y="135"/>
                    <a:pt x="1117" y="240"/>
                    <a:pt x="1185" y="240"/>
                  </a:cubicBezTo>
                  <a:cubicBezTo>
                    <a:pt x="1194" y="240"/>
                    <a:pt x="1200" y="239"/>
                    <a:pt x="1204" y="235"/>
                  </a:cubicBezTo>
                  <a:cubicBezTo>
                    <a:pt x="1221" y="201"/>
                    <a:pt x="987" y="1"/>
                    <a:pt x="6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8331761" y="3623180"/>
              <a:ext cx="372545" cy="740246"/>
            </a:xfrm>
            <a:custGeom>
              <a:avLst/>
              <a:gdLst/>
              <a:ahLst/>
              <a:cxnLst/>
              <a:rect l="l" t="t" r="r" b="b"/>
              <a:pathLst>
                <a:path w="11613" h="23075" extrusionOk="0">
                  <a:moveTo>
                    <a:pt x="5629" y="1"/>
                  </a:moveTo>
                  <a:cubicBezTo>
                    <a:pt x="3893" y="1"/>
                    <a:pt x="2277" y="327"/>
                    <a:pt x="1704" y="1412"/>
                  </a:cubicBezTo>
                  <a:cubicBezTo>
                    <a:pt x="251" y="4136"/>
                    <a:pt x="0" y="22899"/>
                    <a:pt x="0" y="22899"/>
                  </a:cubicBezTo>
                  <a:cubicBezTo>
                    <a:pt x="0" y="22899"/>
                    <a:pt x="4650" y="23074"/>
                    <a:pt x="8056" y="23074"/>
                  </a:cubicBezTo>
                  <a:cubicBezTo>
                    <a:pt x="10022" y="23074"/>
                    <a:pt x="11573" y="23016"/>
                    <a:pt x="11579" y="22833"/>
                  </a:cubicBezTo>
                  <a:cubicBezTo>
                    <a:pt x="11613" y="22348"/>
                    <a:pt x="11145" y="744"/>
                    <a:pt x="11145" y="744"/>
                  </a:cubicBezTo>
                  <a:cubicBezTo>
                    <a:pt x="11145" y="744"/>
                    <a:pt x="8249" y="1"/>
                    <a:pt x="562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8428770" y="3630013"/>
              <a:ext cx="281951" cy="735306"/>
            </a:xfrm>
            <a:custGeom>
              <a:avLst/>
              <a:gdLst/>
              <a:ahLst/>
              <a:cxnLst/>
              <a:rect l="l" t="t" r="r" b="b"/>
              <a:pathLst>
                <a:path w="8789" h="22921" extrusionOk="0">
                  <a:moveTo>
                    <a:pt x="5054" y="1"/>
                  </a:moveTo>
                  <a:cubicBezTo>
                    <a:pt x="3752" y="1"/>
                    <a:pt x="2440" y="246"/>
                    <a:pt x="1822" y="1099"/>
                  </a:cubicBezTo>
                  <a:cubicBezTo>
                    <a:pt x="385" y="3121"/>
                    <a:pt x="0" y="22787"/>
                    <a:pt x="0" y="22787"/>
                  </a:cubicBezTo>
                  <a:cubicBezTo>
                    <a:pt x="0" y="22787"/>
                    <a:pt x="4518" y="22921"/>
                    <a:pt x="7014" y="22921"/>
                  </a:cubicBezTo>
                  <a:cubicBezTo>
                    <a:pt x="7929" y="22921"/>
                    <a:pt x="8573" y="22903"/>
                    <a:pt x="8622" y="22854"/>
                  </a:cubicBezTo>
                  <a:cubicBezTo>
                    <a:pt x="8789" y="22686"/>
                    <a:pt x="8555" y="448"/>
                    <a:pt x="8555" y="448"/>
                  </a:cubicBezTo>
                  <a:cubicBezTo>
                    <a:pt x="8555" y="448"/>
                    <a:pt x="6813" y="1"/>
                    <a:pt x="505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8591705" y="3954470"/>
              <a:ext cx="26306" cy="33620"/>
            </a:xfrm>
            <a:custGeom>
              <a:avLst/>
              <a:gdLst/>
              <a:ahLst/>
              <a:cxnLst/>
              <a:rect l="l" t="t" r="r" b="b"/>
              <a:pathLst>
                <a:path w="820" h="1048" extrusionOk="0">
                  <a:moveTo>
                    <a:pt x="281" y="1"/>
                  </a:moveTo>
                  <a:cubicBezTo>
                    <a:pt x="272" y="1"/>
                    <a:pt x="268" y="3"/>
                    <a:pt x="268" y="8"/>
                  </a:cubicBezTo>
                  <a:cubicBezTo>
                    <a:pt x="255" y="8"/>
                    <a:pt x="283" y="28"/>
                    <a:pt x="336" y="53"/>
                  </a:cubicBezTo>
                  <a:lnTo>
                    <a:pt x="336" y="53"/>
                  </a:lnTo>
                  <a:cubicBezTo>
                    <a:pt x="209" y="134"/>
                    <a:pt x="108" y="243"/>
                    <a:pt x="34" y="392"/>
                  </a:cubicBezTo>
                  <a:cubicBezTo>
                    <a:pt x="1" y="509"/>
                    <a:pt x="1" y="643"/>
                    <a:pt x="34" y="760"/>
                  </a:cubicBezTo>
                  <a:cubicBezTo>
                    <a:pt x="84" y="910"/>
                    <a:pt x="201" y="1010"/>
                    <a:pt x="352" y="1044"/>
                  </a:cubicBezTo>
                  <a:cubicBezTo>
                    <a:pt x="372" y="1047"/>
                    <a:pt x="392" y="1048"/>
                    <a:pt x="412" y="1048"/>
                  </a:cubicBezTo>
                  <a:cubicBezTo>
                    <a:pt x="508" y="1048"/>
                    <a:pt x="600" y="1015"/>
                    <a:pt x="669" y="960"/>
                  </a:cubicBezTo>
                  <a:cubicBezTo>
                    <a:pt x="736" y="893"/>
                    <a:pt x="786" y="793"/>
                    <a:pt x="803" y="693"/>
                  </a:cubicBezTo>
                  <a:cubicBezTo>
                    <a:pt x="819" y="542"/>
                    <a:pt x="803" y="392"/>
                    <a:pt x="753" y="242"/>
                  </a:cubicBezTo>
                  <a:cubicBezTo>
                    <a:pt x="702" y="141"/>
                    <a:pt x="602" y="75"/>
                    <a:pt x="485" y="75"/>
                  </a:cubicBezTo>
                  <a:cubicBezTo>
                    <a:pt x="402" y="91"/>
                    <a:pt x="385" y="125"/>
                    <a:pt x="385" y="141"/>
                  </a:cubicBezTo>
                  <a:cubicBezTo>
                    <a:pt x="385" y="141"/>
                    <a:pt x="400" y="134"/>
                    <a:pt x="430" y="134"/>
                  </a:cubicBezTo>
                  <a:cubicBezTo>
                    <a:pt x="444" y="134"/>
                    <a:pt x="463" y="136"/>
                    <a:pt x="485" y="141"/>
                  </a:cubicBezTo>
                  <a:cubicBezTo>
                    <a:pt x="569" y="141"/>
                    <a:pt x="636" y="208"/>
                    <a:pt x="652" y="292"/>
                  </a:cubicBezTo>
                  <a:cubicBezTo>
                    <a:pt x="686" y="409"/>
                    <a:pt x="686" y="542"/>
                    <a:pt x="669" y="676"/>
                  </a:cubicBezTo>
                  <a:cubicBezTo>
                    <a:pt x="669" y="815"/>
                    <a:pt x="540" y="912"/>
                    <a:pt x="414" y="912"/>
                  </a:cubicBezTo>
                  <a:cubicBezTo>
                    <a:pt x="405" y="912"/>
                    <a:pt x="395" y="911"/>
                    <a:pt x="385" y="910"/>
                  </a:cubicBezTo>
                  <a:cubicBezTo>
                    <a:pt x="185" y="843"/>
                    <a:pt x="68" y="626"/>
                    <a:pt x="151" y="425"/>
                  </a:cubicBezTo>
                  <a:cubicBezTo>
                    <a:pt x="201" y="292"/>
                    <a:pt x="301" y="175"/>
                    <a:pt x="418" y="75"/>
                  </a:cubicBezTo>
                  <a:lnTo>
                    <a:pt x="469" y="41"/>
                  </a:lnTo>
                  <a:lnTo>
                    <a:pt x="418" y="24"/>
                  </a:lnTo>
                  <a:cubicBezTo>
                    <a:pt x="348" y="13"/>
                    <a:pt x="302" y="1"/>
                    <a:pt x="2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8554717" y="3844275"/>
              <a:ext cx="51488" cy="116354"/>
            </a:xfrm>
            <a:custGeom>
              <a:avLst/>
              <a:gdLst/>
              <a:ahLst/>
              <a:cxnLst/>
              <a:rect l="l" t="t" r="r" b="b"/>
              <a:pathLst>
                <a:path w="1605" h="3627" extrusionOk="0">
                  <a:moveTo>
                    <a:pt x="34" y="1"/>
                  </a:moveTo>
                  <a:cubicBezTo>
                    <a:pt x="1" y="34"/>
                    <a:pt x="452" y="786"/>
                    <a:pt x="886" y="1789"/>
                  </a:cubicBezTo>
                  <a:cubicBezTo>
                    <a:pt x="1321" y="2791"/>
                    <a:pt x="1555" y="3627"/>
                    <a:pt x="1605" y="3627"/>
                  </a:cubicBezTo>
                  <a:cubicBezTo>
                    <a:pt x="1588" y="3426"/>
                    <a:pt x="1555" y="3242"/>
                    <a:pt x="1488" y="3058"/>
                  </a:cubicBezTo>
                  <a:cubicBezTo>
                    <a:pt x="1221" y="2156"/>
                    <a:pt x="853" y="1287"/>
                    <a:pt x="368" y="485"/>
                  </a:cubicBezTo>
                  <a:cubicBezTo>
                    <a:pt x="285" y="302"/>
                    <a:pt x="168" y="151"/>
                    <a:pt x="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8609413" y="3854990"/>
              <a:ext cx="48794" cy="107243"/>
            </a:xfrm>
            <a:custGeom>
              <a:avLst/>
              <a:gdLst/>
              <a:ahLst/>
              <a:cxnLst/>
              <a:rect l="l" t="t" r="r" b="b"/>
              <a:pathLst>
                <a:path w="1521" h="3343" extrusionOk="0">
                  <a:moveTo>
                    <a:pt x="1486" y="1"/>
                  </a:moveTo>
                  <a:cubicBezTo>
                    <a:pt x="1444" y="1"/>
                    <a:pt x="1031" y="697"/>
                    <a:pt x="635" y="1622"/>
                  </a:cubicBezTo>
                  <a:cubicBezTo>
                    <a:pt x="234" y="2541"/>
                    <a:pt x="0" y="3326"/>
                    <a:pt x="34" y="3343"/>
                  </a:cubicBezTo>
                  <a:cubicBezTo>
                    <a:pt x="34" y="3343"/>
                    <a:pt x="35" y="3343"/>
                    <a:pt x="35" y="3343"/>
                  </a:cubicBezTo>
                  <a:cubicBezTo>
                    <a:pt x="90" y="3343"/>
                    <a:pt x="372" y="2581"/>
                    <a:pt x="769" y="1672"/>
                  </a:cubicBezTo>
                  <a:cubicBezTo>
                    <a:pt x="1170" y="753"/>
                    <a:pt x="1521" y="18"/>
                    <a:pt x="1487" y="1"/>
                  </a:cubicBezTo>
                  <a:cubicBezTo>
                    <a:pt x="1487" y="1"/>
                    <a:pt x="1486" y="1"/>
                    <a:pt x="14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556866" y="3984176"/>
              <a:ext cx="40774" cy="180129"/>
            </a:xfrm>
            <a:custGeom>
              <a:avLst/>
              <a:gdLst/>
              <a:ahLst/>
              <a:cxnLst/>
              <a:rect l="l" t="t" r="r" b="b"/>
              <a:pathLst>
                <a:path w="1271" h="5615" extrusionOk="0">
                  <a:moveTo>
                    <a:pt x="1271" y="1"/>
                  </a:moveTo>
                  <a:lnTo>
                    <a:pt x="1271" y="1"/>
                  </a:lnTo>
                  <a:cubicBezTo>
                    <a:pt x="1154" y="251"/>
                    <a:pt x="1053" y="519"/>
                    <a:pt x="986" y="786"/>
                  </a:cubicBezTo>
                  <a:cubicBezTo>
                    <a:pt x="836" y="1287"/>
                    <a:pt x="652" y="1989"/>
                    <a:pt x="485" y="2774"/>
                  </a:cubicBezTo>
                  <a:cubicBezTo>
                    <a:pt x="301" y="3543"/>
                    <a:pt x="168" y="4261"/>
                    <a:pt x="101" y="4763"/>
                  </a:cubicBezTo>
                  <a:cubicBezTo>
                    <a:pt x="34" y="5047"/>
                    <a:pt x="1" y="5331"/>
                    <a:pt x="1" y="5615"/>
                  </a:cubicBezTo>
                  <a:cubicBezTo>
                    <a:pt x="84" y="5347"/>
                    <a:pt x="151" y="5063"/>
                    <a:pt x="184" y="4779"/>
                  </a:cubicBezTo>
                  <a:cubicBezTo>
                    <a:pt x="301" y="4278"/>
                    <a:pt x="435" y="3576"/>
                    <a:pt x="619" y="2791"/>
                  </a:cubicBezTo>
                  <a:cubicBezTo>
                    <a:pt x="786" y="2022"/>
                    <a:pt x="970" y="1321"/>
                    <a:pt x="1087" y="819"/>
                  </a:cubicBezTo>
                  <a:cubicBezTo>
                    <a:pt x="1170" y="552"/>
                    <a:pt x="1237" y="268"/>
                    <a:pt x="127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10472" y="3984722"/>
              <a:ext cx="46131" cy="110451"/>
            </a:xfrm>
            <a:custGeom>
              <a:avLst/>
              <a:gdLst/>
              <a:ahLst/>
              <a:cxnLst/>
              <a:rect l="l" t="t" r="r" b="b"/>
              <a:pathLst>
                <a:path w="1438" h="3443" extrusionOk="0">
                  <a:moveTo>
                    <a:pt x="34" y="0"/>
                  </a:moveTo>
                  <a:cubicBezTo>
                    <a:pt x="1" y="17"/>
                    <a:pt x="402" y="752"/>
                    <a:pt x="786" y="1705"/>
                  </a:cubicBezTo>
                  <a:cubicBezTo>
                    <a:pt x="1170" y="2640"/>
                    <a:pt x="1404" y="3442"/>
                    <a:pt x="1437" y="3442"/>
                  </a:cubicBezTo>
                  <a:cubicBezTo>
                    <a:pt x="1437" y="3259"/>
                    <a:pt x="1404" y="3075"/>
                    <a:pt x="1337" y="2908"/>
                  </a:cubicBezTo>
                  <a:cubicBezTo>
                    <a:pt x="1103" y="2039"/>
                    <a:pt x="769" y="1220"/>
                    <a:pt x="351" y="452"/>
                  </a:cubicBezTo>
                  <a:cubicBezTo>
                    <a:pt x="268" y="284"/>
                    <a:pt x="168" y="134"/>
                    <a:pt x="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827607" y="2640409"/>
            <a:ext cx="428300" cy="344700"/>
            <a:chOff x="827607" y="2640409"/>
            <a:chExt cx="428300" cy="344700"/>
          </a:xfrm>
        </p:grpSpPr>
        <p:sp>
          <p:nvSpPr>
            <p:cNvPr id="569" name="Google Shape;569;p22"/>
            <p:cNvSpPr/>
            <p:nvPr/>
          </p:nvSpPr>
          <p:spPr>
            <a:xfrm>
              <a:off x="827607" y="2640409"/>
              <a:ext cx="428300" cy="344700"/>
            </a:xfrm>
            <a:custGeom>
              <a:avLst/>
              <a:gdLst/>
              <a:ahLst/>
              <a:cxnLst/>
              <a:rect l="l" t="t" r="r" b="b"/>
              <a:pathLst>
                <a:path w="13351" h="10745" extrusionOk="0">
                  <a:moveTo>
                    <a:pt x="150" y="1"/>
                  </a:moveTo>
                  <a:lnTo>
                    <a:pt x="0" y="10560"/>
                  </a:lnTo>
                  <a:lnTo>
                    <a:pt x="13200" y="10744"/>
                  </a:lnTo>
                  <a:lnTo>
                    <a:pt x="13350" y="1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842075" y="2661839"/>
              <a:ext cx="398819" cy="301809"/>
            </a:xfrm>
            <a:custGeom>
              <a:avLst/>
              <a:gdLst/>
              <a:ahLst/>
              <a:cxnLst/>
              <a:rect l="l" t="t" r="r" b="b"/>
              <a:pathLst>
                <a:path w="12432" h="9408" extrusionOk="0">
                  <a:moveTo>
                    <a:pt x="134" y="1"/>
                  </a:moveTo>
                  <a:lnTo>
                    <a:pt x="0" y="9241"/>
                  </a:lnTo>
                  <a:lnTo>
                    <a:pt x="12298" y="9408"/>
                  </a:lnTo>
                  <a:lnTo>
                    <a:pt x="12431" y="185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842075" y="2776011"/>
              <a:ext cx="394520" cy="187636"/>
            </a:xfrm>
            <a:custGeom>
              <a:avLst/>
              <a:gdLst/>
              <a:ahLst/>
              <a:cxnLst/>
              <a:rect l="l" t="t" r="r" b="b"/>
              <a:pathLst>
                <a:path w="12298" h="5849" extrusionOk="0">
                  <a:moveTo>
                    <a:pt x="4378" y="1"/>
                  </a:moveTo>
                  <a:lnTo>
                    <a:pt x="0" y="5682"/>
                  </a:lnTo>
                  <a:lnTo>
                    <a:pt x="12298" y="5849"/>
                  </a:lnTo>
                  <a:lnTo>
                    <a:pt x="8822" y="1739"/>
                  </a:lnTo>
                  <a:lnTo>
                    <a:pt x="6984" y="3627"/>
                  </a:lnTo>
                  <a:lnTo>
                    <a:pt x="437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1031828" y="2723496"/>
              <a:ext cx="72918" cy="62556"/>
            </a:xfrm>
            <a:custGeom>
              <a:avLst/>
              <a:gdLst/>
              <a:ahLst/>
              <a:cxnLst/>
              <a:rect l="l" t="t" r="r" b="b"/>
              <a:pathLst>
                <a:path w="2273" h="1950" extrusionOk="0">
                  <a:moveTo>
                    <a:pt x="1303" y="0"/>
                  </a:moveTo>
                  <a:cubicBezTo>
                    <a:pt x="451" y="0"/>
                    <a:pt x="0" y="1036"/>
                    <a:pt x="602" y="1655"/>
                  </a:cubicBezTo>
                  <a:cubicBezTo>
                    <a:pt x="799" y="1858"/>
                    <a:pt x="1046" y="1949"/>
                    <a:pt x="1288" y="1949"/>
                  </a:cubicBezTo>
                  <a:cubicBezTo>
                    <a:pt x="1782" y="1949"/>
                    <a:pt x="2256" y="1569"/>
                    <a:pt x="2256" y="986"/>
                  </a:cubicBezTo>
                  <a:cubicBezTo>
                    <a:pt x="2272" y="452"/>
                    <a:pt x="1838" y="17"/>
                    <a:pt x="130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22"/>
          <p:cNvGrpSpPr/>
          <p:nvPr/>
        </p:nvGrpSpPr>
        <p:grpSpPr>
          <a:xfrm>
            <a:off x="5461403" y="1884091"/>
            <a:ext cx="552129" cy="444404"/>
            <a:chOff x="5461403" y="1884091"/>
            <a:chExt cx="552129" cy="444404"/>
          </a:xfrm>
        </p:grpSpPr>
        <p:sp>
          <p:nvSpPr>
            <p:cNvPr id="574" name="Google Shape;574;p22"/>
            <p:cNvSpPr/>
            <p:nvPr/>
          </p:nvSpPr>
          <p:spPr>
            <a:xfrm>
              <a:off x="5461403" y="1884091"/>
              <a:ext cx="552129" cy="444404"/>
            </a:xfrm>
            <a:custGeom>
              <a:avLst/>
              <a:gdLst/>
              <a:ahLst/>
              <a:cxnLst/>
              <a:rect l="l" t="t" r="r" b="b"/>
              <a:pathLst>
                <a:path w="17211" h="13853" extrusionOk="0">
                  <a:moveTo>
                    <a:pt x="201" y="1"/>
                  </a:moveTo>
                  <a:lnTo>
                    <a:pt x="1" y="13602"/>
                  </a:lnTo>
                  <a:lnTo>
                    <a:pt x="17027" y="13852"/>
                  </a:lnTo>
                  <a:lnTo>
                    <a:pt x="17210" y="23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5480715" y="1911455"/>
              <a:ext cx="512991" cy="389162"/>
            </a:xfrm>
            <a:custGeom>
              <a:avLst/>
              <a:gdLst/>
              <a:ahLst/>
              <a:cxnLst/>
              <a:rect l="l" t="t" r="r" b="b"/>
              <a:pathLst>
                <a:path w="15991" h="12131" extrusionOk="0">
                  <a:moveTo>
                    <a:pt x="167" y="0"/>
                  </a:moveTo>
                  <a:lnTo>
                    <a:pt x="0" y="11897"/>
                  </a:lnTo>
                  <a:lnTo>
                    <a:pt x="15823" y="12130"/>
                  </a:lnTo>
                  <a:lnTo>
                    <a:pt x="15990" y="2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480715" y="2058831"/>
              <a:ext cx="507634" cy="241787"/>
            </a:xfrm>
            <a:custGeom>
              <a:avLst/>
              <a:gdLst/>
              <a:ahLst/>
              <a:cxnLst/>
              <a:rect l="l" t="t" r="r" b="b"/>
              <a:pathLst>
                <a:path w="15824" h="7537" extrusionOk="0">
                  <a:moveTo>
                    <a:pt x="5631" y="1"/>
                  </a:moveTo>
                  <a:lnTo>
                    <a:pt x="0" y="7303"/>
                  </a:lnTo>
                  <a:lnTo>
                    <a:pt x="15823" y="7536"/>
                  </a:lnTo>
                  <a:lnTo>
                    <a:pt x="11345" y="2223"/>
                  </a:lnTo>
                  <a:lnTo>
                    <a:pt x="8989" y="4663"/>
                  </a:lnTo>
                  <a:lnTo>
                    <a:pt x="563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724747" y="1991302"/>
              <a:ext cx="93674" cy="79911"/>
            </a:xfrm>
            <a:custGeom>
              <a:avLst/>
              <a:gdLst/>
              <a:ahLst/>
              <a:cxnLst/>
              <a:rect l="l" t="t" r="r" b="b"/>
              <a:pathLst>
                <a:path w="2920" h="2491" extrusionOk="0">
                  <a:moveTo>
                    <a:pt x="1663" y="1"/>
                  </a:moveTo>
                  <a:cubicBezTo>
                    <a:pt x="573" y="1"/>
                    <a:pt x="0" y="1325"/>
                    <a:pt x="781" y="2106"/>
                  </a:cubicBezTo>
                  <a:cubicBezTo>
                    <a:pt x="1036" y="2372"/>
                    <a:pt x="1355" y="2491"/>
                    <a:pt x="1668" y="2491"/>
                  </a:cubicBezTo>
                  <a:cubicBezTo>
                    <a:pt x="2300" y="2491"/>
                    <a:pt x="2908" y="2008"/>
                    <a:pt x="2920" y="1271"/>
                  </a:cubicBezTo>
                  <a:cubicBezTo>
                    <a:pt x="2920" y="569"/>
                    <a:pt x="2368" y="1"/>
                    <a:pt x="1683" y="1"/>
                  </a:cubicBezTo>
                  <a:cubicBezTo>
                    <a:pt x="1676" y="1"/>
                    <a:pt x="1669" y="1"/>
                    <a:pt x="166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22"/>
          <p:cNvGrpSpPr/>
          <p:nvPr/>
        </p:nvGrpSpPr>
        <p:grpSpPr>
          <a:xfrm>
            <a:off x="7328876" y="1596269"/>
            <a:ext cx="605702" cy="487263"/>
            <a:chOff x="7328876" y="1596269"/>
            <a:chExt cx="605702" cy="487263"/>
          </a:xfrm>
        </p:grpSpPr>
        <p:sp>
          <p:nvSpPr>
            <p:cNvPr id="579" name="Google Shape;579;p22"/>
            <p:cNvSpPr/>
            <p:nvPr/>
          </p:nvSpPr>
          <p:spPr>
            <a:xfrm>
              <a:off x="7328876" y="1596269"/>
              <a:ext cx="605702" cy="487263"/>
            </a:xfrm>
            <a:custGeom>
              <a:avLst/>
              <a:gdLst/>
              <a:ahLst/>
              <a:cxnLst/>
              <a:rect l="l" t="t" r="r" b="b"/>
              <a:pathLst>
                <a:path w="18881" h="15189" extrusionOk="0">
                  <a:moveTo>
                    <a:pt x="218" y="1"/>
                  </a:moveTo>
                  <a:lnTo>
                    <a:pt x="0" y="14938"/>
                  </a:lnTo>
                  <a:lnTo>
                    <a:pt x="18664" y="15189"/>
                  </a:lnTo>
                  <a:lnTo>
                    <a:pt x="18881" y="26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7349760" y="1626809"/>
              <a:ext cx="562844" cy="426696"/>
            </a:xfrm>
            <a:custGeom>
              <a:avLst/>
              <a:gdLst/>
              <a:ahLst/>
              <a:cxnLst/>
              <a:rect l="l" t="t" r="r" b="b"/>
              <a:pathLst>
                <a:path w="17545" h="13301" extrusionOk="0">
                  <a:moveTo>
                    <a:pt x="185" y="1"/>
                  </a:moveTo>
                  <a:lnTo>
                    <a:pt x="1" y="13050"/>
                  </a:lnTo>
                  <a:lnTo>
                    <a:pt x="17361" y="13301"/>
                  </a:lnTo>
                  <a:lnTo>
                    <a:pt x="17545" y="252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7349760" y="1788172"/>
              <a:ext cx="556973" cy="265334"/>
            </a:xfrm>
            <a:custGeom>
              <a:avLst/>
              <a:gdLst/>
              <a:ahLst/>
              <a:cxnLst/>
              <a:rect l="l" t="t" r="r" b="b"/>
              <a:pathLst>
                <a:path w="17362" h="8271" extrusionOk="0">
                  <a:moveTo>
                    <a:pt x="6183" y="0"/>
                  </a:moveTo>
                  <a:lnTo>
                    <a:pt x="1" y="8020"/>
                  </a:lnTo>
                  <a:lnTo>
                    <a:pt x="17361" y="8271"/>
                  </a:lnTo>
                  <a:lnTo>
                    <a:pt x="12449" y="2440"/>
                  </a:lnTo>
                  <a:lnTo>
                    <a:pt x="9859" y="5113"/>
                  </a:lnTo>
                  <a:lnTo>
                    <a:pt x="618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7617948" y="1714195"/>
              <a:ext cx="102784" cy="87835"/>
            </a:xfrm>
            <a:custGeom>
              <a:avLst/>
              <a:gdLst/>
              <a:ahLst/>
              <a:cxnLst/>
              <a:rect l="l" t="t" r="r" b="b"/>
              <a:pathLst>
                <a:path w="3204" h="2738" extrusionOk="0">
                  <a:moveTo>
                    <a:pt x="1813" y="0"/>
                  </a:moveTo>
                  <a:cubicBezTo>
                    <a:pt x="623" y="0"/>
                    <a:pt x="0" y="1442"/>
                    <a:pt x="847" y="2323"/>
                  </a:cubicBezTo>
                  <a:cubicBezTo>
                    <a:pt x="1123" y="2609"/>
                    <a:pt x="1468" y="2738"/>
                    <a:pt x="1809" y="2738"/>
                  </a:cubicBezTo>
                  <a:cubicBezTo>
                    <a:pt x="2503" y="2738"/>
                    <a:pt x="3175" y="2205"/>
                    <a:pt x="3187" y="1387"/>
                  </a:cubicBezTo>
                  <a:cubicBezTo>
                    <a:pt x="3203" y="619"/>
                    <a:pt x="2602" y="0"/>
                    <a:pt x="1833" y="0"/>
                  </a:cubicBezTo>
                  <a:cubicBezTo>
                    <a:pt x="1826" y="0"/>
                    <a:pt x="1819" y="0"/>
                    <a:pt x="181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3013987" y="1385087"/>
            <a:ext cx="1010392" cy="812618"/>
            <a:chOff x="3013987" y="1385087"/>
            <a:chExt cx="1010392" cy="812618"/>
          </a:xfrm>
        </p:grpSpPr>
        <p:sp>
          <p:nvSpPr>
            <p:cNvPr id="584" name="Google Shape;584;p22"/>
            <p:cNvSpPr/>
            <p:nvPr/>
          </p:nvSpPr>
          <p:spPr>
            <a:xfrm>
              <a:off x="3013987" y="1385087"/>
              <a:ext cx="1010392" cy="812618"/>
            </a:xfrm>
            <a:custGeom>
              <a:avLst/>
              <a:gdLst/>
              <a:ahLst/>
              <a:cxnLst/>
              <a:rect l="l" t="t" r="r" b="b"/>
              <a:pathLst>
                <a:path w="31496" h="25331" extrusionOk="0">
                  <a:moveTo>
                    <a:pt x="351" y="0"/>
                  </a:moveTo>
                  <a:lnTo>
                    <a:pt x="0" y="24879"/>
                  </a:lnTo>
                  <a:lnTo>
                    <a:pt x="31128" y="25330"/>
                  </a:lnTo>
                  <a:lnTo>
                    <a:pt x="31496" y="435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048826" y="1435452"/>
              <a:ext cx="939110" cy="711342"/>
            </a:xfrm>
            <a:custGeom>
              <a:avLst/>
              <a:gdLst/>
              <a:ahLst/>
              <a:cxnLst/>
              <a:rect l="l" t="t" r="r" b="b"/>
              <a:pathLst>
                <a:path w="29274" h="22174" extrusionOk="0">
                  <a:moveTo>
                    <a:pt x="318" y="1"/>
                  </a:moveTo>
                  <a:lnTo>
                    <a:pt x="0" y="21755"/>
                  </a:lnTo>
                  <a:lnTo>
                    <a:pt x="28956" y="22173"/>
                  </a:lnTo>
                  <a:lnTo>
                    <a:pt x="29274" y="419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3048826" y="1704539"/>
              <a:ext cx="928941" cy="442255"/>
            </a:xfrm>
            <a:custGeom>
              <a:avLst/>
              <a:gdLst/>
              <a:ahLst/>
              <a:cxnLst/>
              <a:rect l="l" t="t" r="r" b="b"/>
              <a:pathLst>
                <a:path w="28957" h="13786" extrusionOk="0">
                  <a:moveTo>
                    <a:pt x="10310" y="1"/>
                  </a:moveTo>
                  <a:lnTo>
                    <a:pt x="0" y="13367"/>
                  </a:lnTo>
                  <a:lnTo>
                    <a:pt x="28956" y="13785"/>
                  </a:lnTo>
                  <a:lnTo>
                    <a:pt x="20769" y="4078"/>
                  </a:lnTo>
                  <a:lnTo>
                    <a:pt x="16458" y="8539"/>
                  </a:lnTo>
                  <a:lnTo>
                    <a:pt x="1031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3496150" y="1581256"/>
              <a:ext cx="171275" cy="146189"/>
            </a:xfrm>
            <a:custGeom>
              <a:avLst/>
              <a:gdLst/>
              <a:ahLst/>
              <a:cxnLst/>
              <a:rect l="l" t="t" r="r" b="b"/>
              <a:pathLst>
                <a:path w="5339" h="4557" extrusionOk="0">
                  <a:moveTo>
                    <a:pt x="3024" y="0"/>
                  </a:moveTo>
                  <a:cubicBezTo>
                    <a:pt x="1013" y="0"/>
                    <a:pt x="1" y="2417"/>
                    <a:pt x="1395" y="3860"/>
                  </a:cubicBezTo>
                  <a:cubicBezTo>
                    <a:pt x="1864" y="4341"/>
                    <a:pt x="2449" y="4557"/>
                    <a:pt x="3022" y="4557"/>
                  </a:cubicBezTo>
                  <a:cubicBezTo>
                    <a:pt x="4183" y="4557"/>
                    <a:pt x="5299" y="3671"/>
                    <a:pt x="5321" y="2306"/>
                  </a:cubicBezTo>
                  <a:cubicBezTo>
                    <a:pt x="5338" y="1053"/>
                    <a:pt x="4319" y="17"/>
                    <a:pt x="3066" y="1"/>
                  </a:cubicBezTo>
                  <a:cubicBezTo>
                    <a:pt x="3052" y="0"/>
                    <a:pt x="3038" y="0"/>
                    <a:pt x="302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22"/>
          <p:cNvGrpSpPr/>
          <p:nvPr/>
        </p:nvGrpSpPr>
        <p:grpSpPr>
          <a:xfrm>
            <a:off x="2215869" y="2932016"/>
            <a:ext cx="581610" cy="467951"/>
            <a:chOff x="2215869" y="2932016"/>
            <a:chExt cx="581610" cy="467951"/>
          </a:xfrm>
        </p:grpSpPr>
        <p:sp>
          <p:nvSpPr>
            <p:cNvPr id="589" name="Google Shape;589;p22"/>
            <p:cNvSpPr/>
            <p:nvPr/>
          </p:nvSpPr>
          <p:spPr>
            <a:xfrm>
              <a:off x="2215869" y="2932016"/>
              <a:ext cx="581610" cy="467951"/>
            </a:xfrm>
            <a:custGeom>
              <a:avLst/>
              <a:gdLst/>
              <a:ahLst/>
              <a:cxnLst/>
              <a:rect l="l" t="t" r="r" b="b"/>
              <a:pathLst>
                <a:path w="18130" h="14587" extrusionOk="0">
                  <a:moveTo>
                    <a:pt x="201" y="0"/>
                  </a:moveTo>
                  <a:lnTo>
                    <a:pt x="0" y="14336"/>
                  </a:lnTo>
                  <a:lnTo>
                    <a:pt x="17929" y="14586"/>
                  </a:lnTo>
                  <a:lnTo>
                    <a:pt x="18129" y="25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2235694" y="2961466"/>
              <a:ext cx="540869" cy="409565"/>
            </a:xfrm>
            <a:custGeom>
              <a:avLst/>
              <a:gdLst/>
              <a:ahLst/>
              <a:cxnLst/>
              <a:rect l="l" t="t" r="r" b="b"/>
              <a:pathLst>
                <a:path w="16860" h="12767" extrusionOk="0">
                  <a:moveTo>
                    <a:pt x="184" y="1"/>
                  </a:moveTo>
                  <a:lnTo>
                    <a:pt x="0" y="12532"/>
                  </a:lnTo>
                  <a:lnTo>
                    <a:pt x="16676" y="12766"/>
                  </a:lnTo>
                  <a:lnTo>
                    <a:pt x="16859" y="235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235694" y="3115867"/>
              <a:ext cx="534966" cy="255164"/>
            </a:xfrm>
            <a:custGeom>
              <a:avLst/>
              <a:gdLst/>
              <a:ahLst/>
              <a:cxnLst/>
              <a:rect l="l" t="t" r="r" b="b"/>
              <a:pathLst>
                <a:path w="16676" h="7954" extrusionOk="0">
                  <a:moveTo>
                    <a:pt x="5949" y="0"/>
                  </a:moveTo>
                  <a:lnTo>
                    <a:pt x="0" y="7719"/>
                  </a:lnTo>
                  <a:lnTo>
                    <a:pt x="16676" y="7953"/>
                  </a:lnTo>
                  <a:lnTo>
                    <a:pt x="11964" y="2356"/>
                  </a:lnTo>
                  <a:lnTo>
                    <a:pt x="9474" y="4929"/>
                  </a:lnTo>
                  <a:lnTo>
                    <a:pt x="594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2493136" y="3045098"/>
              <a:ext cx="99031" cy="84435"/>
            </a:xfrm>
            <a:custGeom>
              <a:avLst/>
              <a:gdLst/>
              <a:ahLst/>
              <a:cxnLst/>
              <a:rect l="l" t="t" r="r" b="b"/>
              <a:pathLst>
                <a:path w="3087" h="2632" extrusionOk="0">
                  <a:moveTo>
                    <a:pt x="1762" y="0"/>
                  </a:moveTo>
                  <a:cubicBezTo>
                    <a:pt x="590" y="0"/>
                    <a:pt x="0" y="1392"/>
                    <a:pt x="814" y="2223"/>
                  </a:cubicBezTo>
                  <a:cubicBezTo>
                    <a:pt x="1086" y="2505"/>
                    <a:pt x="1424" y="2632"/>
                    <a:pt x="1754" y="2632"/>
                  </a:cubicBezTo>
                  <a:cubicBezTo>
                    <a:pt x="2421" y="2632"/>
                    <a:pt x="3059" y="2119"/>
                    <a:pt x="3070" y="1337"/>
                  </a:cubicBezTo>
                  <a:cubicBezTo>
                    <a:pt x="3087" y="602"/>
                    <a:pt x="2502" y="17"/>
                    <a:pt x="1783" y="0"/>
                  </a:cubicBezTo>
                  <a:cubicBezTo>
                    <a:pt x="1776" y="0"/>
                    <a:pt x="1769" y="0"/>
                    <a:pt x="176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22"/>
          <p:cNvGrpSpPr/>
          <p:nvPr/>
        </p:nvGrpSpPr>
        <p:grpSpPr>
          <a:xfrm>
            <a:off x="6615448" y="2609324"/>
            <a:ext cx="726323" cy="586422"/>
            <a:chOff x="6615448" y="2609324"/>
            <a:chExt cx="726323" cy="586422"/>
          </a:xfrm>
        </p:grpSpPr>
        <p:sp>
          <p:nvSpPr>
            <p:cNvPr id="594" name="Google Shape;594;p22"/>
            <p:cNvSpPr/>
            <p:nvPr/>
          </p:nvSpPr>
          <p:spPr>
            <a:xfrm>
              <a:off x="6617598" y="2611473"/>
              <a:ext cx="724174" cy="582669"/>
            </a:xfrm>
            <a:custGeom>
              <a:avLst/>
              <a:gdLst/>
              <a:ahLst/>
              <a:cxnLst/>
              <a:rect l="l" t="t" r="r" b="b"/>
              <a:pathLst>
                <a:path w="22574" h="18163" extrusionOk="0">
                  <a:moveTo>
                    <a:pt x="267" y="0"/>
                  </a:moveTo>
                  <a:lnTo>
                    <a:pt x="0" y="17845"/>
                  </a:lnTo>
                  <a:lnTo>
                    <a:pt x="22323" y="18162"/>
                  </a:lnTo>
                  <a:lnTo>
                    <a:pt x="22573" y="318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6615448" y="2609324"/>
              <a:ext cx="726323" cy="586422"/>
            </a:xfrm>
            <a:custGeom>
              <a:avLst/>
              <a:gdLst/>
              <a:ahLst/>
              <a:cxnLst/>
              <a:rect l="l" t="t" r="r" b="b"/>
              <a:pathLst>
                <a:path w="22641" h="18280" extrusionOk="0">
                  <a:moveTo>
                    <a:pt x="268" y="1"/>
                  </a:moveTo>
                  <a:lnTo>
                    <a:pt x="268" y="67"/>
                  </a:lnTo>
                  <a:cubicBezTo>
                    <a:pt x="184" y="5381"/>
                    <a:pt x="100" y="11463"/>
                    <a:pt x="0" y="17895"/>
                  </a:cubicBezTo>
                  <a:lnTo>
                    <a:pt x="0" y="17912"/>
                  </a:lnTo>
                  <a:lnTo>
                    <a:pt x="0" y="17979"/>
                  </a:lnTo>
                  <a:lnTo>
                    <a:pt x="67" y="17979"/>
                  </a:lnTo>
                  <a:lnTo>
                    <a:pt x="22390" y="18280"/>
                  </a:lnTo>
                  <a:lnTo>
                    <a:pt x="22440" y="18280"/>
                  </a:lnTo>
                  <a:lnTo>
                    <a:pt x="22440" y="18229"/>
                  </a:lnTo>
                  <a:cubicBezTo>
                    <a:pt x="22507" y="12833"/>
                    <a:pt x="22557" y="8371"/>
                    <a:pt x="22607" y="5247"/>
                  </a:cubicBezTo>
                  <a:cubicBezTo>
                    <a:pt x="22607" y="3693"/>
                    <a:pt x="22624" y="2490"/>
                    <a:pt x="22640" y="1655"/>
                  </a:cubicBezTo>
                  <a:cubicBezTo>
                    <a:pt x="22640" y="1237"/>
                    <a:pt x="22640" y="919"/>
                    <a:pt x="22640" y="702"/>
                  </a:cubicBezTo>
                  <a:cubicBezTo>
                    <a:pt x="22640" y="502"/>
                    <a:pt x="22640" y="385"/>
                    <a:pt x="22640" y="385"/>
                  </a:cubicBezTo>
                  <a:cubicBezTo>
                    <a:pt x="22640" y="385"/>
                    <a:pt x="22640" y="502"/>
                    <a:pt x="22624" y="719"/>
                  </a:cubicBezTo>
                  <a:cubicBezTo>
                    <a:pt x="22624" y="936"/>
                    <a:pt x="22624" y="1254"/>
                    <a:pt x="22607" y="1671"/>
                  </a:cubicBezTo>
                  <a:cubicBezTo>
                    <a:pt x="22590" y="2507"/>
                    <a:pt x="22573" y="3726"/>
                    <a:pt x="22540" y="5297"/>
                  </a:cubicBezTo>
                  <a:cubicBezTo>
                    <a:pt x="22490" y="8392"/>
                    <a:pt x="22424" y="12812"/>
                    <a:pt x="22324" y="18162"/>
                  </a:cubicBezTo>
                  <a:lnTo>
                    <a:pt x="22324" y="18162"/>
                  </a:lnTo>
                  <a:cubicBezTo>
                    <a:pt x="15976" y="18079"/>
                    <a:pt x="8362" y="17962"/>
                    <a:pt x="152" y="17830"/>
                  </a:cubicBezTo>
                  <a:lnTo>
                    <a:pt x="152" y="17830"/>
                  </a:lnTo>
                  <a:cubicBezTo>
                    <a:pt x="234" y="11438"/>
                    <a:pt x="317" y="5409"/>
                    <a:pt x="384" y="135"/>
                  </a:cubicBezTo>
                  <a:lnTo>
                    <a:pt x="384" y="135"/>
                  </a:lnTo>
                  <a:lnTo>
                    <a:pt x="16441" y="335"/>
                  </a:lnTo>
                  <a:lnTo>
                    <a:pt x="21003" y="385"/>
                  </a:lnTo>
                  <a:lnTo>
                    <a:pt x="22540" y="385"/>
                  </a:lnTo>
                  <a:lnTo>
                    <a:pt x="22223" y="368"/>
                  </a:lnTo>
                  <a:lnTo>
                    <a:pt x="21036" y="351"/>
                  </a:lnTo>
                  <a:lnTo>
                    <a:pt x="16475" y="2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6642781" y="2647916"/>
              <a:ext cx="672718" cy="509783"/>
            </a:xfrm>
            <a:custGeom>
              <a:avLst/>
              <a:gdLst/>
              <a:ahLst/>
              <a:cxnLst/>
              <a:rect l="l" t="t" r="r" b="b"/>
              <a:pathLst>
                <a:path w="20970" h="15891" extrusionOk="0">
                  <a:moveTo>
                    <a:pt x="234" y="1"/>
                  </a:moveTo>
                  <a:lnTo>
                    <a:pt x="0" y="15590"/>
                  </a:lnTo>
                  <a:lnTo>
                    <a:pt x="20752" y="15890"/>
                  </a:lnTo>
                  <a:lnTo>
                    <a:pt x="20970" y="3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6642781" y="2840332"/>
              <a:ext cx="665756" cy="317367"/>
            </a:xfrm>
            <a:custGeom>
              <a:avLst/>
              <a:gdLst/>
              <a:ahLst/>
              <a:cxnLst/>
              <a:rect l="l" t="t" r="r" b="b"/>
              <a:pathLst>
                <a:path w="20753" h="9893" extrusionOk="0">
                  <a:moveTo>
                    <a:pt x="7386" y="1"/>
                  </a:moveTo>
                  <a:lnTo>
                    <a:pt x="0" y="9592"/>
                  </a:lnTo>
                  <a:lnTo>
                    <a:pt x="20752" y="9892"/>
                  </a:lnTo>
                  <a:lnTo>
                    <a:pt x="14888" y="2942"/>
                  </a:lnTo>
                  <a:lnTo>
                    <a:pt x="11797" y="6133"/>
                  </a:lnTo>
                  <a:lnTo>
                    <a:pt x="7386" y="1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6962939" y="2751887"/>
              <a:ext cx="123155" cy="105222"/>
            </a:xfrm>
            <a:custGeom>
              <a:avLst/>
              <a:gdLst/>
              <a:ahLst/>
              <a:cxnLst/>
              <a:rect l="l" t="t" r="r" b="b"/>
              <a:pathLst>
                <a:path w="3839" h="3280" extrusionOk="0">
                  <a:moveTo>
                    <a:pt x="2197" y="1"/>
                  </a:moveTo>
                  <a:cubicBezTo>
                    <a:pt x="740" y="1"/>
                    <a:pt x="0" y="1744"/>
                    <a:pt x="1015" y="2775"/>
                  </a:cubicBezTo>
                  <a:cubicBezTo>
                    <a:pt x="1352" y="3123"/>
                    <a:pt x="1773" y="3280"/>
                    <a:pt x="2184" y="3280"/>
                  </a:cubicBezTo>
                  <a:cubicBezTo>
                    <a:pt x="3015" y="3280"/>
                    <a:pt x="3810" y="2644"/>
                    <a:pt x="3822" y="1672"/>
                  </a:cubicBezTo>
                  <a:cubicBezTo>
                    <a:pt x="3838" y="770"/>
                    <a:pt x="3120" y="18"/>
                    <a:pt x="2218" y="1"/>
                  </a:cubicBezTo>
                  <a:cubicBezTo>
                    <a:pt x="2211" y="1"/>
                    <a:pt x="2204" y="1"/>
                    <a:pt x="2197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22"/>
          <p:cNvGrpSpPr/>
          <p:nvPr/>
        </p:nvGrpSpPr>
        <p:grpSpPr>
          <a:xfrm>
            <a:off x="5359581" y="922525"/>
            <a:ext cx="865133" cy="698446"/>
            <a:chOff x="5359581" y="922525"/>
            <a:chExt cx="865133" cy="698446"/>
          </a:xfrm>
        </p:grpSpPr>
        <p:sp>
          <p:nvSpPr>
            <p:cNvPr id="600" name="Google Shape;600;p22"/>
            <p:cNvSpPr/>
            <p:nvPr/>
          </p:nvSpPr>
          <p:spPr>
            <a:xfrm>
              <a:off x="5361698" y="924642"/>
              <a:ext cx="863016" cy="694179"/>
            </a:xfrm>
            <a:custGeom>
              <a:avLst/>
              <a:gdLst/>
              <a:ahLst/>
              <a:cxnLst/>
              <a:rect l="l" t="t" r="r" b="b"/>
              <a:pathLst>
                <a:path w="26902" h="21639" extrusionOk="0">
                  <a:moveTo>
                    <a:pt x="302" y="1"/>
                  </a:moveTo>
                  <a:lnTo>
                    <a:pt x="1" y="21254"/>
                  </a:lnTo>
                  <a:lnTo>
                    <a:pt x="26584" y="21638"/>
                  </a:lnTo>
                  <a:lnTo>
                    <a:pt x="26902" y="385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5359581" y="922525"/>
              <a:ext cx="865133" cy="698446"/>
            </a:xfrm>
            <a:custGeom>
              <a:avLst/>
              <a:gdLst/>
              <a:ahLst/>
              <a:cxnLst/>
              <a:rect l="l" t="t" r="r" b="b"/>
              <a:pathLst>
                <a:path w="26968" h="21772" extrusionOk="0">
                  <a:moveTo>
                    <a:pt x="301" y="0"/>
                  </a:moveTo>
                  <a:lnTo>
                    <a:pt x="301" y="67"/>
                  </a:lnTo>
                  <a:cubicBezTo>
                    <a:pt x="217" y="6399"/>
                    <a:pt x="100" y="13651"/>
                    <a:pt x="0" y="21320"/>
                  </a:cubicBezTo>
                  <a:lnTo>
                    <a:pt x="0" y="21387"/>
                  </a:lnTo>
                  <a:lnTo>
                    <a:pt x="67" y="21404"/>
                  </a:lnTo>
                  <a:cubicBezTo>
                    <a:pt x="9908" y="21537"/>
                    <a:pt x="19065" y="21654"/>
                    <a:pt x="26650" y="21771"/>
                  </a:cubicBezTo>
                  <a:lnTo>
                    <a:pt x="26717" y="21771"/>
                  </a:lnTo>
                  <a:lnTo>
                    <a:pt x="26717" y="21704"/>
                  </a:lnTo>
                  <a:cubicBezTo>
                    <a:pt x="26801" y="15288"/>
                    <a:pt x="26867" y="9975"/>
                    <a:pt x="26901" y="6249"/>
                  </a:cubicBezTo>
                  <a:cubicBezTo>
                    <a:pt x="26934" y="4394"/>
                    <a:pt x="26934" y="2941"/>
                    <a:pt x="26951" y="1955"/>
                  </a:cubicBezTo>
                  <a:cubicBezTo>
                    <a:pt x="26951" y="1454"/>
                    <a:pt x="26968" y="1086"/>
                    <a:pt x="26968" y="819"/>
                  </a:cubicBezTo>
                  <a:cubicBezTo>
                    <a:pt x="26968" y="568"/>
                    <a:pt x="26968" y="451"/>
                    <a:pt x="26968" y="451"/>
                  </a:cubicBezTo>
                  <a:cubicBezTo>
                    <a:pt x="26968" y="451"/>
                    <a:pt x="26951" y="585"/>
                    <a:pt x="26951" y="835"/>
                  </a:cubicBezTo>
                  <a:cubicBezTo>
                    <a:pt x="26951" y="1103"/>
                    <a:pt x="26934" y="1487"/>
                    <a:pt x="26934" y="1972"/>
                  </a:cubicBezTo>
                  <a:cubicBezTo>
                    <a:pt x="26901" y="2974"/>
                    <a:pt x="26884" y="4428"/>
                    <a:pt x="26851" y="6282"/>
                  </a:cubicBezTo>
                  <a:cubicBezTo>
                    <a:pt x="26784" y="9979"/>
                    <a:pt x="26701" y="15267"/>
                    <a:pt x="26601" y="21637"/>
                  </a:cubicBezTo>
                  <a:lnTo>
                    <a:pt x="26601" y="21637"/>
                  </a:lnTo>
                  <a:cubicBezTo>
                    <a:pt x="19029" y="21537"/>
                    <a:pt x="9922" y="21404"/>
                    <a:pt x="135" y="21254"/>
                  </a:cubicBezTo>
                  <a:lnTo>
                    <a:pt x="135" y="21254"/>
                  </a:lnTo>
                  <a:cubicBezTo>
                    <a:pt x="251" y="13637"/>
                    <a:pt x="350" y="6433"/>
                    <a:pt x="434" y="134"/>
                  </a:cubicBezTo>
                  <a:lnTo>
                    <a:pt x="434" y="134"/>
                  </a:lnTo>
                  <a:lnTo>
                    <a:pt x="19566" y="368"/>
                  </a:lnTo>
                  <a:lnTo>
                    <a:pt x="25013" y="434"/>
                  </a:lnTo>
                  <a:cubicBezTo>
                    <a:pt x="25648" y="434"/>
                    <a:pt x="26132" y="434"/>
                    <a:pt x="26466" y="451"/>
                  </a:cubicBezTo>
                  <a:lnTo>
                    <a:pt x="26968" y="451"/>
                  </a:lnTo>
                  <a:cubicBezTo>
                    <a:pt x="26968" y="451"/>
                    <a:pt x="26918" y="451"/>
                    <a:pt x="26834" y="434"/>
                  </a:cubicBezTo>
                  <a:lnTo>
                    <a:pt x="26466" y="434"/>
                  </a:lnTo>
                  <a:lnTo>
                    <a:pt x="25046" y="401"/>
                  </a:lnTo>
                  <a:lnTo>
                    <a:pt x="19616" y="31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5387426" y="968079"/>
              <a:ext cx="801904" cy="607306"/>
            </a:xfrm>
            <a:custGeom>
              <a:avLst/>
              <a:gdLst/>
              <a:ahLst/>
              <a:cxnLst/>
              <a:rect l="l" t="t" r="r" b="b"/>
              <a:pathLst>
                <a:path w="24997" h="18931" extrusionOk="0">
                  <a:moveTo>
                    <a:pt x="268" y="0"/>
                  </a:moveTo>
                  <a:lnTo>
                    <a:pt x="1" y="18580"/>
                  </a:lnTo>
                  <a:lnTo>
                    <a:pt x="24730" y="18931"/>
                  </a:lnTo>
                  <a:lnTo>
                    <a:pt x="24997" y="35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5391179" y="968079"/>
              <a:ext cx="801390" cy="607306"/>
            </a:xfrm>
            <a:custGeom>
              <a:avLst/>
              <a:gdLst/>
              <a:ahLst/>
              <a:cxnLst/>
              <a:rect l="l" t="t" r="r" b="b"/>
              <a:pathLst>
                <a:path w="24981" h="18931" extrusionOk="0">
                  <a:moveTo>
                    <a:pt x="251" y="0"/>
                  </a:moveTo>
                  <a:lnTo>
                    <a:pt x="1" y="18580"/>
                  </a:lnTo>
                  <a:lnTo>
                    <a:pt x="24713" y="18931"/>
                  </a:lnTo>
                  <a:lnTo>
                    <a:pt x="24980" y="351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5391725" y="1197483"/>
              <a:ext cx="793338" cy="377902"/>
            </a:xfrm>
            <a:custGeom>
              <a:avLst/>
              <a:gdLst/>
              <a:ahLst/>
              <a:cxnLst/>
              <a:rect l="l" t="t" r="r" b="b"/>
              <a:pathLst>
                <a:path w="24730" h="11780" extrusionOk="0">
                  <a:moveTo>
                    <a:pt x="8806" y="0"/>
                  </a:moveTo>
                  <a:lnTo>
                    <a:pt x="1" y="11429"/>
                  </a:lnTo>
                  <a:lnTo>
                    <a:pt x="24729" y="11780"/>
                  </a:lnTo>
                  <a:lnTo>
                    <a:pt x="17728" y="3493"/>
                  </a:lnTo>
                  <a:lnTo>
                    <a:pt x="14052" y="7302"/>
                  </a:lnTo>
                  <a:lnTo>
                    <a:pt x="88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5773669" y="1092421"/>
              <a:ext cx="146060" cy="124920"/>
            </a:xfrm>
            <a:custGeom>
              <a:avLst/>
              <a:gdLst/>
              <a:ahLst/>
              <a:cxnLst/>
              <a:rect l="l" t="t" r="r" b="b"/>
              <a:pathLst>
                <a:path w="4553" h="3894" extrusionOk="0">
                  <a:moveTo>
                    <a:pt x="2573" y="0"/>
                  </a:moveTo>
                  <a:cubicBezTo>
                    <a:pt x="863" y="0"/>
                    <a:pt x="1" y="2066"/>
                    <a:pt x="1194" y="3292"/>
                  </a:cubicBezTo>
                  <a:cubicBezTo>
                    <a:pt x="1592" y="3707"/>
                    <a:pt x="2090" y="3893"/>
                    <a:pt x="2578" y="3893"/>
                  </a:cubicBezTo>
                  <a:cubicBezTo>
                    <a:pt x="3564" y="3893"/>
                    <a:pt x="4513" y="3134"/>
                    <a:pt x="4536" y="1972"/>
                  </a:cubicBezTo>
                  <a:cubicBezTo>
                    <a:pt x="4552" y="886"/>
                    <a:pt x="3684" y="17"/>
                    <a:pt x="2614" y="1"/>
                  </a:cubicBezTo>
                  <a:cubicBezTo>
                    <a:pt x="2601" y="0"/>
                    <a:pt x="2587" y="0"/>
                    <a:pt x="2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22"/>
          <p:cNvGrpSpPr/>
          <p:nvPr/>
        </p:nvGrpSpPr>
        <p:grpSpPr>
          <a:xfrm>
            <a:off x="6614903" y="3328108"/>
            <a:ext cx="361830" cy="293243"/>
            <a:chOff x="6614903" y="3328108"/>
            <a:chExt cx="361830" cy="293243"/>
          </a:xfrm>
        </p:grpSpPr>
        <p:sp>
          <p:nvSpPr>
            <p:cNvPr id="607" name="Google Shape;607;p22"/>
            <p:cNvSpPr/>
            <p:nvPr/>
          </p:nvSpPr>
          <p:spPr>
            <a:xfrm>
              <a:off x="6617052" y="3330257"/>
              <a:ext cx="359681" cy="288945"/>
            </a:xfrm>
            <a:custGeom>
              <a:avLst/>
              <a:gdLst/>
              <a:ahLst/>
              <a:cxnLst/>
              <a:rect l="l" t="t" r="r" b="b"/>
              <a:pathLst>
                <a:path w="11212" h="9007" extrusionOk="0">
                  <a:moveTo>
                    <a:pt x="134" y="0"/>
                  </a:moveTo>
                  <a:lnTo>
                    <a:pt x="0" y="8856"/>
                  </a:lnTo>
                  <a:lnTo>
                    <a:pt x="11078" y="9006"/>
                  </a:lnTo>
                  <a:lnTo>
                    <a:pt x="11212" y="167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6614903" y="3328108"/>
              <a:ext cx="361830" cy="293243"/>
            </a:xfrm>
            <a:custGeom>
              <a:avLst/>
              <a:gdLst/>
              <a:ahLst/>
              <a:cxnLst/>
              <a:rect l="l" t="t" r="r" b="b"/>
              <a:pathLst>
                <a:path w="11279" h="9141" extrusionOk="0">
                  <a:moveTo>
                    <a:pt x="56" y="8839"/>
                  </a:moveTo>
                  <a:cubicBezTo>
                    <a:pt x="58" y="8839"/>
                    <a:pt x="65" y="8846"/>
                    <a:pt x="75" y="8856"/>
                  </a:cubicBezTo>
                  <a:lnTo>
                    <a:pt x="67" y="8856"/>
                  </a:lnTo>
                  <a:cubicBezTo>
                    <a:pt x="58" y="8844"/>
                    <a:pt x="55" y="8839"/>
                    <a:pt x="56" y="8839"/>
                  </a:cubicBezTo>
                  <a:close/>
                  <a:moveTo>
                    <a:pt x="134" y="8922"/>
                  </a:moveTo>
                  <a:cubicBezTo>
                    <a:pt x="135" y="8923"/>
                    <a:pt x="136" y="8924"/>
                    <a:pt x="136" y="8924"/>
                  </a:cubicBezTo>
                  <a:cubicBezTo>
                    <a:pt x="136" y="8924"/>
                    <a:pt x="135" y="8924"/>
                    <a:pt x="134" y="8923"/>
                  </a:cubicBezTo>
                  <a:cubicBezTo>
                    <a:pt x="134" y="8923"/>
                    <a:pt x="134" y="8922"/>
                    <a:pt x="134" y="8922"/>
                  </a:cubicBezTo>
                  <a:close/>
                  <a:moveTo>
                    <a:pt x="134" y="1"/>
                  </a:moveTo>
                  <a:lnTo>
                    <a:pt x="134" y="67"/>
                  </a:lnTo>
                  <a:cubicBezTo>
                    <a:pt x="101" y="2707"/>
                    <a:pt x="51" y="5732"/>
                    <a:pt x="0" y="8923"/>
                  </a:cubicBezTo>
                  <a:cubicBezTo>
                    <a:pt x="8" y="8930"/>
                    <a:pt x="45" y="8967"/>
                    <a:pt x="67" y="8990"/>
                  </a:cubicBezTo>
                  <a:lnTo>
                    <a:pt x="452" y="8990"/>
                  </a:lnTo>
                  <a:lnTo>
                    <a:pt x="836" y="9006"/>
                  </a:lnTo>
                  <a:lnTo>
                    <a:pt x="1588" y="9006"/>
                  </a:lnTo>
                  <a:cubicBezTo>
                    <a:pt x="2089" y="9023"/>
                    <a:pt x="2590" y="9023"/>
                    <a:pt x="3092" y="9040"/>
                  </a:cubicBezTo>
                  <a:cubicBezTo>
                    <a:pt x="4061" y="9040"/>
                    <a:pt x="5030" y="9057"/>
                    <a:pt x="5949" y="9073"/>
                  </a:cubicBezTo>
                  <a:lnTo>
                    <a:pt x="11145" y="9140"/>
                  </a:lnTo>
                  <a:lnTo>
                    <a:pt x="11195" y="9140"/>
                  </a:lnTo>
                  <a:lnTo>
                    <a:pt x="11195" y="9073"/>
                  </a:lnTo>
                  <a:cubicBezTo>
                    <a:pt x="11229" y="6400"/>
                    <a:pt x="11245" y="4194"/>
                    <a:pt x="11262" y="2624"/>
                  </a:cubicBezTo>
                  <a:cubicBezTo>
                    <a:pt x="11262" y="1872"/>
                    <a:pt x="11279" y="1270"/>
                    <a:pt x="11279" y="853"/>
                  </a:cubicBezTo>
                  <a:lnTo>
                    <a:pt x="11279" y="385"/>
                  </a:lnTo>
                  <a:cubicBezTo>
                    <a:pt x="11279" y="285"/>
                    <a:pt x="11262" y="218"/>
                    <a:pt x="11262" y="218"/>
                  </a:cubicBezTo>
                  <a:cubicBezTo>
                    <a:pt x="11262" y="218"/>
                    <a:pt x="11262" y="285"/>
                    <a:pt x="11262" y="385"/>
                  </a:cubicBezTo>
                  <a:cubicBezTo>
                    <a:pt x="11262" y="502"/>
                    <a:pt x="11245" y="669"/>
                    <a:pt x="11245" y="869"/>
                  </a:cubicBezTo>
                  <a:cubicBezTo>
                    <a:pt x="11245" y="1287"/>
                    <a:pt x="11229" y="1905"/>
                    <a:pt x="11212" y="2674"/>
                  </a:cubicBezTo>
                  <a:cubicBezTo>
                    <a:pt x="11179" y="4201"/>
                    <a:pt x="11129" y="6388"/>
                    <a:pt x="11079" y="9022"/>
                  </a:cubicBezTo>
                  <a:lnTo>
                    <a:pt x="11079" y="9022"/>
                  </a:lnTo>
                  <a:lnTo>
                    <a:pt x="5965" y="8940"/>
                  </a:lnTo>
                  <a:lnTo>
                    <a:pt x="3092" y="8889"/>
                  </a:lnTo>
                  <a:lnTo>
                    <a:pt x="1588" y="8873"/>
                  </a:lnTo>
                  <a:lnTo>
                    <a:pt x="836" y="8856"/>
                  </a:lnTo>
                  <a:lnTo>
                    <a:pt x="135" y="8856"/>
                  </a:lnTo>
                  <a:cubicBezTo>
                    <a:pt x="184" y="5716"/>
                    <a:pt x="217" y="2740"/>
                    <a:pt x="267" y="135"/>
                  </a:cubicBezTo>
                  <a:lnTo>
                    <a:pt x="267" y="135"/>
                  </a:lnTo>
                  <a:lnTo>
                    <a:pt x="8188" y="218"/>
                  </a:lnTo>
                  <a:lnTo>
                    <a:pt x="10443" y="234"/>
                  </a:lnTo>
                  <a:lnTo>
                    <a:pt x="11262" y="234"/>
                  </a:lnTo>
                  <a:cubicBezTo>
                    <a:pt x="11245" y="218"/>
                    <a:pt x="11229" y="218"/>
                    <a:pt x="11212" y="218"/>
                  </a:cubicBezTo>
                  <a:lnTo>
                    <a:pt x="11078" y="218"/>
                  </a:lnTo>
                  <a:lnTo>
                    <a:pt x="10477" y="201"/>
                  </a:lnTo>
                  <a:cubicBezTo>
                    <a:pt x="9942" y="184"/>
                    <a:pt x="9190" y="168"/>
                    <a:pt x="8221" y="151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6627767" y="3348479"/>
              <a:ext cx="333953" cy="253015"/>
            </a:xfrm>
            <a:custGeom>
              <a:avLst/>
              <a:gdLst/>
              <a:ahLst/>
              <a:cxnLst/>
              <a:rect l="l" t="t" r="r" b="b"/>
              <a:pathLst>
                <a:path w="10410" h="7887" extrusionOk="0">
                  <a:moveTo>
                    <a:pt x="117" y="0"/>
                  </a:moveTo>
                  <a:lnTo>
                    <a:pt x="1" y="7736"/>
                  </a:lnTo>
                  <a:lnTo>
                    <a:pt x="10293" y="7887"/>
                  </a:lnTo>
                  <a:lnTo>
                    <a:pt x="10410" y="13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6631521" y="3348479"/>
              <a:ext cx="333953" cy="253015"/>
            </a:xfrm>
            <a:custGeom>
              <a:avLst/>
              <a:gdLst/>
              <a:ahLst/>
              <a:cxnLst/>
              <a:rect l="l" t="t" r="r" b="b"/>
              <a:pathLst>
                <a:path w="10410" h="7887" extrusionOk="0">
                  <a:moveTo>
                    <a:pt x="101" y="0"/>
                  </a:moveTo>
                  <a:lnTo>
                    <a:pt x="0" y="7736"/>
                  </a:lnTo>
                  <a:lnTo>
                    <a:pt x="10293" y="7887"/>
                  </a:lnTo>
                  <a:lnTo>
                    <a:pt x="10410" y="1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6629917" y="3443885"/>
              <a:ext cx="330199" cy="157609"/>
            </a:xfrm>
            <a:custGeom>
              <a:avLst/>
              <a:gdLst/>
              <a:ahLst/>
              <a:cxnLst/>
              <a:rect l="l" t="t" r="r" b="b"/>
              <a:pathLst>
                <a:path w="10293" h="4913" extrusionOk="0">
                  <a:moveTo>
                    <a:pt x="3660" y="1"/>
                  </a:moveTo>
                  <a:lnTo>
                    <a:pt x="0" y="4762"/>
                  </a:lnTo>
                  <a:lnTo>
                    <a:pt x="10293" y="4913"/>
                  </a:lnTo>
                  <a:lnTo>
                    <a:pt x="7369" y="1454"/>
                  </a:lnTo>
                  <a:lnTo>
                    <a:pt x="5848" y="3042"/>
                  </a:lnTo>
                  <a:lnTo>
                    <a:pt x="36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6788584" y="3399935"/>
              <a:ext cx="61112" cy="52419"/>
            </a:xfrm>
            <a:custGeom>
              <a:avLst/>
              <a:gdLst/>
              <a:ahLst/>
              <a:cxnLst/>
              <a:rect l="l" t="t" r="r" b="b"/>
              <a:pathLst>
                <a:path w="1905" h="1634" extrusionOk="0">
                  <a:moveTo>
                    <a:pt x="1086" y="0"/>
                  </a:moveTo>
                  <a:cubicBezTo>
                    <a:pt x="368" y="0"/>
                    <a:pt x="0" y="869"/>
                    <a:pt x="501" y="1387"/>
                  </a:cubicBezTo>
                  <a:cubicBezTo>
                    <a:pt x="666" y="1557"/>
                    <a:pt x="872" y="1634"/>
                    <a:pt x="1074" y="1634"/>
                  </a:cubicBezTo>
                  <a:cubicBezTo>
                    <a:pt x="1488" y="1634"/>
                    <a:pt x="1888" y="1313"/>
                    <a:pt x="1888" y="819"/>
                  </a:cubicBezTo>
                  <a:cubicBezTo>
                    <a:pt x="1905" y="385"/>
                    <a:pt x="1537" y="17"/>
                    <a:pt x="10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2"/>
          <p:cNvGrpSpPr/>
          <p:nvPr/>
        </p:nvGrpSpPr>
        <p:grpSpPr>
          <a:xfrm>
            <a:off x="844738" y="1529254"/>
            <a:ext cx="501218" cy="404721"/>
            <a:chOff x="844738" y="1529254"/>
            <a:chExt cx="501218" cy="404721"/>
          </a:xfrm>
        </p:grpSpPr>
        <p:sp>
          <p:nvSpPr>
            <p:cNvPr id="614" name="Google Shape;614;p22"/>
            <p:cNvSpPr/>
            <p:nvPr/>
          </p:nvSpPr>
          <p:spPr>
            <a:xfrm>
              <a:off x="847432" y="1530890"/>
              <a:ext cx="498523" cy="401481"/>
            </a:xfrm>
            <a:custGeom>
              <a:avLst/>
              <a:gdLst/>
              <a:ahLst/>
              <a:cxnLst/>
              <a:rect l="l" t="t" r="r" b="b"/>
              <a:pathLst>
                <a:path w="15540" h="12515" extrusionOk="0">
                  <a:moveTo>
                    <a:pt x="167" y="0"/>
                  </a:moveTo>
                  <a:lnTo>
                    <a:pt x="0" y="12298"/>
                  </a:lnTo>
                  <a:lnTo>
                    <a:pt x="15355" y="12515"/>
                  </a:lnTo>
                  <a:lnTo>
                    <a:pt x="15539" y="2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844738" y="1529254"/>
              <a:ext cx="501218" cy="404721"/>
            </a:xfrm>
            <a:custGeom>
              <a:avLst/>
              <a:gdLst/>
              <a:ahLst/>
              <a:cxnLst/>
              <a:rect l="l" t="t" r="r" b="b"/>
              <a:pathLst>
                <a:path w="15624" h="12616" extrusionOk="0">
                  <a:moveTo>
                    <a:pt x="1" y="12348"/>
                  </a:moveTo>
                  <a:lnTo>
                    <a:pt x="1" y="12348"/>
                  </a:lnTo>
                  <a:cubicBezTo>
                    <a:pt x="1" y="12348"/>
                    <a:pt x="1" y="12348"/>
                    <a:pt x="1" y="12349"/>
                  </a:cubicBezTo>
                  <a:cubicBezTo>
                    <a:pt x="1" y="12348"/>
                    <a:pt x="1" y="12348"/>
                    <a:pt x="1" y="12348"/>
                  </a:cubicBezTo>
                  <a:close/>
                  <a:moveTo>
                    <a:pt x="185" y="1"/>
                  </a:moveTo>
                  <a:lnTo>
                    <a:pt x="185" y="51"/>
                  </a:lnTo>
                  <a:cubicBezTo>
                    <a:pt x="134" y="3710"/>
                    <a:pt x="68" y="7904"/>
                    <a:pt x="1" y="12348"/>
                  </a:cubicBezTo>
                  <a:lnTo>
                    <a:pt x="1" y="12348"/>
                  </a:lnTo>
                  <a:cubicBezTo>
                    <a:pt x="1" y="12348"/>
                    <a:pt x="1" y="12347"/>
                    <a:pt x="2" y="12347"/>
                  </a:cubicBezTo>
                  <a:cubicBezTo>
                    <a:pt x="13" y="12347"/>
                    <a:pt x="101" y="12433"/>
                    <a:pt x="101" y="12433"/>
                  </a:cubicBezTo>
                  <a:cubicBezTo>
                    <a:pt x="101" y="12433"/>
                    <a:pt x="97" y="12428"/>
                    <a:pt x="84" y="12415"/>
                  </a:cubicBezTo>
                  <a:lnTo>
                    <a:pt x="602" y="12415"/>
                  </a:lnTo>
                  <a:lnTo>
                    <a:pt x="1137" y="12432"/>
                  </a:lnTo>
                  <a:lnTo>
                    <a:pt x="2190" y="12449"/>
                  </a:lnTo>
                  <a:lnTo>
                    <a:pt x="4261" y="12465"/>
                  </a:lnTo>
                  <a:lnTo>
                    <a:pt x="8255" y="12532"/>
                  </a:lnTo>
                  <a:lnTo>
                    <a:pt x="15439" y="12616"/>
                  </a:lnTo>
                  <a:lnTo>
                    <a:pt x="15506" y="12616"/>
                  </a:lnTo>
                  <a:lnTo>
                    <a:pt x="15506" y="12566"/>
                  </a:lnTo>
                  <a:cubicBezTo>
                    <a:pt x="15540" y="8856"/>
                    <a:pt x="15573" y="5782"/>
                    <a:pt x="15607" y="3627"/>
                  </a:cubicBezTo>
                  <a:cubicBezTo>
                    <a:pt x="15607" y="2557"/>
                    <a:pt x="15623" y="1722"/>
                    <a:pt x="15623" y="1137"/>
                  </a:cubicBezTo>
                  <a:cubicBezTo>
                    <a:pt x="15623" y="870"/>
                    <a:pt x="15623" y="653"/>
                    <a:pt x="15623" y="502"/>
                  </a:cubicBezTo>
                  <a:cubicBezTo>
                    <a:pt x="15623" y="352"/>
                    <a:pt x="15623" y="285"/>
                    <a:pt x="15623" y="285"/>
                  </a:cubicBezTo>
                  <a:cubicBezTo>
                    <a:pt x="15623" y="285"/>
                    <a:pt x="15623" y="352"/>
                    <a:pt x="15607" y="502"/>
                  </a:cubicBezTo>
                  <a:cubicBezTo>
                    <a:pt x="15607" y="669"/>
                    <a:pt x="15607" y="887"/>
                    <a:pt x="15590" y="1171"/>
                  </a:cubicBezTo>
                  <a:cubicBezTo>
                    <a:pt x="15590" y="1739"/>
                    <a:pt x="15573" y="2591"/>
                    <a:pt x="15540" y="3660"/>
                  </a:cubicBezTo>
                  <a:cubicBezTo>
                    <a:pt x="15506" y="5786"/>
                    <a:pt x="15457" y="8836"/>
                    <a:pt x="15391" y="12498"/>
                  </a:cubicBezTo>
                  <a:lnTo>
                    <a:pt x="15391" y="12498"/>
                  </a:lnTo>
                  <a:cubicBezTo>
                    <a:pt x="13203" y="12465"/>
                    <a:pt x="10802" y="12432"/>
                    <a:pt x="8255" y="12399"/>
                  </a:cubicBezTo>
                  <a:lnTo>
                    <a:pt x="4261" y="12332"/>
                  </a:lnTo>
                  <a:lnTo>
                    <a:pt x="2190" y="12298"/>
                  </a:lnTo>
                  <a:lnTo>
                    <a:pt x="1137" y="12282"/>
                  </a:lnTo>
                  <a:lnTo>
                    <a:pt x="152" y="12282"/>
                  </a:lnTo>
                  <a:cubicBezTo>
                    <a:pt x="218" y="7883"/>
                    <a:pt x="268" y="3731"/>
                    <a:pt x="317" y="119"/>
                  </a:cubicBezTo>
                  <a:lnTo>
                    <a:pt x="317" y="119"/>
                  </a:lnTo>
                  <a:lnTo>
                    <a:pt x="11346" y="252"/>
                  </a:lnTo>
                  <a:lnTo>
                    <a:pt x="14487" y="268"/>
                  </a:lnTo>
                  <a:cubicBezTo>
                    <a:pt x="14855" y="285"/>
                    <a:pt x="15139" y="285"/>
                    <a:pt x="15322" y="285"/>
                  </a:cubicBezTo>
                  <a:lnTo>
                    <a:pt x="15623" y="285"/>
                  </a:lnTo>
                  <a:cubicBezTo>
                    <a:pt x="15607" y="268"/>
                    <a:pt x="15573" y="268"/>
                    <a:pt x="15556" y="268"/>
                  </a:cubicBezTo>
                  <a:lnTo>
                    <a:pt x="15339" y="268"/>
                  </a:lnTo>
                  <a:lnTo>
                    <a:pt x="14520" y="252"/>
                  </a:lnTo>
                  <a:cubicBezTo>
                    <a:pt x="13785" y="235"/>
                    <a:pt x="12733" y="218"/>
                    <a:pt x="11379" y="185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864563" y="1556073"/>
              <a:ext cx="463171" cy="351116"/>
            </a:xfrm>
            <a:custGeom>
              <a:avLst/>
              <a:gdLst/>
              <a:ahLst/>
              <a:cxnLst/>
              <a:rect l="l" t="t" r="r" b="b"/>
              <a:pathLst>
                <a:path w="14438" h="10945" extrusionOk="0">
                  <a:moveTo>
                    <a:pt x="151" y="0"/>
                  </a:moveTo>
                  <a:lnTo>
                    <a:pt x="1" y="10744"/>
                  </a:lnTo>
                  <a:lnTo>
                    <a:pt x="14287" y="10944"/>
                  </a:lnTo>
                  <a:lnTo>
                    <a:pt x="14437" y="20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868316" y="1689013"/>
              <a:ext cx="458327" cy="218176"/>
            </a:xfrm>
            <a:custGeom>
              <a:avLst/>
              <a:gdLst/>
              <a:ahLst/>
              <a:cxnLst/>
              <a:rect l="l" t="t" r="r" b="b"/>
              <a:pathLst>
                <a:path w="14287" h="6801" extrusionOk="0">
                  <a:moveTo>
                    <a:pt x="5080" y="0"/>
                  </a:moveTo>
                  <a:lnTo>
                    <a:pt x="1" y="6600"/>
                  </a:lnTo>
                  <a:lnTo>
                    <a:pt x="14287" y="6800"/>
                  </a:lnTo>
                  <a:lnTo>
                    <a:pt x="10243" y="2005"/>
                  </a:lnTo>
                  <a:lnTo>
                    <a:pt x="8121" y="4211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1088770" y="1627900"/>
              <a:ext cx="84595" cy="72116"/>
            </a:xfrm>
            <a:custGeom>
              <a:avLst/>
              <a:gdLst/>
              <a:ahLst/>
              <a:cxnLst/>
              <a:rect l="l" t="t" r="r" b="b"/>
              <a:pathLst>
                <a:path w="2637" h="2248" extrusionOk="0">
                  <a:moveTo>
                    <a:pt x="1496" y="0"/>
                  </a:moveTo>
                  <a:cubicBezTo>
                    <a:pt x="507" y="0"/>
                    <a:pt x="1" y="1192"/>
                    <a:pt x="698" y="1905"/>
                  </a:cubicBezTo>
                  <a:cubicBezTo>
                    <a:pt x="924" y="2142"/>
                    <a:pt x="1207" y="2248"/>
                    <a:pt x="1487" y="2248"/>
                  </a:cubicBezTo>
                  <a:cubicBezTo>
                    <a:pt x="2056" y="2248"/>
                    <a:pt x="2608" y="1809"/>
                    <a:pt x="2619" y="1137"/>
                  </a:cubicBezTo>
                  <a:cubicBezTo>
                    <a:pt x="2636" y="518"/>
                    <a:pt x="2135" y="17"/>
                    <a:pt x="1517" y="0"/>
                  </a:cubicBezTo>
                  <a:cubicBezTo>
                    <a:pt x="1510" y="0"/>
                    <a:pt x="1503" y="0"/>
                    <a:pt x="1496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2"/>
          <p:cNvGrpSpPr/>
          <p:nvPr/>
        </p:nvGrpSpPr>
        <p:grpSpPr>
          <a:xfrm>
            <a:off x="6640599" y="1903403"/>
            <a:ext cx="335621" cy="272327"/>
            <a:chOff x="6640599" y="1903403"/>
            <a:chExt cx="335621" cy="272327"/>
          </a:xfrm>
        </p:grpSpPr>
        <p:sp>
          <p:nvSpPr>
            <p:cNvPr id="620" name="Google Shape;620;p22"/>
            <p:cNvSpPr/>
            <p:nvPr/>
          </p:nvSpPr>
          <p:spPr>
            <a:xfrm>
              <a:off x="6642781" y="1905553"/>
              <a:ext cx="332894" cy="268028"/>
            </a:xfrm>
            <a:custGeom>
              <a:avLst/>
              <a:gdLst/>
              <a:ahLst/>
              <a:cxnLst/>
              <a:rect l="l" t="t" r="r" b="b"/>
              <a:pathLst>
                <a:path w="10377" h="8355" extrusionOk="0">
                  <a:moveTo>
                    <a:pt x="117" y="0"/>
                  </a:moveTo>
                  <a:lnTo>
                    <a:pt x="0" y="8204"/>
                  </a:lnTo>
                  <a:lnTo>
                    <a:pt x="10259" y="8355"/>
                  </a:lnTo>
                  <a:lnTo>
                    <a:pt x="10376" y="151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6640599" y="1903403"/>
              <a:ext cx="335621" cy="272327"/>
            </a:xfrm>
            <a:custGeom>
              <a:avLst/>
              <a:gdLst/>
              <a:ahLst/>
              <a:cxnLst/>
              <a:rect l="l" t="t" r="r" b="b"/>
              <a:pathLst>
                <a:path w="10462" h="8489" extrusionOk="0">
                  <a:moveTo>
                    <a:pt x="10444" y="218"/>
                  </a:moveTo>
                  <a:cubicBezTo>
                    <a:pt x="10444" y="218"/>
                    <a:pt x="10444" y="262"/>
                    <a:pt x="10444" y="351"/>
                  </a:cubicBezTo>
                  <a:cubicBezTo>
                    <a:pt x="10461" y="318"/>
                    <a:pt x="10444" y="268"/>
                    <a:pt x="10444" y="218"/>
                  </a:cubicBezTo>
                  <a:close/>
                  <a:moveTo>
                    <a:pt x="68" y="8355"/>
                  </a:moveTo>
                  <a:cubicBezTo>
                    <a:pt x="78" y="8362"/>
                    <a:pt x="83" y="8365"/>
                    <a:pt x="85" y="8365"/>
                  </a:cubicBezTo>
                  <a:cubicBezTo>
                    <a:pt x="87" y="8365"/>
                    <a:pt x="85" y="8361"/>
                    <a:pt x="80" y="8355"/>
                  </a:cubicBezTo>
                  <a:close/>
                  <a:moveTo>
                    <a:pt x="118" y="0"/>
                  </a:moveTo>
                  <a:lnTo>
                    <a:pt x="118" y="67"/>
                  </a:lnTo>
                  <a:cubicBezTo>
                    <a:pt x="85" y="2507"/>
                    <a:pt x="35" y="5314"/>
                    <a:pt x="2" y="8271"/>
                  </a:cubicBezTo>
                  <a:cubicBezTo>
                    <a:pt x="1" y="8270"/>
                    <a:pt x="0" y="8270"/>
                    <a:pt x="0" y="8270"/>
                  </a:cubicBezTo>
                  <a:lnTo>
                    <a:pt x="0" y="8270"/>
                  </a:lnTo>
                  <a:cubicBezTo>
                    <a:pt x="0" y="8270"/>
                    <a:pt x="60" y="8330"/>
                    <a:pt x="80" y="8355"/>
                  </a:cubicBezTo>
                  <a:lnTo>
                    <a:pt x="770" y="8355"/>
                  </a:lnTo>
                  <a:lnTo>
                    <a:pt x="1472" y="8371"/>
                  </a:lnTo>
                  <a:lnTo>
                    <a:pt x="2859" y="8388"/>
                  </a:lnTo>
                  <a:lnTo>
                    <a:pt x="5515" y="8422"/>
                  </a:lnTo>
                  <a:lnTo>
                    <a:pt x="10327" y="8488"/>
                  </a:lnTo>
                  <a:lnTo>
                    <a:pt x="10394" y="8488"/>
                  </a:lnTo>
                  <a:lnTo>
                    <a:pt x="10394" y="8422"/>
                  </a:lnTo>
                  <a:cubicBezTo>
                    <a:pt x="10411" y="5949"/>
                    <a:pt x="10428" y="3894"/>
                    <a:pt x="10444" y="2440"/>
                  </a:cubicBezTo>
                  <a:cubicBezTo>
                    <a:pt x="10444" y="1738"/>
                    <a:pt x="10444" y="1187"/>
                    <a:pt x="10444" y="786"/>
                  </a:cubicBezTo>
                  <a:lnTo>
                    <a:pt x="10444" y="368"/>
                  </a:lnTo>
                  <a:cubicBezTo>
                    <a:pt x="10428" y="485"/>
                    <a:pt x="10428" y="619"/>
                    <a:pt x="10428" y="819"/>
                  </a:cubicBezTo>
                  <a:cubicBezTo>
                    <a:pt x="10411" y="1203"/>
                    <a:pt x="10411" y="1772"/>
                    <a:pt x="10394" y="2473"/>
                  </a:cubicBezTo>
                  <a:cubicBezTo>
                    <a:pt x="10361" y="3897"/>
                    <a:pt x="10328" y="5928"/>
                    <a:pt x="10279" y="8354"/>
                  </a:cubicBezTo>
                  <a:lnTo>
                    <a:pt x="10279" y="8354"/>
                  </a:lnTo>
                  <a:lnTo>
                    <a:pt x="5532" y="8288"/>
                  </a:lnTo>
                  <a:cubicBezTo>
                    <a:pt x="4663" y="8271"/>
                    <a:pt x="3778" y="8254"/>
                    <a:pt x="2859" y="8238"/>
                  </a:cubicBezTo>
                  <a:lnTo>
                    <a:pt x="1472" y="8221"/>
                  </a:lnTo>
                  <a:lnTo>
                    <a:pt x="770" y="8221"/>
                  </a:lnTo>
                  <a:lnTo>
                    <a:pt x="419" y="8204"/>
                  </a:lnTo>
                  <a:lnTo>
                    <a:pt x="136" y="8204"/>
                  </a:lnTo>
                  <a:cubicBezTo>
                    <a:pt x="185" y="5299"/>
                    <a:pt x="218" y="2540"/>
                    <a:pt x="251" y="135"/>
                  </a:cubicBezTo>
                  <a:lnTo>
                    <a:pt x="251" y="135"/>
                  </a:lnTo>
                  <a:lnTo>
                    <a:pt x="7587" y="201"/>
                  </a:lnTo>
                  <a:lnTo>
                    <a:pt x="9692" y="218"/>
                  </a:lnTo>
                  <a:lnTo>
                    <a:pt x="10411" y="218"/>
                  </a:lnTo>
                  <a:lnTo>
                    <a:pt x="10261" y="201"/>
                  </a:lnTo>
                  <a:lnTo>
                    <a:pt x="9709" y="201"/>
                  </a:lnTo>
                  <a:lnTo>
                    <a:pt x="7621" y="15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6654554" y="1922170"/>
              <a:ext cx="309315" cy="234794"/>
            </a:xfrm>
            <a:custGeom>
              <a:avLst/>
              <a:gdLst/>
              <a:ahLst/>
              <a:cxnLst/>
              <a:rect l="l" t="t" r="r" b="b"/>
              <a:pathLst>
                <a:path w="9642" h="7319" extrusionOk="0">
                  <a:moveTo>
                    <a:pt x="101" y="0"/>
                  </a:moveTo>
                  <a:lnTo>
                    <a:pt x="1" y="7185"/>
                  </a:lnTo>
                  <a:lnTo>
                    <a:pt x="9542" y="7319"/>
                  </a:lnTo>
                  <a:lnTo>
                    <a:pt x="9642" y="15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6654554" y="2011128"/>
              <a:ext cx="306107" cy="145836"/>
            </a:xfrm>
            <a:custGeom>
              <a:avLst/>
              <a:gdLst/>
              <a:ahLst/>
              <a:cxnLst/>
              <a:rect l="l" t="t" r="r" b="b"/>
              <a:pathLst>
                <a:path w="9542" h="4546" extrusionOk="0">
                  <a:moveTo>
                    <a:pt x="3393" y="1"/>
                  </a:moveTo>
                  <a:lnTo>
                    <a:pt x="1" y="4412"/>
                  </a:lnTo>
                  <a:lnTo>
                    <a:pt x="9542" y="4546"/>
                  </a:lnTo>
                  <a:lnTo>
                    <a:pt x="6835" y="1338"/>
                  </a:lnTo>
                  <a:lnTo>
                    <a:pt x="5415" y="2808"/>
                  </a:lnTo>
                  <a:lnTo>
                    <a:pt x="3393" y="1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6801577" y="1970386"/>
              <a:ext cx="56717" cy="48280"/>
            </a:xfrm>
            <a:custGeom>
              <a:avLst/>
              <a:gdLst/>
              <a:ahLst/>
              <a:cxnLst/>
              <a:rect l="l" t="t" r="r" b="b"/>
              <a:pathLst>
                <a:path w="1768" h="1505" extrusionOk="0">
                  <a:moveTo>
                    <a:pt x="995" y="1"/>
                  </a:moveTo>
                  <a:cubicBezTo>
                    <a:pt x="340" y="1"/>
                    <a:pt x="1" y="791"/>
                    <a:pt x="464" y="1271"/>
                  </a:cubicBezTo>
                  <a:cubicBezTo>
                    <a:pt x="619" y="1432"/>
                    <a:pt x="813" y="1504"/>
                    <a:pt x="1003" y="1504"/>
                  </a:cubicBezTo>
                  <a:cubicBezTo>
                    <a:pt x="1385" y="1504"/>
                    <a:pt x="1750" y="1211"/>
                    <a:pt x="1750" y="753"/>
                  </a:cubicBezTo>
                  <a:cubicBezTo>
                    <a:pt x="1767" y="352"/>
                    <a:pt x="1433" y="1"/>
                    <a:pt x="1015" y="1"/>
                  </a:cubicBezTo>
                  <a:cubicBezTo>
                    <a:pt x="1008" y="1"/>
                    <a:pt x="1002" y="1"/>
                    <a:pt x="99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2"/>
          <p:cNvGrpSpPr/>
          <p:nvPr/>
        </p:nvGrpSpPr>
        <p:grpSpPr>
          <a:xfrm>
            <a:off x="1474019" y="1756541"/>
            <a:ext cx="1295583" cy="1044172"/>
            <a:chOff x="1474019" y="1756541"/>
            <a:chExt cx="1295583" cy="1044172"/>
          </a:xfrm>
        </p:grpSpPr>
        <p:sp>
          <p:nvSpPr>
            <p:cNvPr id="626" name="Google Shape;626;p22"/>
            <p:cNvSpPr/>
            <p:nvPr/>
          </p:nvSpPr>
          <p:spPr>
            <a:xfrm>
              <a:off x="1476714" y="1758145"/>
              <a:ext cx="1292888" cy="1040419"/>
            </a:xfrm>
            <a:custGeom>
              <a:avLst/>
              <a:gdLst/>
              <a:ahLst/>
              <a:cxnLst/>
              <a:rect l="l" t="t" r="r" b="b"/>
              <a:pathLst>
                <a:path w="40302" h="32432" extrusionOk="0">
                  <a:moveTo>
                    <a:pt x="451" y="0"/>
                  </a:moveTo>
                  <a:lnTo>
                    <a:pt x="0" y="31864"/>
                  </a:lnTo>
                  <a:lnTo>
                    <a:pt x="39850" y="32432"/>
                  </a:lnTo>
                  <a:lnTo>
                    <a:pt x="40301" y="569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1474019" y="1756541"/>
              <a:ext cx="1295583" cy="1044172"/>
            </a:xfrm>
            <a:custGeom>
              <a:avLst/>
              <a:gdLst/>
              <a:ahLst/>
              <a:cxnLst/>
              <a:rect l="l" t="t" r="r" b="b"/>
              <a:pathLst>
                <a:path w="40386" h="32549" extrusionOk="0">
                  <a:moveTo>
                    <a:pt x="601" y="118"/>
                  </a:moveTo>
                  <a:lnTo>
                    <a:pt x="29324" y="502"/>
                  </a:lnTo>
                  <a:lnTo>
                    <a:pt x="37478" y="602"/>
                  </a:lnTo>
                  <a:lnTo>
                    <a:pt x="39633" y="619"/>
                  </a:lnTo>
                  <a:lnTo>
                    <a:pt x="40185" y="619"/>
                  </a:lnTo>
                  <a:cubicBezTo>
                    <a:pt x="40229" y="624"/>
                    <a:pt x="40266" y="626"/>
                    <a:pt x="40296" y="626"/>
                  </a:cubicBezTo>
                  <a:cubicBezTo>
                    <a:pt x="40355" y="626"/>
                    <a:pt x="40385" y="619"/>
                    <a:pt x="40385" y="619"/>
                  </a:cubicBezTo>
                  <a:lnTo>
                    <a:pt x="40385" y="619"/>
                  </a:lnTo>
                  <a:cubicBezTo>
                    <a:pt x="40385" y="619"/>
                    <a:pt x="40368" y="819"/>
                    <a:pt x="40368" y="1203"/>
                  </a:cubicBezTo>
                  <a:cubicBezTo>
                    <a:pt x="40368" y="1604"/>
                    <a:pt x="40352" y="2172"/>
                    <a:pt x="40335" y="2908"/>
                  </a:cubicBezTo>
                  <a:cubicBezTo>
                    <a:pt x="40318" y="4395"/>
                    <a:pt x="40268" y="6583"/>
                    <a:pt x="40235" y="9374"/>
                  </a:cubicBezTo>
                  <a:cubicBezTo>
                    <a:pt x="40135" y="14911"/>
                    <a:pt x="40018" y="22846"/>
                    <a:pt x="39868" y="32431"/>
                  </a:cubicBezTo>
                  <a:lnTo>
                    <a:pt x="39868" y="32431"/>
                  </a:lnTo>
                  <a:lnTo>
                    <a:pt x="152" y="31848"/>
                  </a:lnTo>
                  <a:lnTo>
                    <a:pt x="152" y="31848"/>
                  </a:lnTo>
                  <a:cubicBezTo>
                    <a:pt x="318" y="20387"/>
                    <a:pt x="468" y="9574"/>
                    <a:pt x="601" y="118"/>
                  </a:cubicBezTo>
                  <a:close/>
                  <a:moveTo>
                    <a:pt x="468" y="0"/>
                  </a:moveTo>
                  <a:lnTo>
                    <a:pt x="468" y="50"/>
                  </a:lnTo>
                  <a:cubicBezTo>
                    <a:pt x="335" y="9541"/>
                    <a:pt x="184" y="20401"/>
                    <a:pt x="17" y="31914"/>
                  </a:cubicBezTo>
                  <a:lnTo>
                    <a:pt x="1" y="31980"/>
                  </a:lnTo>
                  <a:lnTo>
                    <a:pt x="84" y="31980"/>
                  </a:lnTo>
                  <a:cubicBezTo>
                    <a:pt x="14838" y="32198"/>
                    <a:pt x="28539" y="32381"/>
                    <a:pt x="39934" y="32548"/>
                  </a:cubicBezTo>
                  <a:lnTo>
                    <a:pt x="39984" y="32548"/>
                  </a:lnTo>
                  <a:lnTo>
                    <a:pt x="39984" y="32482"/>
                  </a:lnTo>
                  <a:cubicBezTo>
                    <a:pt x="40118" y="22874"/>
                    <a:pt x="40218" y="14904"/>
                    <a:pt x="40285" y="9324"/>
                  </a:cubicBezTo>
                  <a:cubicBezTo>
                    <a:pt x="40318" y="6550"/>
                    <a:pt x="40352" y="4378"/>
                    <a:pt x="40368" y="2891"/>
                  </a:cubicBezTo>
                  <a:cubicBezTo>
                    <a:pt x="40368" y="2156"/>
                    <a:pt x="40385" y="1588"/>
                    <a:pt x="40385" y="1203"/>
                  </a:cubicBezTo>
                  <a:cubicBezTo>
                    <a:pt x="40385" y="819"/>
                    <a:pt x="40385" y="619"/>
                    <a:pt x="40385" y="619"/>
                  </a:cubicBezTo>
                  <a:lnTo>
                    <a:pt x="40201" y="619"/>
                  </a:lnTo>
                  <a:lnTo>
                    <a:pt x="39650" y="602"/>
                  </a:lnTo>
                  <a:lnTo>
                    <a:pt x="37495" y="568"/>
                  </a:lnTo>
                  <a:lnTo>
                    <a:pt x="29358" y="435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1521722" y="1823524"/>
              <a:ext cx="1201236" cy="910174"/>
            </a:xfrm>
            <a:custGeom>
              <a:avLst/>
              <a:gdLst/>
              <a:ahLst/>
              <a:cxnLst/>
              <a:rect l="l" t="t" r="r" b="b"/>
              <a:pathLst>
                <a:path w="37445" h="28372" extrusionOk="0">
                  <a:moveTo>
                    <a:pt x="385" y="1"/>
                  </a:moveTo>
                  <a:lnTo>
                    <a:pt x="1" y="27837"/>
                  </a:lnTo>
                  <a:lnTo>
                    <a:pt x="37044" y="28372"/>
                  </a:lnTo>
                  <a:lnTo>
                    <a:pt x="37445" y="51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1521722" y="2167133"/>
              <a:ext cx="1188372" cy="566565"/>
            </a:xfrm>
            <a:custGeom>
              <a:avLst/>
              <a:gdLst/>
              <a:ahLst/>
              <a:cxnLst/>
              <a:rect l="l" t="t" r="r" b="b"/>
              <a:pathLst>
                <a:path w="37044" h="17661" extrusionOk="0">
                  <a:moveTo>
                    <a:pt x="13184" y="0"/>
                  </a:moveTo>
                  <a:lnTo>
                    <a:pt x="1" y="17126"/>
                  </a:lnTo>
                  <a:lnTo>
                    <a:pt x="37044" y="17661"/>
                  </a:lnTo>
                  <a:lnTo>
                    <a:pt x="26567" y="5230"/>
                  </a:lnTo>
                  <a:lnTo>
                    <a:pt x="21037" y="10944"/>
                  </a:lnTo>
                  <a:lnTo>
                    <a:pt x="13184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2093420" y="2009524"/>
              <a:ext cx="218946" cy="187411"/>
            </a:xfrm>
            <a:custGeom>
              <a:avLst/>
              <a:gdLst/>
              <a:ahLst/>
              <a:cxnLst/>
              <a:rect l="l" t="t" r="r" b="b"/>
              <a:pathLst>
                <a:path w="6825" h="5842" extrusionOk="0">
                  <a:moveTo>
                    <a:pt x="3893" y="0"/>
                  </a:moveTo>
                  <a:cubicBezTo>
                    <a:pt x="1314" y="0"/>
                    <a:pt x="1" y="3102"/>
                    <a:pt x="1796" y="4946"/>
                  </a:cubicBezTo>
                  <a:cubicBezTo>
                    <a:pt x="2397" y="5565"/>
                    <a:pt x="3145" y="5842"/>
                    <a:pt x="3878" y="5842"/>
                  </a:cubicBezTo>
                  <a:cubicBezTo>
                    <a:pt x="5362" y="5842"/>
                    <a:pt x="6786" y="4703"/>
                    <a:pt x="6808" y="2958"/>
                  </a:cubicBezTo>
                  <a:cubicBezTo>
                    <a:pt x="6825" y="1354"/>
                    <a:pt x="5538" y="17"/>
                    <a:pt x="3934" y="1"/>
                  </a:cubicBezTo>
                  <a:cubicBezTo>
                    <a:pt x="3920" y="1"/>
                    <a:pt x="3907" y="0"/>
                    <a:pt x="3893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22"/>
          <p:cNvSpPr txBox="1">
            <a:spLocks noGrp="1"/>
          </p:cNvSpPr>
          <p:nvPr>
            <p:ph type="title"/>
          </p:nvPr>
        </p:nvSpPr>
        <p:spPr>
          <a:xfrm>
            <a:off x="2867250" y="2937600"/>
            <a:ext cx="34095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632" name="Google Shape;632;p22"/>
          <p:cNvSpPr txBox="1">
            <a:spLocks noGrp="1"/>
          </p:cNvSpPr>
          <p:nvPr>
            <p:ph type="subTitle" idx="1"/>
          </p:nvPr>
        </p:nvSpPr>
        <p:spPr>
          <a:xfrm>
            <a:off x="2863575" y="3494775"/>
            <a:ext cx="3409500" cy="11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CUSTOM_10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5" name="Google Shape;685;p25"/>
          <p:cNvGrpSpPr/>
          <p:nvPr/>
        </p:nvGrpSpPr>
        <p:grpSpPr>
          <a:xfrm>
            <a:off x="6510149" y="1965913"/>
            <a:ext cx="2172605" cy="2709763"/>
            <a:chOff x="6510149" y="1949738"/>
            <a:chExt cx="2172605" cy="2709763"/>
          </a:xfrm>
        </p:grpSpPr>
        <p:sp>
          <p:nvSpPr>
            <p:cNvPr id="686" name="Google Shape;686;p25"/>
            <p:cNvSpPr/>
            <p:nvPr/>
          </p:nvSpPr>
          <p:spPr>
            <a:xfrm>
              <a:off x="6510149" y="4267946"/>
              <a:ext cx="120540" cy="388831"/>
            </a:xfrm>
            <a:custGeom>
              <a:avLst/>
              <a:gdLst/>
              <a:ahLst/>
              <a:cxnLst/>
              <a:rect l="l" t="t" r="r" b="b"/>
              <a:pathLst>
                <a:path w="3761" h="12132" extrusionOk="0">
                  <a:moveTo>
                    <a:pt x="3760" y="1"/>
                  </a:moveTo>
                  <a:lnTo>
                    <a:pt x="1" y="135"/>
                  </a:lnTo>
                  <a:lnTo>
                    <a:pt x="1" y="12131"/>
                  </a:lnTo>
                  <a:lnTo>
                    <a:pt x="1605" y="12131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7592958" y="2586860"/>
              <a:ext cx="93201" cy="30960"/>
            </a:xfrm>
            <a:custGeom>
              <a:avLst/>
              <a:gdLst/>
              <a:ahLst/>
              <a:cxnLst/>
              <a:rect l="l" t="t" r="r" b="b"/>
              <a:pathLst>
                <a:path w="2908" h="966" extrusionOk="0">
                  <a:moveTo>
                    <a:pt x="2875" y="1"/>
                  </a:moveTo>
                  <a:cubicBezTo>
                    <a:pt x="2771" y="1"/>
                    <a:pt x="2159" y="176"/>
                    <a:pt x="1421" y="423"/>
                  </a:cubicBezTo>
                  <a:cubicBezTo>
                    <a:pt x="635" y="690"/>
                    <a:pt x="0" y="924"/>
                    <a:pt x="0" y="957"/>
                  </a:cubicBezTo>
                  <a:cubicBezTo>
                    <a:pt x="2" y="963"/>
                    <a:pt x="12" y="966"/>
                    <a:pt x="29" y="966"/>
                  </a:cubicBezTo>
                  <a:cubicBezTo>
                    <a:pt x="164" y="966"/>
                    <a:pt x="758" y="794"/>
                    <a:pt x="1471" y="556"/>
                  </a:cubicBezTo>
                  <a:cubicBezTo>
                    <a:pt x="2273" y="289"/>
                    <a:pt x="2908" y="38"/>
                    <a:pt x="2891" y="5"/>
                  </a:cubicBezTo>
                  <a:cubicBezTo>
                    <a:pt x="2890" y="2"/>
                    <a:pt x="2884" y="1"/>
                    <a:pt x="287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6977662" y="4267946"/>
              <a:ext cx="119963" cy="388831"/>
            </a:xfrm>
            <a:custGeom>
              <a:avLst/>
              <a:gdLst/>
              <a:ahLst/>
              <a:cxnLst/>
              <a:rect l="l" t="t" r="r" b="b"/>
              <a:pathLst>
                <a:path w="3743" h="12132" extrusionOk="0">
                  <a:moveTo>
                    <a:pt x="3743" y="1"/>
                  </a:moveTo>
                  <a:lnTo>
                    <a:pt x="0" y="135"/>
                  </a:lnTo>
                  <a:lnTo>
                    <a:pt x="0" y="12131"/>
                  </a:lnTo>
                  <a:lnTo>
                    <a:pt x="1604" y="12131"/>
                  </a:lnTo>
                  <a:lnTo>
                    <a:pt x="37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7441394" y="4267946"/>
              <a:ext cx="120540" cy="388831"/>
            </a:xfrm>
            <a:custGeom>
              <a:avLst/>
              <a:gdLst/>
              <a:ahLst/>
              <a:cxnLst/>
              <a:rect l="l" t="t" r="r" b="b"/>
              <a:pathLst>
                <a:path w="3761" h="12132" extrusionOk="0">
                  <a:moveTo>
                    <a:pt x="1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7769682" y="4267946"/>
              <a:ext cx="120508" cy="388831"/>
            </a:xfrm>
            <a:custGeom>
              <a:avLst/>
              <a:gdLst/>
              <a:ahLst/>
              <a:cxnLst/>
              <a:rect l="l" t="t" r="r" b="b"/>
              <a:pathLst>
                <a:path w="3760" h="12132" extrusionOk="0">
                  <a:moveTo>
                    <a:pt x="0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6510149" y="3406827"/>
              <a:ext cx="375979" cy="873907"/>
            </a:xfrm>
            <a:custGeom>
              <a:avLst/>
              <a:gdLst/>
              <a:ahLst/>
              <a:cxnLst/>
              <a:rect l="l" t="t" r="r" b="b"/>
              <a:pathLst>
                <a:path w="11731" h="27267" extrusionOk="0">
                  <a:moveTo>
                    <a:pt x="5548" y="0"/>
                  </a:moveTo>
                  <a:cubicBezTo>
                    <a:pt x="4075" y="0"/>
                    <a:pt x="2636" y="293"/>
                    <a:pt x="1939" y="1271"/>
                  </a:cubicBezTo>
                  <a:cubicBezTo>
                    <a:pt x="184" y="3711"/>
                    <a:pt x="1" y="27170"/>
                    <a:pt x="1" y="27170"/>
                  </a:cubicBezTo>
                  <a:cubicBezTo>
                    <a:pt x="1" y="27170"/>
                    <a:pt x="5028" y="27266"/>
                    <a:pt x="8439" y="27266"/>
                  </a:cubicBezTo>
                  <a:cubicBezTo>
                    <a:pt x="10145" y="27266"/>
                    <a:pt x="11446" y="27242"/>
                    <a:pt x="11513" y="27170"/>
                  </a:cubicBezTo>
                  <a:cubicBezTo>
                    <a:pt x="11730" y="26969"/>
                    <a:pt x="10026" y="653"/>
                    <a:pt x="10026" y="653"/>
                  </a:cubicBezTo>
                  <a:cubicBezTo>
                    <a:pt x="10026" y="653"/>
                    <a:pt x="7748" y="0"/>
                    <a:pt x="55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6804144" y="2531830"/>
              <a:ext cx="1086046" cy="1608718"/>
            </a:xfrm>
            <a:custGeom>
              <a:avLst/>
              <a:gdLst/>
              <a:ahLst/>
              <a:cxnLst/>
              <a:rect l="l" t="t" r="r" b="b"/>
              <a:pathLst>
                <a:path w="33886" h="50194" extrusionOk="0">
                  <a:moveTo>
                    <a:pt x="24423" y="1"/>
                  </a:moveTo>
                  <a:cubicBezTo>
                    <a:pt x="24403" y="1"/>
                    <a:pt x="24382" y="1"/>
                    <a:pt x="24362" y="1"/>
                  </a:cubicBezTo>
                  <a:lnTo>
                    <a:pt x="9424" y="1"/>
                  </a:lnTo>
                  <a:cubicBezTo>
                    <a:pt x="4195" y="1"/>
                    <a:pt x="1" y="4295"/>
                    <a:pt x="118" y="9525"/>
                  </a:cubicBezTo>
                  <a:lnTo>
                    <a:pt x="1070" y="50193"/>
                  </a:lnTo>
                  <a:lnTo>
                    <a:pt x="33568" y="50193"/>
                  </a:lnTo>
                  <a:lnTo>
                    <a:pt x="33836" y="9491"/>
                  </a:lnTo>
                  <a:cubicBezTo>
                    <a:pt x="33885" y="4265"/>
                    <a:pt x="29658" y="1"/>
                    <a:pt x="2442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6572262" y="3855335"/>
              <a:ext cx="1307768" cy="420143"/>
            </a:xfrm>
            <a:custGeom>
              <a:avLst/>
              <a:gdLst/>
              <a:ahLst/>
              <a:cxnLst/>
              <a:rect l="l" t="t" r="r" b="b"/>
              <a:pathLst>
                <a:path w="40804" h="13109" extrusionOk="0">
                  <a:moveTo>
                    <a:pt x="19728" y="0"/>
                  </a:moveTo>
                  <a:cubicBezTo>
                    <a:pt x="13401" y="0"/>
                    <a:pt x="6918" y="126"/>
                    <a:pt x="6918" y="126"/>
                  </a:cubicBezTo>
                  <a:cubicBezTo>
                    <a:pt x="6918" y="126"/>
                    <a:pt x="452" y="377"/>
                    <a:pt x="1" y="8380"/>
                  </a:cubicBezTo>
                  <a:lnTo>
                    <a:pt x="1" y="13109"/>
                  </a:lnTo>
                  <a:lnTo>
                    <a:pt x="40803" y="13109"/>
                  </a:lnTo>
                  <a:lnTo>
                    <a:pt x="40803" y="8898"/>
                  </a:lnTo>
                  <a:cubicBezTo>
                    <a:pt x="40803" y="8898"/>
                    <a:pt x="35039" y="410"/>
                    <a:pt x="28272" y="126"/>
                  </a:cubicBezTo>
                  <a:cubicBezTo>
                    <a:pt x="26016" y="32"/>
                    <a:pt x="22892" y="0"/>
                    <a:pt x="1972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6554057" y="3855014"/>
              <a:ext cx="907207" cy="413125"/>
            </a:xfrm>
            <a:custGeom>
              <a:avLst/>
              <a:gdLst/>
              <a:ahLst/>
              <a:cxnLst/>
              <a:rect l="l" t="t" r="r" b="b"/>
              <a:pathLst>
                <a:path w="28306" h="12890" extrusionOk="0">
                  <a:moveTo>
                    <a:pt x="9133" y="0"/>
                  </a:moveTo>
                  <a:cubicBezTo>
                    <a:pt x="7145" y="0"/>
                    <a:pt x="5217" y="133"/>
                    <a:pt x="3543" y="1423"/>
                  </a:cubicBezTo>
                  <a:cubicBezTo>
                    <a:pt x="385" y="3896"/>
                    <a:pt x="1" y="9059"/>
                    <a:pt x="335" y="12751"/>
                  </a:cubicBezTo>
                  <a:cubicBezTo>
                    <a:pt x="343" y="12843"/>
                    <a:pt x="414" y="12889"/>
                    <a:pt x="483" y="12889"/>
                  </a:cubicBezTo>
                  <a:cubicBezTo>
                    <a:pt x="552" y="12889"/>
                    <a:pt x="619" y="12843"/>
                    <a:pt x="619" y="12751"/>
                  </a:cubicBezTo>
                  <a:cubicBezTo>
                    <a:pt x="218" y="8357"/>
                    <a:pt x="953" y="1958"/>
                    <a:pt x="5932" y="554"/>
                  </a:cubicBezTo>
                  <a:cubicBezTo>
                    <a:pt x="6831" y="299"/>
                    <a:pt x="7809" y="238"/>
                    <a:pt x="8789" y="238"/>
                  </a:cubicBezTo>
                  <a:cubicBezTo>
                    <a:pt x="9668" y="238"/>
                    <a:pt x="10550" y="287"/>
                    <a:pt x="11379" y="287"/>
                  </a:cubicBezTo>
                  <a:lnTo>
                    <a:pt x="28121" y="387"/>
                  </a:lnTo>
                  <a:cubicBezTo>
                    <a:pt x="28305" y="370"/>
                    <a:pt x="28305" y="103"/>
                    <a:pt x="28121" y="103"/>
                  </a:cubicBezTo>
                  <a:cubicBezTo>
                    <a:pt x="21973" y="70"/>
                    <a:pt x="15807" y="36"/>
                    <a:pt x="9658" y="3"/>
                  </a:cubicBezTo>
                  <a:cubicBezTo>
                    <a:pt x="9483" y="1"/>
                    <a:pt x="9308" y="0"/>
                    <a:pt x="913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6955708" y="2557534"/>
              <a:ext cx="706895" cy="844005"/>
            </a:xfrm>
            <a:custGeom>
              <a:avLst/>
              <a:gdLst/>
              <a:ahLst/>
              <a:cxnLst/>
              <a:rect l="l" t="t" r="r" b="b"/>
              <a:pathLst>
                <a:path w="22056" h="26334" extrusionOk="0">
                  <a:moveTo>
                    <a:pt x="6416" y="1"/>
                  </a:moveTo>
                  <a:cubicBezTo>
                    <a:pt x="4428" y="18"/>
                    <a:pt x="2807" y="68"/>
                    <a:pt x="1705" y="168"/>
                  </a:cubicBezTo>
                  <a:cubicBezTo>
                    <a:pt x="1420" y="201"/>
                    <a:pt x="1187" y="235"/>
                    <a:pt x="969" y="252"/>
                  </a:cubicBezTo>
                  <a:cubicBezTo>
                    <a:pt x="752" y="285"/>
                    <a:pt x="568" y="318"/>
                    <a:pt x="435" y="335"/>
                  </a:cubicBezTo>
                  <a:cubicBezTo>
                    <a:pt x="284" y="369"/>
                    <a:pt x="134" y="419"/>
                    <a:pt x="0" y="469"/>
                  </a:cubicBezTo>
                  <a:cubicBezTo>
                    <a:pt x="34" y="469"/>
                    <a:pt x="67" y="452"/>
                    <a:pt x="117" y="452"/>
                  </a:cubicBezTo>
                  <a:cubicBezTo>
                    <a:pt x="184" y="435"/>
                    <a:pt x="284" y="402"/>
                    <a:pt x="435" y="369"/>
                  </a:cubicBezTo>
                  <a:lnTo>
                    <a:pt x="969" y="302"/>
                  </a:lnTo>
                  <a:cubicBezTo>
                    <a:pt x="1187" y="285"/>
                    <a:pt x="1420" y="252"/>
                    <a:pt x="1705" y="235"/>
                  </a:cubicBezTo>
                  <a:cubicBezTo>
                    <a:pt x="2679" y="162"/>
                    <a:pt x="4022" y="115"/>
                    <a:pt x="5665" y="115"/>
                  </a:cubicBezTo>
                  <a:cubicBezTo>
                    <a:pt x="5909" y="115"/>
                    <a:pt x="6159" y="116"/>
                    <a:pt x="6416" y="118"/>
                  </a:cubicBezTo>
                  <a:cubicBezTo>
                    <a:pt x="7419" y="118"/>
                    <a:pt x="8505" y="118"/>
                    <a:pt x="9674" y="151"/>
                  </a:cubicBezTo>
                  <a:cubicBezTo>
                    <a:pt x="10844" y="185"/>
                    <a:pt x="12097" y="151"/>
                    <a:pt x="13401" y="335"/>
                  </a:cubicBezTo>
                  <a:cubicBezTo>
                    <a:pt x="14069" y="402"/>
                    <a:pt x="14737" y="536"/>
                    <a:pt x="15389" y="686"/>
                  </a:cubicBezTo>
                  <a:cubicBezTo>
                    <a:pt x="16074" y="853"/>
                    <a:pt x="16726" y="1087"/>
                    <a:pt x="17360" y="1388"/>
                  </a:cubicBezTo>
                  <a:cubicBezTo>
                    <a:pt x="17995" y="1739"/>
                    <a:pt x="18563" y="2173"/>
                    <a:pt x="19081" y="2691"/>
                  </a:cubicBezTo>
                  <a:cubicBezTo>
                    <a:pt x="19616" y="3209"/>
                    <a:pt x="20067" y="3810"/>
                    <a:pt x="20418" y="4462"/>
                  </a:cubicBezTo>
                  <a:cubicBezTo>
                    <a:pt x="20585" y="4796"/>
                    <a:pt x="20719" y="5147"/>
                    <a:pt x="20819" y="5498"/>
                  </a:cubicBezTo>
                  <a:cubicBezTo>
                    <a:pt x="20903" y="5866"/>
                    <a:pt x="20953" y="6233"/>
                    <a:pt x="20986" y="6601"/>
                  </a:cubicBezTo>
                  <a:cubicBezTo>
                    <a:pt x="21070" y="7336"/>
                    <a:pt x="21153" y="8054"/>
                    <a:pt x="21220" y="8773"/>
                  </a:cubicBezTo>
                  <a:cubicBezTo>
                    <a:pt x="21354" y="10193"/>
                    <a:pt x="21454" y="11580"/>
                    <a:pt x="21554" y="12883"/>
                  </a:cubicBezTo>
                  <a:cubicBezTo>
                    <a:pt x="21721" y="15523"/>
                    <a:pt x="21805" y="17896"/>
                    <a:pt x="21872" y="19884"/>
                  </a:cubicBezTo>
                  <a:cubicBezTo>
                    <a:pt x="21922" y="21872"/>
                    <a:pt x="21955" y="23476"/>
                    <a:pt x="21989" y="24596"/>
                  </a:cubicBezTo>
                  <a:cubicBezTo>
                    <a:pt x="22005" y="25147"/>
                    <a:pt x="22022" y="25582"/>
                    <a:pt x="22022" y="25882"/>
                  </a:cubicBezTo>
                  <a:cubicBezTo>
                    <a:pt x="22039" y="26016"/>
                    <a:pt x="22039" y="26133"/>
                    <a:pt x="22039" y="26217"/>
                  </a:cubicBezTo>
                  <a:cubicBezTo>
                    <a:pt x="22039" y="26250"/>
                    <a:pt x="22039" y="26283"/>
                    <a:pt x="22056" y="26334"/>
                  </a:cubicBezTo>
                  <a:cubicBezTo>
                    <a:pt x="22056" y="26283"/>
                    <a:pt x="22056" y="26250"/>
                    <a:pt x="22056" y="26217"/>
                  </a:cubicBezTo>
                  <a:cubicBezTo>
                    <a:pt x="22056" y="26133"/>
                    <a:pt x="22056" y="26016"/>
                    <a:pt x="22056" y="25882"/>
                  </a:cubicBezTo>
                  <a:cubicBezTo>
                    <a:pt x="22056" y="25582"/>
                    <a:pt x="22056" y="25147"/>
                    <a:pt x="22039" y="24596"/>
                  </a:cubicBezTo>
                  <a:cubicBezTo>
                    <a:pt x="22039" y="23476"/>
                    <a:pt x="22022" y="21872"/>
                    <a:pt x="21972" y="19867"/>
                  </a:cubicBezTo>
                  <a:cubicBezTo>
                    <a:pt x="21922" y="17879"/>
                    <a:pt x="21838" y="15506"/>
                    <a:pt x="21688" y="12883"/>
                  </a:cubicBezTo>
                  <a:cubicBezTo>
                    <a:pt x="21604" y="11563"/>
                    <a:pt x="21487" y="10176"/>
                    <a:pt x="21354" y="8756"/>
                  </a:cubicBezTo>
                  <a:cubicBezTo>
                    <a:pt x="21287" y="8038"/>
                    <a:pt x="21220" y="7319"/>
                    <a:pt x="21120" y="6584"/>
                  </a:cubicBezTo>
                  <a:cubicBezTo>
                    <a:pt x="21103" y="6200"/>
                    <a:pt x="21036" y="5832"/>
                    <a:pt x="20953" y="5465"/>
                  </a:cubicBezTo>
                  <a:cubicBezTo>
                    <a:pt x="20853" y="5097"/>
                    <a:pt x="20719" y="4729"/>
                    <a:pt x="20535" y="4395"/>
                  </a:cubicBezTo>
                  <a:cubicBezTo>
                    <a:pt x="20184" y="3727"/>
                    <a:pt x="19716" y="3109"/>
                    <a:pt x="19182" y="2591"/>
                  </a:cubicBezTo>
                  <a:cubicBezTo>
                    <a:pt x="18664" y="2056"/>
                    <a:pt x="18062" y="1622"/>
                    <a:pt x="17427" y="1271"/>
                  </a:cubicBezTo>
                  <a:cubicBezTo>
                    <a:pt x="16776" y="953"/>
                    <a:pt x="16107" y="719"/>
                    <a:pt x="15422" y="552"/>
                  </a:cubicBezTo>
                  <a:cubicBezTo>
                    <a:pt x="14771" y="402"/>
                    <a:pt x="14102" y="268"/>
                    <a:pt x="13417" y="201"/>
                  </a:cubicBezTo>
                  <a:cubicBezTo>
                    <a:pt x="12114" y="18"/>
                    <a:pt x="10844" y="51"/>
                    <a:pt x="9674" y="18"/>
                  </a:cubicBezTo>
                  <a:cubicBezTo>
                    <a:pt x="8505" y="1"/>
                    <a:pt x="7419" y="1"/>
                    <a:pt x="64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7646514" y="2915500"/>
              <a:ext cx="74997" cy="26313"/>
            </a:xfrm>
            <a:custGeom>
              <a:avLst/>
              <a:gdLst/>
              <a:ahLst/>
              <a:cxnLst/>
              <a:rect l="l" t="t" r="r" b="b"/>
              <a:pathLst>
                <a:path w="2340" h="821" extrusionOk="0">
                  <a:moveTo>
                    <a:pt x="2311" y="1"/>
                  </a:moveTo>
                  <a:cubicBezTo>
                    <a:pt x="2192" y="1"/>
                    <a:pt x="1711" y="153"/>
                    <a:pt x="1153" y="344"/>
                  </a:cubicBezTo>
                  <a:cubicBezTo>
                    <a:pt x="502" y="561"/>
                    <a:pt x="0" y="779"/>
                    <a:pt x="17" y="812"/>
                  </a:cubicBezTo>
                  <a:cubicBezTo>
                    <a:pt x="19" y="818"/>
                    <a:pt x="28" y="821"/>
                    <a:pt x="44" y="821"/>
                  </a:cubicBezTo>
                  <a:cubicBezTo>
                    <a:pt x="161" y="821"/>
                    <a:pt x="631" y="669"/>
                    <a:pt x="1203" y="478"/>
                  </a:cubicBezTo>
                  <a:cubicBezTo>
                    <a:pt x="1838" y="261"/>
                    <a:pt x="2339" y="43"/>
                    <a:pt x="2339" y="10"/>
                  </a:cubicBezTo>
                  <a:cubicBezTo>
                    <a:pt x="2337" y="4"/>
                    <a:pt x="2328" y="1"/>
                    <a:pt x="231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7647059" y="2987356"/>
              <a:ext cx="33749" cy="4743"/>
            </a:xfrm>
            <a:custGeom>
              <a:avLst/>
              <a:gdLst/>
              <a:ahLst/>
              <a:cxnLst/>
              <a:rect l="l" t="t" r="r" b="b"/>
              <a:pathLst>
                <a:path w="1053" h="148" extrusionOk="0">
                  <a:moveTo>
                    <a:pt x="324" y="1"/>
                  </a:moveTo>
                  <a:cubicBezTo>
                    <a:pt x="132" y="1"/>
                    <a:pt x="0" y="19"/>
                    <a:pt x="0" y="57"/>
                  </a:cubicBezTo>
                  <a:cubicBezTo>
                    <a:pt x="0" y="90"/>
                    <a:pt x="234" y="141"/>
                    <a:pt x="518" y="141"/>
                  </a:cubicBezTo>
                  <a:cubicBezTo>
                    <a:pt x="599" y="145"/>
                    <a:pt x="674" y="147"/>
                    <a:pt x="742" y="147"/>
                  </a:cubicBezTo>
                  <a:cubicBezTo>
                    <a:pt x="927" y="147"/>
                    <a:pt x="1053" y="132"/>
                    <a:pt x="1053" y="107"/>
                  </a:cubicBezTo>
                  <a:cubicBezTo>
                    <a:pt x="1053" y="57"/>
                    <a:pt x="819" y="24"/>
                    <a:pt x="535" y="7"/>
                  </a:cubicBezTo>
                  <a:cubicBezTo>
                    <a:pt x="459" y="3"/>
                    <a:pt x="388" y="1"/>
                    <a:pt x="3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7353577" y="2960787"/>
              <a:ext cx="47690" cy="45575"/>
            </a:xfrm>
            <a:custGeom>
              <a:avLst/>
              <a:gdLst/>
              <a:ahLst/>
              <a:cxnLst/>
              <a:rect l="l" t="t" r="r" b="b"/>
              <a:pathLst>
                <a:path w="1488" h="1422" extrusionOk="0">
                  <a:moveTo>
                    <a:pt x="652" y="0"/>
                  </a:moveTo>
                  <a:lnTo>
                    <a:pt x="652" y="0"/>
                  </a:lnTo>
                  <a:cubicBezTo>
                    <a:pt x="652" y="0"/>
                    <a:pt x="585" y="0"/>
                    <a:pt x="485" y="34"/>
                  </a:cubicBezTo>
                  <a:cubicBezTo>
                    <a:pt x="352" y="84"/>
                    <a:pt x="218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3" y="1257"/>
                    <a:pt x="476" y="1422"/>
                    <a:pt x="747" y="1422"/>
                  </a:cubicBezTo>
                  <a:cubicBezTo>
                    <a:pt x="760" y="1422"/>
                    <a:pt x="773" y="1421"/>
                    <a:pt x="786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69"/>
                    <a:pt x="1404" y="418"/>
                    <a:pt x="1204" y="251"/>
                  </a:cubicBezTo>
                  <a:cubicBezTo>
                    <a:pt x="1087" y="151"/>
                    <a:pt x="936" y="101"/>
                    <a:pt x="786" y="101"/>
                  </a:cubicBezTo>
                  <a:cubicBezTo>
                    <a:pt x="686" y="117"/>
                    <a:pt x="619" y="151"/>
                    <a:pt x="636" y="151"/>
                  </a:cubicBezTo>
                  <a:cubicBezTo>
                    <a:pt x="636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20" y="184"/>
                    <a:pt x="1053" y="234"/>
                    <a:pt x="1137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35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5" y="368"/>
                  </a:cubicBezTo>
                  <a:cubicBezTo>
                    <a:pt x="335" y="218"/>
                    <a:pt x="469" y="84"/>
                    <a:pt x="6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7345564" y="2844574"/>
              <a:ext cx="46056" cy="123745"/>
            </a:xfrm>
            <a:custGeom>
              <a:avLst/>
              <a:gdLst/>
              <a:ahLst/>
              <a:cxnLst/>
              <a:rect l="l" t="t" r="r" b="b"/>
              <a:pathLst>
                <a:path w="1437" h="3861" extrusionOk="0">
                  <a:moveTo>
                    <a:pt x="1420" y="1"/>
                  </a:moveTo>
                  <a:cubicBezTo>
                    <a:pt x="1421" y="3"/>
                    <a:pt x="1422" y="6"/>
                    <a:pt x="1421" y="9"/>
                  </a:cubicBezTo>
                  <a:lnTo>
                    <a:pt x="1421" y="9"/>
                  </a:lnTo>
                  <a:cubicBezTo>
                    <a:pt x="1426" y="6"/>
                    <a:pt x="1432" y="3"/>
                    <a:pt x="1437" y="1"/>
                  </a:cubicBezTo>
                  <a:close/>
                  <a:moveTo>
                    <a:pt x="1421" y="9"/>
                  </a:moveTo>
                  <a:cubicBezTo>
                    <a:pt x="1228" y="108"/>
                    <a:pt x="1066" y="239"/>
                    <a:pt x="936" y="402"/>
                  </a:cubicBezTo>
                  <a:cubicBezTo>
                    <a:pt x="201" y="1187"/>
                    <a:pt x="0" y="2323"/>
                    <a:pt x="401" y="3309"/>
                  </a:cubicBezTo>
                  <a:cubicBezTo>
                    <a:pt x="468" y="3509"/>
                    <a:pt x="568" y="3710"/>
                    <a:pt x="719" y="3860"/>
                  </a:cubicBezTo>
                  <a:cubicBezTo>
                    <a:pt x="752" y="3844"/>
                    <a:pt x="618" y="3643"/>
                    <a:pt x="485" y="3276"/>
                  </a:cubicBezTo>
                  <a:cubicBezTo>
                    <a:pt x="167" y="2323"/>
                    <a:pt x="351" y="1254"/>
                    <a:pt x="1003" y="469"/>
                  </a:cubicBezTo>
                  <a:cubicBezTo>
                    <a:pt x="1236" y="188"/>
                    <a:pt x="1412" y="53"/>
                    <a:pt x="1421" y="9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7348769" y="3002420"/>
              <a:ext cx="31633" cy="132431"/>
            </a:xfrm>
            <a:custGeom>
              <a:avLst/>
              <a:gdLst/>
              <a:ahLst/>
              <a:cxnLst/>
              <a:rect l="l" t="t" r="r" b="b"/>
              <a:pathLst>
                <a:path w="987" h="4132" extrusionOk="0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34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8" y="3079"/>
                    <a:pt x="535" y="3564"/>
                  </a:cubicBezTo>
                  <a:cubicBezTo>
                    <a:pt x="652" y="3781"/>
                    <a:pt x="786" y="3965"/>
                    <a:pt x="953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5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7304316" y="2972581"/>
              <a:ext cx="47146" cy="9262"/>
            </a:xfrm>
            <a:custGeom>
              <a:avLst/>
              <a:gdLst/>
              <a:ahLst/>
              <a:cxnLst/>
              <a:rect l="l" t="t" r="r" b="b"/>
              <a:pathLst>
                <a:path w="1471" h="289" extrusionOk="0">
                  <a:moveTo>
                    <a:pt x="736" y="0"/>
                  </a:moveTo>
                  <a:cubicBezTo>
                    <a:pt x="285" y="0"/>
                    <a:pt x="1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99" y="288"/>
                    <a:pt x="368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7048877" y="2960787"/>
              <a:ext cx="47690" cy="45575"/>
            </a:xfrm>
            <a:custGeom>
              <a:avLst/>
              <a:gdLst/>
              <a:ahLst/>
              <a:cxnLst/>
              <a:rect l="l" t="t" r="r" b="b"/>
              <a:pathLst>
                <a:path w="1488" h="1422" extrusionOk="0">
                  <a:moveTo>
                    <a:pt x="652" y="0"/>
                  </a:moveTo>
                  <a:cubicBezTo>
                    <a:pt x="652" y="0"/>
                    <a:pt x="585" y="0"/>
                    <a:pt x="485" y="34"/>
                  </a:cubicBezTo>
                  <a:cubicBezTo>
                    <a:pt x="351" y="84"/>
                    <a:pt x="234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2" y="1257"/>
                    <a:pt x="476" y="1422"/>
                    <a:pt x="761" y="1422"/>
                  </a:cubicBezTo>
                  <a:cubicBezTo>
                    <a:pt x="775" y="1422"/>
                    <a:pt x="789" y="1421"/>
                    <a:pt x="803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52"/>
                    <a:pt x="1404" y="418"/>
                    <a:pt x="1220" y="251"/>
                  </a:cubicBezTo>
                  <a:cubicBezTo>
                    <a:pt x="1103" y="151"/>
                    <a:pt x="936" y="101"/>
                    <a:pt x="786" y="101"/>
                  </a:cubicBezTo>
                  <a:cubicBezTo>
                    <a:pt x="686" y="117"/>
                    <a:pt x="635" y="151"/>
                    <a:pt x="635" y="151"/>
                  </a:cubicBezTo>
                  <a:cubicBezTo>
                    <a:pt x="635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19" y="184"/>
                    <a:pt x="1053" y="234"/>
                    <a:pt x="1153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52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4" y="368"/>
                  </a:cubicBezTo>
                  <a:cubicBezTo>
                    <a:pt x="335" y="218"/>
                    <a:pt x="468" y="84"/>
                    <a:pt x="6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7040833" y="2844574"/>
              <a:ext cx="46088" cy="123745"/>
            </a:xfrm>
            <a:custGeom>
              <a:avLst/>
              <a:gdLst/>
              <a:ahLst/>
              <a:cxnLst/>
              <a:rect l="l" t="t" r="r" b="b"/>
              <a:pathLst>
                <a:path w="1438" h="3861" extrusionOk="0">
                  <a:moveTo>
                    <a:pt x="1438" y="1"/>
                  </a:moveTo>
                  <a:lnTo>
                    <a:pt x="1438" y="1"/>
                  </a:lnTo>
                  <a:cubicBezTo>
                    <a:pt x="1237" y="101"/>
                    <a:pt x="1070" y="235"/>
                    <a:pt x="937" y="402"/>
                  </a:cubicBezTo>
                  <a:cubicBezTo>
                    <a:pt x="201" y="1187"/>
                    <a:pt x="1" y="2323"/>
                    <a:pt x="402" y="3309"/>
                  </a:cubicBezTo>
                  <a:cubicBezTo>
                    <a:pt x="469" y="3509"/>
                    <a:pt x="569" y="3710"/>
                    <a:pt x="719" y="3860"/>
                  </a:cubicBezTo>
                  <a:cubicBezTo>
                    <a:pt x="753" y="3844"/>
                    <a:pt x="619" y="3643"/>
                    <a:pt x="485" y="3276"/>
                  </a:cubicBezTo>
                  <a:cubicBezTo>
                    <a:pt x="168" y="2323"/>
                    <a:pt x="352" y="1254"/>
                    <a:pt x="1003" y="469"/>
                  </a:cubicBezTo>
                  <a:cubicBezTo>
                    <a:pt x="1254" y="168"/>
                    <a:pt x="1438" y="34"/>
                    <a:pt x="1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7044070" y="3002420"/>
              <a:ext cx="31601" cy="132431"/>
            </a:xfrm>
            <a:custGeom>
              <a:avLst/>
              <a:gdLst/>
              <a:ahLst/>
              <a:cxnLst/>
              <a:rect l="l" t="t" r="r" b="b"/>
              <a:pathLst>
                <a:path w="986" h="4132" extrusionOk="0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51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7" y="3079"/>
                    <a:pt x="552" y="3564"/>
                  </a:cubicBezTo>
                  <a:cubicBezTo>
                    <a:pt x="652" y="3781"/>
                    <a:pt x="785" y="3965"/>
                    <a:pt x="969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4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6999616" y="2972581"/>
              <a:ext cx="47146" cy="9262"/>
            </a:xfrm>
            <a:custGeom>
              <a:avLst/>
              <a:gdLst/>
              <a:ahLst/>
              <a:cxnLst/>
              <a:rect l="l" t="t" r="r" b="b"/>
              <a:pathLst>
                <a:path w="1471" h="289" extrusionOk="0">
                  <a:moveTo>
                    <a:pt x="736" y="0"/>
                  </a:moveTo>
                  <a:cubicBezTo>
                    <a:pt x="284" y="0"/>
                    <a:pt x="0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101" y="288"/>
                    <a:pt x="383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7441394" y="3389904"/>
              <a:ext cx="450943" cy="895573"/>
            </a:xfrm>
            <a:custGeom>
              <a:avLst/>
              <a:gdLst/>
              <a:ahLst/>
              <a:cxnLst/>
              <a:rect l="l" t="t" r="r" b="b"/>
              <a:pathLst>
                <a:path w="14070" h="27943" extrusionOk="0">
                  <a:moveTo>
                    <a:pt x="6802" y="1"/>
                  </a:moveTo>
                  <a:cubicBezTo>
                    <a:pt x="4711" y="1"/>
                    <a:pt x="2768" y="395"/>
                    <a:pt x="2073" y="1699"/>
                  </a:cubicBezTo>
                  <a:cubicBezTo>
                    <a:pt x="318" y="5008"/>
                    <a:pt x="1" y="27731"/>
                    <a:pt x="1" y="27731"/>
                  </a:cubicBezTo>
                  <a:cubicBezTo>
                    <a:pt x="1" y="27731"/>
                    <a:pt x="5721" y="27943"/>
                    <a:pt x="9858" y="27943"/>
                  </a:cubicBezTo>
                  <a:cubicBezTo>
                    <a:pt x="12193" y="27943"/>
                    <a:pt x="14024" y="27875"/>
                    <a:pt x="14036" y="27664"/>
                  </a:cubicBezTo>
                  <a:cubicBezTo>
                    <a:pt x="14070" y="27063"/>
                    <a:pt x="13501" y="914"/>
                    <a:pt x="13501" y="914"/>
                  </a:cubicBezTo>
                  <a:lnTo>
                    <a:pt x="13518" y="914"/>
                  </a:lnTo>
                  <a:cubicBezTo>
                    <a:pt x="13518" y="914"/>
                    <a:pt x="9987" y="1"/>
                    <a:pt x="680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7559209" y="3398398"/>
              <a:ext cx="340627" cy="889259"/>
            </a:xfrm>
            <a:custGeom>
              <a:avLst/>
              <a:gdLst/>
              <a:ahLst/>
              <a:cxnLst/>
              <a:rect l="l" t="t" r="r" b="b"/>
              <a:pathLst>
                <a:path w="10628" h="27746" extrusionOk="0">
                  <a:moveTo>
                    <a:pt x="6106" y="1"/>
                  </a:moveTo>
                  <a:cubicBezTo>
                    <a:pt x="4532" y="1"/>
                    <a:pt x="2951" y="299"/>
                    <a:pt x="2206" y="1334"/>
                  </a:cubicBezTo>
                  <a:cubicBezTo>
                    <a:pt x="452" y="3773"/>
                    <a:pt x="1" y="27583"/>
                    <a:pt x="1" y="27583"/>
                  </a:cubicBezTo>
                  <a:cubicBezTo>
                    <a:pt x="1" y="27583"/>
                    <a:pt x="5511" y="27745"/>
                    <a:pt x="8521" y="27745"/>
                  </a:cubicBezTo>
                  <a:cubicBezTo>
                    <a:pt x="9608" y="27745"/>
                    <a:pt x="10369" y="27724"/>
                    <a:pt x="10427" y="27667"/>
                  </a:cubicBezTo>
                  <a:cubicBezTo>
                    <a:pt x="10627" y="27466"/>
                    <a:pt x="10360" y="549"/>
                    <a:pt x="10360" y="549"/>
                  </a:cubicBezTo>
                  <a:cubicBezTo>
                    <a:pt x="10360" y="549"/>
                    <a:pt x="8240" y="1"/>
                    <a:pt x="61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7756285" y="3790818"/>
              <a:ext cx="31088" cy="40319"/>
            </a:xfrm>
            <a:custGeom>
              <a:avLst/>
              <a:gdLst/>
              <a:ahLst/>
              <a:cxnLst/>
              <a:rect l="l" t="t" r="r" b="b"/>
              <a:pathLst>
                <a:path w="970" h="1258" extrusionOk="0">
                  <a:moveTo>
                    <a:pt x="318" y="1"/>
                  </a:moveTo>
                  <a:cubicBezTo>
                    <a:pt x="304" y="14"/>
                    <a:pt x="346" y="39"/>
                    <a:pt x="415" y="65"/>
                  </a:cubicBezTo>
                  <a:lnTo>
                    <a:pt x="415" y="65"/>
                  </a:lnTo>
                  <a:cubicBezTo>
                    <a:pt x="256" y="164"/>
                    <a:pt x="126" y="304"/>
                    <a:pt x="51" y="485"/>
                  </a:cubicBezTo>
                  <a:cubicBezTo>
                    <a:pt x="1" y="619"/>
                    <a:pt x="1" y="769"/>
                    <a:pt x="51" y="920"/>
                  </a:cubicBezTo>
                  <a:cubicBezTo>
                    <a:pt x="101" y="1087"/>
                    <a:pt x="251" y="1220"/>
                    <a:pt x="435" y="1254"/>
                  </a:cubicBezTo>
                  <a:cubicBezTo>
                    <a:pt x="457" y="1257"/>
                    <a:pt x="480" y="1258"/>
                    <a:pt x="502" y="1258"/>
                  </a:cubicBezTo>
                  <a:cubicBezTo>
                    <a:pt x="612" y="1258"/>
                    <a:pt x="716" y="1223"/>
                    <a:pt x="786" y="1154"/>
                  </a:cubicBezTo>
                  <a:cubicBezTo>
                    <a:pt x="886" y="1070"/>
                    <a:pt x="936" y="953"/>
                    <a:pt x="953" y="836"/>
                  </a:cubicBezTo>
                  <a:cubicBezTo>
                    <a:pt x="970" y="652"/>
                    <a:pt x="953" y="468"/>
                    <a:pt x="886" y="301"/>
                  </a:cubicBezTo>
                  <a:cubicBezTo>
                    <a:pt x="836" y="168"/>
                    <a:pt x="719" y="101"/>
                    <a:pt x="585" y="101"/>
                  </a:cubicBezTo>
                  <a:cubicBezTo>
                    <a:pt x="485" y="101"/>
                    <a:pt x="452" y="151"/>
                    <a:pt x="452" y="168"/>
                  </a:cubicBezTo>
                  <a:lnTo>
                    <a:pt x="468" y="168"/>
                  </a:lnTo>
                  <a:cubicBezTo>
                    <a:pt x="468" y="168"/>
                    <a:pt x="502" y="151"/>
                    <a:pt x="585" y="151"/>
                  </a:cubicBezTo>
                  <a:cubicBezTo>
                    <a:pt x="686" y="168"/>
                    <a:pt x="769" y="235"/>
                    <a:pt x="803" y="335"/>
                  </a:cubicBezTo>
                  <a:cubicBezTo>
                    <a:pt x="836" y="502"/>
                    <a:pt x="853" y="652"/>
                    <a:pt x="819" y="819"/>
                  </a:cubicBezTo>
                  <a:cubicBezTo>
                    <a:pt x="804" y="984"/>
                    <a:pt x="669" y="1109"/>
                    <a:pt x="508" y="1109"/>
                  </a:cubicBezTo>
                  <a:cubicBezTo>
                    <a:pt x="490" y="1109"/>
                    <a:pt x="471" y="1107"/>
                    <a:pt x="452" y="1103"/>
                  </a:cubicBezTo>
                  <a:cubicBezTo>
                    <a:pt x="335" y="1087"/>
                    <a:pt x="218" y="986"/>
                    <a:pt x="184" y="869"/>
                  </a:cubicBezTo>
                  <a:cubicBezTo>
                    <a:pt x="134" y="753"/>
                    <a:pt x="134" y="636"/>
                    <a:pt x="168" y="519"/>
                  </a:cubicBezTo>
                  <a:cubicBezTo>
                    <a:pt x="234" y="352"/>
                    <a:pt x="351" y="201"/>
                    <a:pt x="502" y="84"/>
                  </a:cubicBezTo>
                  <a:lnTo>
                    <a:pt x="552" y="51"/>
                  </a:lnTo>
                  <a:lnTo>
                    <a:pt x="485" y="34"/>
                  </a:lnTo>
                  <a:cubicBezTo>
                    <a:pt x="385" y="1"/>
                    <a:pt x="318" y="1"/>
                    <a:pt x="3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7712376" y="3657490"/>
              <a:ext cx="61087" cy="140315"/>
            </a:xfrm>
            <a:custGeom>
              <a:avLst/>
              <a:gdLst/>
              <a:ahLst/>
              <a:cxnLst/>
              <a:rect l="l" t="t" r="r" b="b"/>
              <a:pathLst>
                <a:path w="1906" h="4378" extrusionOk="0">
                  <a:moveTo>
                    <a:pt x="0" y="0"/>
                  </a:moveTo>
                  <a:lnTo>
                    <a:pt x="0" y="0"/>
                  </a:lnTo>
                  <a:cubicBezTo>
                    <a:pt x="101" y="217"/>
                    <a:pt x="201" y="435"/>
                    <a:pt x="318" y="635"/>
                  </a:cubicBezTo>
                  <a:cubicBezTo>
                    <a:pt x="518" y="1019"/>
                    <a:pt x="786" y="1554"/>
                    <a:pt x="1053" y="2156"/>
                  </a:cubicBezTo>
                  <a:cubicBezTo>
                    <a:pt x="1304" y="2757"/>
                    <a:pt x="1521" y="3325"/>
                    <a:pt x="1655" y="3726"/>
                  </a:cubicBezTo>
                  <a:cubicBezTo>
                    <a:pt x="1721" y="3960"/>
                    <a:pt x="1805" y="4177"/>
                    <a:pt x="1905" y="4378"/>
                  </a:cubicBezTo>
                  <a:cubicBezTo>
                    <a:pt x="1889" y="4144"/>
                    <a:pt x="1838" y="3910"/>
                    <a:pt x="1755" y="3693"/>
                  </a:cubicBezTo>
                  <a:cubicBezTo>
                    <a:pt x="1437" y="2607"/>
                    <a:pt x="986" y="1554"/>
                    <a:pt x="401" y="585"/>
                  </a:cubicBezTo>
                  <a:cubicBezTo>
                    <a:pt x="301" y="368"/>
                    <a:pt x="168" y="184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7779329" y="3670342"/>
              <a:ext cx="55703" cy="129610"/>
            </a:xfrm>
            <a:custGeom>
              <a:avLst/>
              <a:gdLst/>
              <a:ahLst/>
              <a:cxnLst/>
              <a:rect l="l" t="t" r="r" b="b"/>
              <a:pathLst>
                <a:path w="1738" h="4044" extrusionOk="0">
                  <a:moveTo>
                    <a:pt x="1738" y="0"/>
                  </a:moveTo>
                  <a:cubicBezTo>
                    <a:pt x="1604" y="167"/>
                    <a:pt x="1487" y="351"/>
                    <a:pt x="1404" y="552"/>
                  </a:cubicBezTo>
                  <a:cubicBezTo>
                    <a:pt x="1220" y="902"/>
                    <a:pt x="969" y="1404"/>
                    <a:pt x="718" y="1955"/>
                  </a:cubicBezTo>
                  <a:cubicBezTo>
                    <a:pt x="485" y="2523"/>
                    <a:pt x="284" y="3041"/>
                    <a:pt x="167" y="3425"/>
                  </a:cubicBezTo>
                  <a:cubicBezTo>
                    <a:pt x="84" y="3626"/>
                    <a:pt x="17" y="3826"/>
                    <a:pt x="0" y="4044"/>
                  </a:cubicBezTo>
                  <a:cubicBezTo>
                    <a:pt x="100" y="3860"/>
                    <a:pt x="184" y="3659"/>
                    <a:pt x="251" y="3459"/>
                  </a:cubicBezTo>
                  <a:cubicBezTo>
                    <a:pt x="401" y="3091"/>
                    <a:pt x="618" y="2573"/>
                    <a:pt x="852" y="2022"/>
                  </a:cubicBezTo>
                  <a:cubicBezTo>
                    <a:pt x="1103" y="1471"/>
                    <a:pt x="1320" y="969"/>
                    <a:pt x="1487" y="602"/>
                  </a:cubicBezTo>
                  <a:cubicBezTo>
                    <a:pt x="1587" y="418"/>
                    <a:pt x="1671" y="217"/>
                    <a:pt x="17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7713979" y="3826169"/>
              <a:ext cx="49293" cy="217972"/>
            </a:xfrm>
            <a:custGeom>
              <a:avLst/>
              <a:gdLst/>
              <a:ahLst/>
              <a:cxnLst/>
              <a:rect l="l" t="t" r="r" b="b"/>
              <a:pathLst>
                <a:path w="1538" h="680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488" y="84"/>
                    <a:pt x="1454" y="168"/>
                    <a:pt x="1438" y="268"/>
                  </a:cubicBezTo>
                  <a:cubicBezTo>
                    <a:pt x="1371" y="435"/>
                    <a:pt x="1304" y="669"/>
                    <a:pt x="1204" y="970"/>
                  </a:cubicBezTo>
                  <a:cubicBezTo>
                    <a:pt x="1037" y="1588"/>
                    <a:pt x="803" y="2423"/>
                    <a:pt x="585" y="3376"/>
                  </a:cubicBezTo>
                  <a:cubicBezTo>
                    <a:pt x="385" y="4311"/>
                    <a:pt x="218" y="5163"/>
                    <a:pt x="118" y="5798"/>
                  </a:cubicBezTo>
                  <a:cubicBezTo>
                    <a:pt x="67" y="6099"/>
                    <a:pt x="34" y="6350"/>
                    <a:pt x="17" y="6533"/>
                  </a:cubicBezTo>
                  <a:cubicBezTo>
                    <a:pt x="1" y="6617"/>
                    <a:pt x="1" y="6717"/>
                    <a:pt x="1" y="6801"/>
                  </a:cubicBezTo>
                  <a:cubicBezTo>
                    <a:pt x="101" y="6483"/>
                    <a:pt x="168" y="6149"/>
                    <a:pt x="218" y="5815"/>
                  </a:cubicBezTo>
                  <a:cubicBezTo>
                    <a:pt x="351" y="5197"/>
                    <a:pt x="519" y="4345"/>
                    <a:pt x="736" y="3392"/>
                  </a:cubicBezTo>
                  <a:cubicBezTo>
                    <a:pt x="936" y="2457"/>
                    <a:pt x="1153" y="1621"/>
                    <a:pt x="1304" y="1003"/>
                  </a:cubicBezTo>
                  <a:cubicBezTo>
                    <a:pt x="1404" y="669"/>
                    <a:pt x="1488" y="351"/>
                    <a:pt x="15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7780387" y="3827227"/>
              <a:ext cx="54645" cy="133392"/>
            </a:xfrm>
            <a:custGeom>
              <a:avLst/>
              <a:gdLst/>
              <a:ahLst/>
              <a:cxnLst/>
              <a:rect l="l" t="t" r="r" b="b"/>
              <a:pathLst>
                <a:path w="1705" h="4162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201"/>
                    <a:pt x="168" y="402"/>
                    <a:pt x="268" y="602"/>
                  </a:cubicBezTo>
                  <a:cubicBezTo>
                    <a:pt x="452" y="970"/>
                    <a:pt x="685" y="1471"/>
                    <a:pt x="919" y="2056"/>
                  </a:cubicBezTo>
                  <a:cubicBezTo>
                    <a:pt x="1153" y="2624"/>
                    <a:pt x="1337" y="3159"/>
                    <a:pt x="1471" y="3543"/>
                  </a:cubicBezTo>
                  <a:cubicBezTo>
                    <a:pt x="1521" y="3760"/>
                    <a:pt x="1604" y="3961"/>
                    <a:pt x="1705" y="4161"/>
                  </a:cubicBezTo>
                  <a:cubicBezTo>
                    <a:pt x="1688" y="3944"/>
                    <a:pt x="1638" y="3727"/>
                    <a:pt x="1571" y="3510"/>
                  </a:cubicBezTo>
                  <a:cubicBezTo>
                    <a:pt x="1287" y="2490"/>
                    <a:pt x="869" y="1488"/>
                    <a:pt x="351" y="552"/>
                  </a:cubicBezTo>
                  <a:cubicBezTo>
                    <a:pt x="268" y="352"/>
                    <a:pt x="134" y="168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7800193" y="2062201"/>
              <a:ext cx="842402" cy="398446"/>
            </a:xfrm>
            <a:custGeom>
              <a:avLst/>
              <a:gdLst/>
              <a:ahLst/>
              <a:cxnLst/>
              <a:rect l="l" t="t" r="r" b="b"/>
              <a:pathLst>
                <a:path w="26284" h="12432" extrusionOk="0">
                  <a:moveTo>
                    <a:pt x="235" y="1"/>
                  </a:moveTo>
                  <a:lnTo>
                    <a:pt x="1" y="502"/>
                  </a:lnTo>
                  <a:lnTo>
                    <a:pt x="26049" y="12432"/>
                  </a:lnTo>
                  <a:lnTo>
                    <a:pt x="26283" y="1194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8429431" y="2361003"/>
              <a:ext cx="17692" cy="2295774"/>
            </a:xfrm>
            <a:custGeom>
              <a:avLst/>
              <a:gdLst/>
              <a:ahLst/>
              <a:cxnLst/>
              <a:rect l="l" t="t" r="r" b="b"/>
              <a:pathLst>
                <a:path w="552" h="71631" extrusionOk="0">
                  <a:moveTo>
                    <a:pt x="0" y="1"/>
                  </a:moveTo>
                  <a:lnTo>
                    <a:pt x="0" y="71630"/>
                  </a:lnTo>
                  <a:lnTo>
                    <a:pt x="552" y="7163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8417092" y="2967742"/>
              <a:ext cx="45575" cy="308481"/>
            </a:xfrm>
            <a:custGeom>
              <a:avLst/>
              <a:gdLst/>
              <a:ahLst/>
              <a:cxnLst/>
              <a:rect l="l" t="t" r="r" b="b"/>
              <a:pathLst>
                <a:path w="1422" h="9625" extrusionOk="0">
                  <a:moveTo>
                    <a:pt x="636" y="1"/>
                  </a:moveTo>
                  <a:cubicBezTo>
                    <a:pt x="285" y="1"/>
                    <a:pt x="1" y="285"/>
                    <a:pt x="1" y="636"/>
                  </a:cubicBezTo>
                  <a:lnTo>
                    <a:pt x="1" y="8990"/>
                  </a:lnTo>
                  <a:cubicBezTo>
                    <a:pt x="1" y="9341"/>
                    <a:pt x="285" y="9625"/>
                    <a:pt x="636" y="9625"/>
                  </a:cubicBezTo>
                  <a:lnTo>
                    <a:pt x="786" y="9625"/>
                  </a:lnTo>
                  <a:cubicBezTo>
                    <a:pt x="1137" y="9625"/>
                    <a:pt x="1421" y="9341"/>
                    <a:pt x="1421" y="8990"/>
                  </a:cubicBezTo>
                  <a:lnTo>
                    <a:pt x="1421" y="636"/>
                  </a:lnTo>
                  <a:cubicBezTo>
                    <a:pt x="1421" y="285"/>
                    <a:pt x="1137" y="1"/>
                    <a:pt x="78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7696832" y="1980730"/>
              <a:ext cx="143039" cy="128617"/>
            </a:xfrm>
            <a:custGeom>
              <a:avLst/>
              <a:gdLst/>
              <a:ahLst/>
              <a:cxnLst/>
              <a:rect l="l" t="t" r="r" b="b"/>
              <a:pathLst>
                <a:path w="4463" h="4013" extrusionOk="0">
                  <a:moveTo>
                    <a:pt x="2365" y="1"/>
                  </a:moveTo>
                  <a:cubicBezTo>
                    <a:pt x="1759" y="1"/>
                    <a:pt x="1166" y="297"/>
                    <a:pt x="820" y="838"/>
                  </a:cubicBezTo>
                  <a:lnTo>
                    <a:pt x="1" y="2125"/>
                  </a:lnTo>
                  <a:lnTo>
                    <a:pt x="3242" y="4013"/>
                  </a:lnTo>
                  <a:lnTo>
                    <a:pt x="3961" y="2760"/>
                  </a:lnTo>
                  <a:cubicBezTo>
                    <a:pt x="4462" y="1891"/>
                    <a:pt x="4178" y="788"/>
                    <a:pt x="3326" y="270"/>
                  </a:cubicBezTo>
                  <a:cubicBezTo>
                    <a:pt x="3026" y="88"/>
                    <a:pt x="2693" y="1"/>
                    <a:pt x="236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7433894" y="2048804"/>
              <a:ext cx="428989" cy="324570"/>
            </a:xfrm>
            <a:custGeom>
              <a:avLst/>
              <a:gdLst/>
              <a:ahLst/>
              <a:cxnLst/>
              <a:rect l="l" t="t" r="r" b="b"/>
              <a:pathLst>
                <a:path w="13385" h="10127" extrusionOk="0">
                  <a:moveTo>
                    <a:pt x="8205" y="1"/>
                  </a:moveTo>
                  <a:lnTo>
                    <a:pt x="1" y="2541"/>
                  </a:lnTo>
                  <a:lnTo>
                    <a:pt x="13385" y="10126"/>
                  </a:lnTo>
                  <a:lnTo>
                    <a:pt x="11547" y="1388"/>
                  </a:lnTo>
                  <a:lnTo>
                    <a:pt x="82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7392133" y="2122423"/>
              <a:ext cx="494307" cy="283354"/>
            </a:xfrm>
            <a:custGeom>
              <a:avLst/>
              <a:gdLst/>
              <a:ahLst/>
              <a:cxnLst/>
              <a:rect l="l" t="t" r="r" b="b"/>
              <a:pathLst>
                <a:path w="15423" h="8841" extrusionOk="0">
                  <a:moveTo>
                    <a:pt x="2252" y="1"/>
                  </a:moveTo>
                  <a:cubicBezTo>
                    <a:pt x="1456" y="1"/>
                    <a:pt x="893" y="198"/>
                    <a:pt x="669" y="611"/>
                  </a:cubicBezTo>
                  <a:cubicBezTo>
                    <a:pt x="1" y="1848"/>
                    <a:pt x="2607" y="4554"/>
                    <a:pt x="6500" y="6660"/>
                  </a:cubicBezTo>
                  <a:cubicBezTo>
                    <a:pt x="9092" y="8061"/>
                    <a:pt x="11594" y="8840"/>
                    <a:pt x="13175" y="8840"/>
                  </a:cubicBezTo>
                  <a:cubicBezTo>
                    <a:pt x="13969" y="8840"/>
                    <a:pt x="14531" y="8644"/>
                    <a:pt x="14754" y="8230"/>
                  </a:cubicBezTo>
                  <a:cubicBezTo>
                    <a:pt x="15423" y="6994"/>
                    <a:pt x="12816" y="4287"/>
                    <a:pt x="8923" y="2182"/>
                  </a:cubicBezTo>
                  <a:cubicBezTo>
                    <a:pt x="6343" y="780"/>
                    <a:pt x="3837" y="1"/>
                    <a:pt x="22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8186845" y="4588222"/>
              <a:ext cx="495910" cy="68555"/>
            </a:xfrm>
            <a:custGeom>
              <a:avLst/>
              <a:gdLst/>
              <a:ahLst/>
              <a:cxnLst/>
              <a:rect l="l" t="t" r="r" b="b"/>
              <a:pathLst>
                <a:path w="15473" h="2139" extrusionOk="0">
                  <a:moveTo>
                    <a:pt x="7073" y="0"/>
                  </a:moveTo>
                  <a:cubicBezTo>
                    <a:pt x="2093" y="0"/>
                    <a:pt x="0" y="2138"/>
                    <a:pt x="0" y="2138"/>
                  </a:cubicBezTo>
                  <a:lnTo>
                    <a:pt x="15472" y="2138"/>
                  </a:lnTo>
                  <a:cubicBezTo>
                    <a:pt x="15472" y="2138"/>
                    <a:pt x="13384" y="234"/>
                    <a:pt x="7837" y="16"/>
                  </a:cubicBezTo>
                  <a:cubicBezTo>
                    <a:pt x="7575" y="5"/>
                    <a:pt x="7321" y="0"/>
                    <a:pt x="70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8404240" y="2327799"/>
              <a:ext cx="78779" cy="67049"/>
            </a:xfrm>
            <a:custGeom>
              <a:avLst/>
              <a:gdLst/>
              <a:ahLst/>
              <a:cxnLst/>
              <a:rect l="l" t="t" r="r" b="b"/>
              <a:pathLst>
                <a:path w="2458" h="2092" extrusionOk="0">
                  <a:moveTo>
                    <a:pt x="1054" y="1"/>
                  </a:moveTo>
                  <a:cubicBezTo>
                    <a:pt x="469" y="1"/>
                    <a:pt x="1" y="469"/>
                    <a:pt x="1" y="1037"/>
                  </a:cubicBezTo>
                  <a:cubicBezTo>
                    <a:pt x="1" y="1672"/>
                    <a:pt x="525" y="2092"/>
                    <a:pt x="1070" y="2092"/>
                  </a:cubicBezTo>
                  <a:cubicBezTo>
                    <a:pt x="1328" y="2092"/>
                    <a:pt x="1591" y="1998"/>
                    <a:pt x="1805" y="1789"/>
                  </a:cubicBezTo>
                  <a:cubicBezTo>
                    <a:pt x="2457" y="1120"/>
                    <a:pt x="1989" y="1"/>
                    <a:pt x="105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7788944" y="1949738"/>
              <a:ext cx="39133" cy="47178"/>
            </a:xfrm>
            <a:custGeom>
              <a:avLst/>
              <a:gdLst/>
              <a:ahLst/>
              <a:cxnLst/>
              <a:rect l="l" t="t" r="r" b="b"/>
              <a:pathLst>
                <a:path w="1221" h="1472" extrusionOk="0">
                  <a:moveTo>
                    <a:pt x="586" y="1"/>
                  </a:moveTo>
                  <a:lnTo>
                    <a:pt x="1" y="1304"/>
                  </a:lnTo>
                  <a:lnTo>
                    <a:pt x="485" y="1471"/>
                  </a:lnTo>
                  <a:lnTo>
                    <a:pt x="1220" y="235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7696319" y="2045054"/>
              <a:ext cx="113008" cy="53620"/>
            </a:xfrm>
            <a:custGeom>
              <a:avLst/>
              <a:gdLst/>
              <a:ahLst/>
              <a:cxnLst/>
              <a:rect l="l" t="t" r="r" b="b"/>
              <a:pathLst>
                <a:path w="3526" h="1673" extrusionOk="0">
                  <a:moveTo>
                    <a:pt x="389" y="0"/>
                  </a:moveTo>
                  <a:cubicBezTo>
                    <a:pt x="261" y="0"/>
                    <a:pt x="136" y="19"/>
                    <a:pt x="17" y="51"/>
                  </a:cubicBezTo>
                  <a:cubicBezTo>
                    <a:pt x="0" y="101"/>
                    <a:pt x="936" y="34"/>
                    <a:pt x="1938" y="502"/>
                  </a:cubicBezTo>
                  <a:cubicBezTo>
                    <a:pt x="2919" y="960"/>
                    <a:pt x="3468" y="1673"/>
                    <a:pt x="3523" y="1673"/>
                  </a:cubicBezTo>
                  <a:cubicBezTo>
                    <a:pt x="3524" y="1673"/>
                    <a:pt x="3525" y="1672"/>
                    <a:pt x="3526" y="1672"/>
                  </a:cubicBezTo>
                  <a:cubicBezTo>
                    <a:pt x="3442" y="1488"/>
                    <a:pt x="3308" y="1338"/>
                    <a:pt x="3158" y="1204"/>
                  </a:cubicBezTo>
                  <a:cubicBezTo>
                    <a:pt x="2473" y="519"/>
                    <a:pt x="1571" y="84"/>
                    <a:pt x="602" y="18"/>
                  </a:cubicBezTo>
                  <a:cubicBezTo>
                    <a:pt x="531" y="6"/>
                    <a:pt x="460" y="0"/>
                    <a:pt x="3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7569401" y="2185914"/>
              <a:ext cx="140315" cy="146757"/>
            </a:xfrm>
            <a:custGeom>
              <a:avLst/>
              <a:gdLst/>
              <a:ahLst/>
              <a:cxnLst/>
              <a:rect l="l" t="t" r="r" b="b"/>
              <a:pathLst>
                <a:path w="4378" h="4579" extrusionOk="0">
                  <a:moveTo>
                    <a:pt x="3025" y="0"/>
                  </a:moveTo>
                  <a:lnTo>
                    <a:pt x="936" y="1220"/>
                  </a:lnTo>
                  <a:cubicBezTo>
                    <a:pt x="719" y="1354"/>
                    <a:pt x="552" y="1537"/>
                    <a:pt x="435" y="1755"/>
                  </a:cubicBezTo>
                  <a:cubicBezTo>
                    <a:pt x="167" y="2289"/>
                    <a:pt x="0" y="3258"/>
                    <a:pt x="1654" y="4127"/>
                  </a:cubicBezTo>
                  <a:cubicBezTo>
                    <a:pt x="2285" y="4457"/>
                    <a:pt x="2770" y="4579"/>
                    <a:pt x="3144" y="4579"/>
                  </a:cubicBezTo>
                  <a:cubicBezTo>
                    <a:pt x="3603" y="4579"/>
                    <a:pt x="3893" y="4397"/>
                    <a:pt x="4077" y="4194"/>
                  </a:cubicBezTo>
                  <a:cubicBezTo>
                    <a:pt x="4278" y="3960"/>
                    <a:pt x="4378" y="3659"/>
                    <a:pt x="4361" y="3359"/>
                  </a:cubicBezTo>
                  <a:lnTo>
                    <a:pt x="4361" y="752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7624015" y="2195016"/>
              <a:ext cx="73939" cy="89996"/>
            </a:xfrm>
            <a:custGeom>
              <a:avLst/>
              <a:gdLst/>
              <a:ahLst/>
              <a:cxnLst/>
              <a:rect l="l" t="t" r="r" b="b"/>
              <a:pathLst>
                <a:path w="2307" h="2808" extrusionOk="0">
                  <a:moveTo>
                    <a:pt x="351" y="1471"/>
                  </a:moveTo>
                  <a:cubicBezTo>
                    <a:pt x="485" y="1471"/>
                    <a:pt x="602" y="1504"/>
                    <a:pt x="719" y="1554"/>
                  </a:cubicBezTo>
                  <a:cubicBezTo>
                    <a:pt x="758" y="1574"/>
                    <a:pt x="797" y="1593"/>
                    <a:pt x="836" y="1613"/>
                  </a:cubicBezTo>
                  <a:lnTo>
                    <a:pt x="836" y="1613"/>
                  </a:lnTo>
                  <a:cubicBezTo>
                    <a:pt x="830" y="1621"/>
                    <a:pt x="825" y="1629"/>
                    <a:pt x="819" y="1638"/>
                  </a:cubicBezTo>
                  <a:cubicBezTo>
                    <a:pt x="752" y="1721"/>
                    <a:pt x="686" y="1805"/>
                    <a:pt x="585" y="1872"/>
                  </a:cubicBezTo>
                  <a:cubicBezTo>
                    <a:pt x="540" y="1929"/>
                    <a:pt x="471" y="1955"/>
                    <a:pt x="399" y="1955"/>
                  </a:cubicBezTo>
                  <a:cubicBezTo>
                    <a:pt x="366" y="1955"/>
                    <a:pt x="333" y="1949"/>
                    <a:pt x="301" y="1938"/>
                  </a:cubicBezTo>
                  <a:cubicBezTo>
                    <a:pt x="67" y="1855"/>
                    <a:pt x="101" y="1504"/>
                    <a:pt x="351" y="1471"/>
                  </a:cubicBezTo>
                  <a:close/>
                  <a:moveTo>
                    <a:pt x="1410" y="1962"/>
                  </a:moveTo>
                  <a:cubicBezTo>
                    <a:pt x="1430" y="1976"/>
                    <a:pt x="1451" y="1991"/>
                    <a:pt x="1471" y="2005"/>
                  </a:cubicBezTo>
                  <a:cubicBezTo>
                    <a:pt x="1588" y="2089"/>
                    <a:pt x="1688" y="2172"/>
                    <a:pt x="1671" y="2289"/>
                  </a:cubicBezTo>
                  <a:cubicBezTo>
                    <a:pt x="1655" y="2406"/>
                    <a:pt x="1605" y="2523"/>
                    <a:pt x="1521" y="2624"/>
                  </a:cubicBezTo>
                  <a:cubicBezTo>
                    <a:pt x="1494" y="2657"/>
                    <a:pt x="1462" y="2672"/>
                    <a:pt x="1428" y="2672"/>
                  </a:cubicBezTo>
                  <a:cubicBezTo>
                    <a:pt x="1379" y="2672"/>
                    <a:pt x="1327" y="2640"/>
                    <a:pt x="1287" y="2590"/>
                  </a:cubicBezTo>
                  <a:cubicBezTo>
                    <a:pt x="1220" y="2507"/>
                    <a:pt x="1204" y="2390"/>
                    <a:pt x="1254" y="2289"/>
                  </a:cubicBezTo>
                  <a:cubicBezTo>
                    <a:pt x="1287" y="2172"/>
                    <a:pt x="1354" y="2072"/>
                    <a:pt x="1404" y="1972"/>
                  </a:cubicBezTo>
                  <a:cubicBezTo>
                    <a:pt x="1406" y="1969"/>
                    <a:pt x="1408" y="1965"/>
                    <a:pt x="1410" y="1962"/>
                  </a:cubicBezTo>
                  <a:close/>
                  <a:moveTo>
                    <a:pt x="1788" y="0"/>
                  </a:moveTo>
                  <a:cubicBezTo>
                    <a:pt x="1722" y="84"/>
                    <a:pt x="1671" y="184"/>
                    <a:pt x="1638" y="301"/>
                  </a:cubicBezTo>
                  <a:cubicBezTo>
                    <a:pt x="1504" y="568"/>
                    <a:pt x="1337" y="836"/>
                    <a:pt x="1187" y="1103"/>
                  </a:cubicBezTo>
                  <a:cubicBezTo>
                    <a:pt x="1099" y="1229"/>
                    <a:pt x="1011" y="1355"/>
                    <a:pt x="916" y="1495"/>
                  </a:cubicBezTo>
                  <a:lnTo>
                    <a:pt x="916" y="1495"/>
                  </a:lnTo>
                  <a:cubicBezTo>
                    <a:pt x="872" y="1473"/>
                    <a:pt x="829" y="1453"/>
                    <a:pt x="786" y="1437"/>
                  </a:cubicBezTo>
                  <a:cubicBezTo>
                    <a:pt x="661" y="1368"/>
                    <a:pt x="535" y="1333"/>
                    <a:pt x="400" y="1333"/>
                  </a:cubicBezTo>
                  <a:cubicBezTo>
                    <a:pt x="373" y="1333"/>
                    <a:pt x="346" y="1334"/>
                    <a:pt x="318" y="1337"/>
                  </a:cubicBezTo>
                  <a:cubicBezTo>
                    <a:pt x="151" y="1370"/>
                    <a:pt x="17" y="1504"/>
                    <a:pt x="1" y="1688"/>
                  </a:cubicBezTo>
                  <a:cubicBezTo>
                    <a:pt x="1" y="1855"/>
                    <a:pt x="101" y="2005"/>
                    <a:pt x="251" y="2072"/>
                  </a:cubicBezTo>
                  <a:cubicBezTo>
                    <a:pt x="290" y="2081"/>
                    <a:pt x="329" y="2085"/>
                    <a:pt x="367" y="2085"/>
                  </a:cubicBezTo>
                  <a:cubicBezTo>
                    <a:pt x="477" y="2085"/>
                    <a:pt x="582" y="2051"/>
                    <a:pt x="669" y="1989"/>
                  </a:cubicBezTo>
                  <a:cubicBezTo>
                    <a:pt x="769" y="1905"/>
                    <a:pt x="853" y="1805"/>
                    <a:pt x="920" y="1705"/>
                  </a:cubicBezTo>
                  <a:cubicBezTo>
                    <a:pt x="927" y="1693"/>
                    <a:pt x="935" y="1682"/>
                    <a:pt x="942" y="1670"/>
                  </a:cubicBezTo>
                  <a:lnTo>
                    <a:pt x="942" y="1670"/>
                  </a:lnTo>
                  <a:cubicBezTo>
                    <a:pt x="998" y="1702"/>
                    <a:pt x="1052" y="1735"/>
                    <a:pt x="1103" y="1771"/>
                  </a:cubicBezTo>
                  <a:cubicBezTo>
                    <a:pt x="1179" y="1809"/>
                    <a:pt x="1249" y="1852"/>
                    <a:pt x="1317" y="1898"/>
                  </a:cubicBezTo>
                  <a:lnTo>
                    <a:pt x="1317" y="1898"/>
                  </a:lnTo>
                  <a:lnTo>
                    <a:pt x="1304" y="1922"/>
                  </a:lnTo>
                  <a:cubicBezTo>
                    <a:pt x="1237" y="2022"/>
                    <a:pt x="1187" y="2139"/>
                    <a:pt x="1137" y="2239"/>
                  </a:cubicBezTo>
                  <a:cubicBezTo>
                    <a:pt x="1103" y="2306"/>
                    <a:pt x="1103" y="2390"/>
                    <a:pt x="1103" y="2456"/>
                  </a:cubicBezTo>
                  <a:cubicBezTo>
                    <a:pt x="1103" y="2540"/>
                    <a:pt x="1137" y="2607"/>
                    <a:pt x="1170" y="2674"/>
                  </a:cubicBezTo>
                  <a:cubicBezTo>
                    <a:pt x="1220" y="2740"/>
                    <a:pt x="1304" y="2791"/>
                    <a:pt x="1387" y="2807"/>
                  </a:cubicBezTo>
                  <a:cubicBezTo>
                    <a:pt x="1471" y="2807"/>
                    <a:pt x="1554" y="2774"/>
                    <a:pt x="1621" y="2707"/>
                  </a:cubicBezTo>
                  <a:cubicBezTo>
                    <a:pt x="1671" y="2657"/>
                    <a:pt x="1722" y="2590"/>
                    <a:pt x="1738" y="2523"/>
                  </a:cubicBezTo>
                  <a:cubicBezTo>
                    <a:pt x="1772" y="2456"/>
                    <a:pt x="1805" y="2373"/>
                    <a:pt x="1805" y="2289"/>
                  </a:cubicBezTo>
                  <a:cubicBezTo>
                    <a:pt x="1822" y="2206"/>
                    <a:pt x="1788" y="2122"/>
                    <a:pt x="1738" y="2055"/>
                  </a:cubicBezTo>
                  <a:cubicBezTo>
                    <a:pt x="1671" y="1989"/>
                    <a:pt x="1621" y="1938"/>
                    <a:pt x="1554" y="1888"/>
                  </a:cubicBezTo>
                  <a:cubicBezTo>
                    <a:pt x="1531" y="1871"/>
                    <a:pt x="1506" y="1854"/>
                    <a:pt x="1482" y="1838"/>
                  </a:cubicBezTo>
                  <a:lnTo>
                    <a:pt x="1482" y="1838"/>
                  </a:lnTo>
                  <a:cubicBezTo>
                    <a:pt x="1567" y="1689"/>
                    <a:pt x="1644" y="1550"/>
                    <a:pt x="1722" y="1420"/>
                  </a:cubicBezTo>
                  <a:lnTo>
                    <a:pt x="2156" y="602"/>
                  </a:lnTo>
                  <a:cubicBezTo>
                    <a:pt x="2223" y="502"/>
                    <a:pt x="2273" y="401"/>
                    <a:pt x="2306" y="284"/>
                  </a:cubicBezTo>
                  <a:lnTo>
                    <a:pt x="2306" y="284"/>
                  </a:lnTo>
                  <a:cubicBezTo>
                    <a:pt x="2223" y="368"/>
                    <a:pt x="2156" y="468"/>
                    <a:pt x="2106" y="568"/>
                  </a:cubicBezTo>
                  <a:cubicBezTo>
                    <a:pt x="1972" y="786"/>
                    <a:pt x="1822" y="1053"/>
                    <a:pt x="1621" y="1370"/>
                  </a:cubicBezTo>
                  <a:lnTo>
                    <a:pt x="1388" y="1775"/>
                  </a:lnTo>
                  <a:lnTo>
                    <a:pt x="1388" y="1775"/>
                  </a:lnTo>
                  <a:cubicBezTo>
                    <a:pt x="1320" y="1729"/>
                    <a:pt x="1251" y="1683"/>
                    <a:pt x="1187" y="1638"/>
                  </a:cubicBezTo>
                  <a:cubicBezTo>
                    <a:pt x="1132" y="1610"/>
                    <a:pt x="1077" y="1580"/>
                    <a:pt x="1021" y="1550"/>
                  </a:cubicBezTo>
                  <a:lnTo>
                    <a:pt x="1021" y="1550"/>
                  </a:lnTo>
                  <a:cubicBezTo>
                    <a:pt x="1113" y="1409"/>
                    <a:pt x="1196" y="1276"/>
                    <a:pt x="1270" y="1153"/>
                  </a:cubicBezTo>
                  <a:cubicBezTo>
                    <a:pt x="1421" y="886"/>
                    <a:pt x="1571" y="602"/>
                    <a:pt x="1688" y="318"/>
                  </a:cubicBezTo>
                  <a:cubicBezTo>
                    <a:pt x="1738" y="217"/>
                    <a:pt x="1772" y="101"/>
                    <a:pt x="17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6516591" y="4613894"/>
              <a:ext cx="63747" cy="45607"/>
            </a:xfrm>
            <a:custGeom>
              <a:avLst/>
              <a:gdLst/>
              <a:ahLst/>
              <a:cxnLst/>
              <a:rect l="l" t="t" r="r" b="b"/>
              <a:pathLst>
                <a:path w="1989" h="1423" extrusionOk="0">
                  <a:moveTo>
                    <a:pt x="418" y="1"/>
                  </a:moveTo>
                  <a:cubicBezTo>
                    <a:pt x="318" y="1"/>
                    <a:pt x="217" y="1"/>
                    <a:pt x="117" y="17"/>
                  </a:cubicBezTo>
                  <a:cubicBezTo>
                    <a:pt x="84" y="17"/>
                    <a:pt x="34" y="34"/>
                    <a:pt x="0" y="51"/>
                  </a:cubicBezTo>
                  <a:cubicBezTo>
                    <a:pt x="11" y="51"/>
                    <a:pt x="82" y="43"/>
                    <a:pt x="202" y="43"/>
                  </a:cubicBezTo>
                  <a:cubicBezTo>
                    <a:pt x="262" y="43"/>
                    <a:pt x="334" y="45"/>
                    <a:pt x="418" y="51"/>
                  </a:cubicBezTo>
                  <a:cubicBezTo>
                    <a:pt x="735" y="67"/>
                    <a:pt x="1036" y="184"/>
                    <a:pt x="1303" y="368"/>
                  </a:cubicBezTo>
                  <a:cubicBezTo>
                    <a:pt x="1554" y="535"/>
                    <a:pt x="1755" y="786"/>
                    <a:pt x="1872" y="1070"/>
                  </a:cubicBezTo>
                  <a:cubicBezTo>
                    <a:pt x="1951" y="1276"/>
                    <a:pt x="1970" y="1422"/>
                    <a:pt x="1986" y="1422"/>
                  </a:cubicBezTo>
                  <a:cubicBezTo>
                    <a:pt x="1987" y="1422"/>
                    <a:pt x="1988" y="1422"/>
                    <a:pt x="1989" y="1421"/>
                  </a:cubicBezTo>
                  <a:cubicBezTo>
                    <a:pt x="1989" y="1387"/>
                    <a:pt x="1989" y="1354"/>
                    <a:pt x="1989" y="1321"/>
                  </a:cubicBezTo>
                  <a:cubicBezTo>
                    <a:pt x="1972" y="1237"/>
                    <a:pt x="1938" y="1137"/>
                    <a:pt x="1922" y="1053"/>
                  </a:cubicBezTo>
                  <a:cubicBezTo>
                    <a:pt x="1805" y="753"/>
                    <a:pt x="1604" y="502"/>
                    <a:pt x="1337" y="318"/>
                  </a:cubicBezTo>
                  <a:cubicBezTo>
                    <a:pt x="1070" y="134"/>
                    <a:pt x="752" y="17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6" name="Google Shape;726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25"/>
          <p:cNvSpPr txBox="1">
            <a:spLocks noGrp="1"/>
          </p:cNvSpPr>
          <p:nvPr>
            <p:ph type="subTitle" idx="1"/>
          </p:nvPr>
        </p:nvSpPr>
        <p:spPr>
          <a:xfrm>
            <a:off x="11576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8" name="Google Shape;728;p25"/>
          <p:cNvSpPr txBox="1">
            <a:spLocks noGrp="1"/>
          </p:cNvSpPr>
          <p:nvPr>
            <p:ph type="subTitle" idx="2"/>
          </p:nvPr>
        </p:nvSpPr>
        <p:spPr>
          <a:xfrm>
            <a:off x="1157675" y="2667877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25"/>
          <p:cNvSpPr txBox="1">
            <a:spLocks noGrp="1"/>
          </p:cNvSpPr>
          <p:nvPr>
            <p:ph type="subTitle" idx="3"/>
          </p:nvPr>
        </p:nvSpPr>
        <p:spPr>
          <a:xfrm>
            <a:off x="33464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0" name="Google Shape;730;p25"/>
          <p:cNvSpPr txBox="1">
            <a:spLocks noGrp="1"/>
          </p:cNvSpPr>
          <p:nvPr>
            <p:ph type="subTitle" idx="4"/>
          </p:nvPr>
        </p:nvSpPr>
        <p:spPr>
          <a:xfrm>
            <a:off x="3346475" y="2667877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25"/>
          <p:cNvSpPr txBox="1">
            <a:spLocks noGrp="1"/>
          </p:cNvSpPr>
          <p:nvPr>
            <p:ph type="subTitle" idx="5"/>
          </p:nvPr>
        </p:nvSpPr>
        <p:spPr>
          <a:xfrm>
            <a:off x="11576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2" name="Google Shape;732;p25"/>
          <p:cNvSpPr txBox="1">
            <a:spLocks noGrp="1"/>
          </p:cNvSpPr>
          <p:nvPr>
            <p:ph type="subTitle" idx="6"/>
          </p:nvPr>
        </p:nvSpPr>
        <p:spPr>
          <a:xfrm>
            <a:off x="1157675" y="3637201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25"/>
          <p:cNvSpPr txBox="1">
            <a:spLocks noGrp="1"/>
          </p:cNvSpPr>
          <p:nvPr>
            <p:ph type="subTitle" idx="7"/>
          </p:nvPr>
        </p:nvSpPr>
        <p:spPr>
          <a:xfrm>
            <a:off x="33464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4" name="Google Shape;734;p25"/>
          <p:cNvSpPr txBox="1">
            <a:spLocks noGrp="1"/>
          </p:cNvSpPr>
          <p:nvPr>
            <p:ph type="subTitle" idx="8"/>
          </p:nvPr>
        </p:nvSpPr>
        <p:spPr>
          <a:xfrm>
            <a:off x="3346475" y="3637201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5">
  <p:cSld name="CUSTOM_4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9"/>
          <p:cNvSpPr txBox="1">
            <a:spLocks noGrp="1"/>
          </p:cNvSpPr>
          <p:nvPr>
            <p:ph type="subTitle" idx="1"/>
          </p:nvPr>
        </p:nvSpPr>
        <p:spPr>
          <a:xfrm>
            <a:off x="11898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9" name="Google Shape;799;p29"/>
          <p:cNvSpPr txBox="1">
            <a:spLocks noGrp="1"/>
          </p:cNvSpPr>
          <p:nvPr>
            <p:ph type="subTitle" idx="2"/>
          </p:nvPr>
        </p:nvSpPr>
        <p:spPr>
          <a:xfrm>
            <a:off x="11898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9"/>
          <p:cNvSpPr txBox="1">
            <a:spLocks noGrp="1"/>
          </p:cNvSpPr>
          <p:nvPr>
            <p:ph type="subTitle" idx="3"/>
          </p:nvPr>
        </p:nvSpPr>
        <p:spPr>
          <a:xfrm>
            <a:off x="37242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1" name="Google Shape;801;p29"/>
          <p:cNvSpPr txBox="1">
            <a:spLocks noGrp="1"/>
          </p:cNvSpPr>
          <p:nvPr>
            <p:ph type="subTitle" idx="4"/>
          </p:nvPr>
        </p:nvSpPr>
        <p:spPr>
          <a:xfrm>
            <a:off x="37242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9"/>
          <p:cNvSpPr txBox="1">
            <a:spLocks noGrp="1"/>
          </p:cNvSpPr>
          <p:nvPr>
            <p:ph type="subTitle" idx="5"/>
          </p:nvPr>
        </p:nvSpPr>
        <p:spPr>
          <a:xfrm>
            <a:off x="62586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3" name="Google Shape;803;p29"/>
          <p:cNvSpPr txBox="1">
            <a:spLocks noGrp="1"/>
          </p:cNvSpPr>
          <p:nvPr>
            <p:ph type="subTitle" idx="6"/>
          </p:nvPr>
        </p:nvSpPr>
        <p:spPr>
          <a:xfrm>
            <a:off x="62586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30"/>
          <p:cNvSpPr txBox="1">
            <a:spLocks noGrp="1"/>
          </p:cNvSpPr>
          <p:nvPr>
            <p:ph type="subTitle" idx="1"/>
          </p:nvPr>
        </p:nvSpPr>
        <p:spPr>
          <a:xfrm>
            <a:off x="720000" y="1767600"/>
            <a:ext cx="3006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8" name="Google Shape;808;p30"/>
          <p:cNvSpPr txBox="1"/>
          <p:nvPr/>
        </p:nvSpPr>
        <p:spPr>
          <a:xfrm>
            <a:off x="720000" y="3808800"/>
            <a:ext cx="3006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CREDITS: This presentation template was created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/>
              </a:rPr>
              <a:t>Slidesgo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including icons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/>
              </a:rPr>
              <a:t>Flaticon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and infographics &amp; images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/>
              </a:rPr>
              <a:t>Freepik</a:t>
            </a:r>
            <a:endParaRPr sz="800">
              <a:solidFill>
                <a:srgbClr val="26323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809" name="Google Shape;809;p30"/>
          <p:cNvGrpSpPr/>
          <p:nvPr/>
        </p:nvGrpSpPr>
        <p:grpSpPr>
          <a:xfrm>
            <a:off x="3856209" y="1076757"/>
            <a:ext cx="4958959" cy="3594952"/>
            <a:chOff x="3856209" y="1076757"/>
            <a:chExt cx="4958959" cy="3594952"/>
          </a:xfrm>
        </p:grpSpPr>
        <p:grpSp>
          <p:nvGrpSpPr>
            <p:cNvPr id="810" name="Google Shape;810;p30"/>
            <p:cNvGrpSpPr/>
            <p:nvPr/>
          </p:nvGrpSpPr>
          <p:grpSpPr>
            <a:xfrm>
              <a:off x="5651527" y="1451635"/>
              <a:ext cx="483570" cy="631930"/>
              <a:chOff x="8361052" y="1422160"/>
              <a:chExt cx="483570" cy="631930"/>
            </a:xfrm>
          </p:grpSpPr>
          <p:sp>
            <p:nvSpPr>
              <p:cNvPr id="811" name="Google Shape;811;p30"/>
              <p:cNvSpPr/>
              <p:nvPr/>
            </p:nvSpPr>
            <p:spPr>
              <a:xfrm>
                <a:off x="8361052" y="1422160"/>
                <a:ext cx="483570" cy="631930"/>
              </a:xfrm>
              <a:custGeom>
                <a:avLst/>
                <a:gdLst/>
                <a:ahLst/>
                <a:cxnLst/>
                <a:rect l="l" t="t" r="r" b="b"/>
                <a:pathLst>
                  <a:path w="15088" h="19717" extrusionOk="0">
                    <a:moveTo>
                      <a:pt x="14854" y="1"/>
                    </a:moveTo>
                    <a:lnTo>
                      <a:pt x="0" y="185"/>
                    </a:lnTo>
                    <a:lnTo>
                      <a:pt x="251" y="19533"/>
                    </a:lnTo>
                    <a:lnTo>
                      <a:pt x="15088" y="19717"/>
                    </a:lnTo>
                    <a:lnTo>
                      <a:pt x="1485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8386756" y="1444659"/>
                <a:ext cx="423060" cy="576772"/>
              </a:xfrm>
              <a:custGeom>
                <a:avLst/>
                <a:gdLst/>
                <a:ahLst/>
                <a:cxnLst/>
                <a:rect l="l" t="t" r="r" b="b"/>
                <a:pathLst>
                  <a:path w="13200" h="17996" extrusionOk="0">
                    <a:moveTo>
                      <a:pt x="12983" y="1"/>
                    </a:moveTo>
                    <a:lnTo>
                      <a:pt x="0" y="151"/>
                    </a:lnTo>
                    <a:lnTo>
                      <a:pt x="217" y="17712"/>
                    </a:lnTo>
                    <a:lnTo>
                      <a:pt x="13200" y="17996"/>
                    </a:lnTo>
                    <a:lnTo>
                      <a:pt x="13200" y="17996"/>
                    </a:lnTo>
                    <a:lnTo>
                      <a:pt x="12983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8457971" y="1540521"/>
                <a:ext cx="280630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756" y="12164"/>
                    </a:lnTo>
                    <a:lnTo>
                      <a:pt x="8622" y="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8457971" y="1540521"/>
                <a:ext cx="278482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689" y="58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30"/>
            <p:cNvGrpSpPr/>
            <p:nvPr/>
          </p:nvGrpSpPr>
          <p:grpSpPr>
            <a:xfrm>
              <a:off x="3856209" y="1076757"/>
              <a:ext cx="1206554" cy="2111005"/>
              <a:chOff x="4052859" y="1076757"/>
              <a:chExt cx="1206554" cy="2111005"/>
            </a:xfrm>
          </p:grpSpPr>
          <p:sp>
            <p:nvSpPr>
              <p:cNvPr id="816" name="Google Shape;816;p30"/>
              <p:cNvSpPr/>
              <p:nvPr/>
            </p:nvSpPr>
            <p:spPr>
              <a:xfrm>
                <a:off x="4052859" y="1583884"/>
                <a:ext cx="256015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7987" y="17110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4319547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5" y="16525"/>
                    </a:lnTo>
                    <a:lnTo>
                      <a:pt x="982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4672994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9324" y="15523"/>
                    </a:lnTo>
                    <a:lnTo>
                      <a:pt x="9324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6" y="15523"/>
                    </a:lnTo>
                    <a:lnTo>
                      <a:pt x="182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4052859" y="2170816"/>
                <a:ext cx="256015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7987" y="1652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4982501" y="2170816"/>
                <a:ext cx="276912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4319547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5" y="17110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4982501" y="1583884"/>
                <a:ext cx="276912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4052859" y="2710057"/>
                <a:ext cx="256015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7987" y="14905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4052859" y="1076757"/>
                <a:ext cx="581611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7987" y="15523"/>
                    </a:lnTo>
                    <a:lnTo>
                      <a:pt x="7987" y="335"/>
                    </a:lnTo>
                    <a:lnTo>
                      <a:pt x="8322" y="335"/>
                    </a:lnTo>
                    <a:lnTo>
                      <a:pt x="8322" y="15523"/>
                    </a:lnTo>
                    <a:lnTo>
                      <a:pt x="18146" y="15523"/>
                    </a:lnTo>
                    <a:lnTo>
                      <a:pt x="1814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4319547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5" y="14905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4982501" y="2710057"/>
                <a:ext cx="276912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4672994" y="1583884"/>
                <a:ext cx="298834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9324" y="17110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4672994" y="2710057"/>
                <a:ext cx="298834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9324" y="14905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4672994" y="2170816"/>
                <a:ext cx="298834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9324" y="16525"/>
                    </a:lnTo>
                    <a:lnTo>
                      <a:pt x="93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0" name="Google Shape;830;p30"/>
            <p:cNvGrpSpPr/>
            <p:nvPr/>
          </p:nvGrpSpPr>
          <p:grpSpPr>
            <a:xfrm>
              <a:off x="6809671" y="1076757"/>
              <a:ext cx="1206522" cy="2111005"/>
              <a:chOff x="6809671" y="1076757"/>
              <a:chExt cx="1206522" cy="2111005"/>
            </a:xfrm>
          </p:grpSpPr>
          <p:sp>
            <p:nvSpPr>
              <p:cNvPr id="831" name="Google Shape;831;p30"/>
              <p:cNvSpPr/>
              <p:nvPr/>
            </p:nvSpPr>
            <p:spPr>
              <a:xfrm>
                <a:off x="6809671" y="1583884"/>
                <a:ext cx="256528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004" y="17110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7076872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6" y="16525"/>
                    </a:lnTo>
                    <a:lnTo>
                      <a:pt x="982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7429775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9341" y="15523"/>
                    </a:lnTo>
                    <a:lnTo>
                      <a:pt x="9341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7" y="15523"/>
                    </a:lnTo>
                    <a:lnTo>
                      <a:pt x="1829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6809671" y="2170816"/>
                <a:ext cx="256528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004" y="16525"/>
                    </a:lnTo>
                    <a:lnTo>
                      <a:pt x="800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7739314" y="2170816"/>
                <a:ext cx="276880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7076872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6" y="17110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7739314" y="1583884"/>
                <a:ext cx="276880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6809671" y="2710057"/>
                <a:ext cx="256528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004" y="14905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6809671" y="1076757"/>
                <a:ext cx="582124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8004" y="15523"/>
                    </a:lnTo>
                    <a:lnTo>
                      <a:pt x="8004" y="335"/>
                    </a:lnTo>
                    <a:lnTo>
                      <a:pt x="8338" y="335"/>
                    </a:lnTo>
                    <a:lnTo>
                      <a:pt x="8338" y="15523"/>
                    </a:lnTo>
                    <a:lnTo>
                      <a:pt x="18163" y="15523"/>
                    </a:lnTo>
                    <a:lnTo>
                      <a:pt x="1816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7076872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6" y="14905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7739314" y="2710057"/>
                <a:ext cx="276880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7429775" y="1583884"/>
                <a:ext cx="299379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341" y="17110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7429775" y="2710057"/>
                <a:ext cx="299379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341" y="149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7429775" y="2170816"/>
                <a:ext cx="299379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341" y="16525"/>
                    </a:lnTo>
                    <a:lnTo>
                      <a:pt x="934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5" name="Google Shape;845;p30"/>
            <p:cNvGrpSpPr/>
            <p:nvPr/>
          </p:nvGrpSpPr>
          <p:grpSpPr>
            <a:xfrm>
              <a:off x="8191828" y="3210069"/>
              <a:ext cx="623340" cy="1461640"/>
              <a:chOff x="8191828" y="3210069"/>
              <a:chExt cx="623340" cy="1461640"/>
            </a:xfrm>
          </p:grpSpPr>
          <p:sp>
            <p:nvSpPr>
              <p:cNvPr id="846" name="Google Shape;846;p30"/>
              <p:cNvSpPr/>
              <p:nvPr/>
            </p:nvSpPr>
            <p:spPr>
              <a:xfrm>
                <a:off x="8376019" y="3210069"/>
                <a:ext cx="439149" cy="1076207"/>
              </a:xfrm>
              <a:custGeom>
                <a:avLst/>
                <a:gdLst/>
                <a:ahLst/>
                <a:cxnLst/>
                <a:rect l="l" t="t" r="r" b="b"/>
                <a:pathLst>
                  <a:path w="13702" h="33579" extrusionOk="0">
                    <a:moveTo>
                      <a:pt x="5041" y="0"/>
                    </a:moveTo>
                    <a:cubicBezTo>
                      <a:pt x="4864" y="0"/>
                      <a:pt x="4682" y="7"/>
                      <a:pt x="4496" y="22"/>
                    </a:cubicBezTo>
                    <a:cubicBezTo>
                      <a:pt x="2557" y="340"/>
                      <a:pt x="1689" y="2729"/>
                      <a:pt x="1856" y="4684"/>
                    </a:cubicBezTo>
                    <a:cubicBezTo>
                      <a:pt x="2023" y="6639"/>
                      <a:pt x="2841" y="8560"/>
                      <a:pt x="2624" y="10515"/>
                    </a:cubicBezTo>
                    <a:cubicBezTo>
                      <a:pt x="2340" y="13005"/>
                      <a:pt x="469" y="15093"/>
                      <a:pt x="252" y="17583"/>
                    </a:cubicBezTo>
                    <a:cubicBezTo>
                      <a:pt x="1" y="20524"/>
                      <a:pt x="2073" y="23130"/>
                      <a:pt x="2691" y="26004"/>
                    </a:cubicBezTo>
                    <a:cubicBezTo>
                      <a:pt x="2992" y="27407"/>
                      <a:pt x="2942" y="28895"/>
                      <a:pt x="3476" y="30231"/>
                    </a:cubicBezTo>
                    <a:cubicBezTo>
                      <a:pt x="4244" y="32224"/>
                      <a:pt x="6355" y="33578"/>
                      <a:pt x="8473" y="33578"/>
                    </a:cubicBezTo>
                    <a:cubicBezTo>
                      <a:pt x="8752" y="33578"/>
                      <a:pt x="9031" y="33555"/>
                      <a:pt x="9308" y="33506"/>
                    </a:cubicBezTo>
                    <a:cubicBezTo>
                      <a:pt x="11697" y="33072"/>
                      <a:pt x="13602" y="30833"/>
                      <a:pt x="13652" y="28410"/>
                    </a:cubicBezTo>
                    <a:cubicBezTo>
                      <a:pt x="13702" y="26154"/>
                      <a:pt x="12315" y="24032"/>
                      <a:pt x="12482" y="21777"/>
                    </a:cubicBezTo>
                    <a:cubicBezTo>
                      <a:pt x="12599" y="20123"/>
                      <a:pt x="13568" y="18552"/>
                      <a:pt x="13368" y="16898"/>
                    </a:cubicBezTo>
                    <a:cubicBezTo>
                      <a:pt x="13117" y="14926"/>
                      <a:pt x="11296" y="13523"/>
                      <a:pt x="10661" y="11651"/>
                    </a:cubicBezTo>
                    <a:cubicBezTo>
                      <a:pt x="10009" y="9780"/>
                      <a:pt x="10628" y="7708"/>
                      <a:pt x="10410" y="5737"/>
                    </a:cubicBezTo>
                    <a:cubicBezTo>
                      <a:pt x="10030" y="2396"/>
                      <a:pt x="8255" y="0"/>
                      <a:pt x="504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8191828" y="3759663"/>
                <a:ext cx="378639" cy="528056"/>
              </a:xfrm>
              <a:custGeom>
                <a:avLst/>
                <a:gdLst/>
                <a:ahLst/>
                <a:cxnLst/>
                <a:rect l="l" t="t" r="r" b="b"/>
                <a:pathLst>
                  <a:path w="11814" h="16476" extrusionOk="0">
                    <a:moveTo>
                      <a:pt x="334" y="0"/>
                    </a:moveTo>
                    <a:lnTo>
                      <a:pt x="334" y="0"/>
                    </a:lnTo>
                    <a:cubicBezTo>
                      <a:pt x="0" y="3275"/>
                      <a:pt x="1454" y="7118"/>
                      <a:pt x="3125" y="9959"/>
                    </a:cubicBezTo>
                    <a:cubicBezTo>
                      <a:pt x="4829" y="12799"/>
                      <a:pt x="7402" y="15038"/>
                      <a:pt x="10460" y="16325"/>
                    </a:cubicBezTo>
                    <a:cubicBezTo>
                      <a:pt x="10665" y="16403"/>
                      <a:pt x="10893" y="16475"/>
                      <a:pt x="11107" y="16475"/>
                    </a:cubicBezTo>
                    <a:cubicBezTo>
                      <a:pt x="11259" y="16475"/>
                      <a:pt x="11404" y="16439"/>
                      <a:pt x="11529" y="16341"/>
                    </a:cubicBezTo>
                    <a:cubicBezTo>
                      <a:pt x="11763" y="16158"/>
                      <a:pt x="11780" y="15807"/>
                      <a:pt x="11796" y="15506"/>
                    </a:cubicBezTo>
                    <a:cubicBezTo>
                      <a:pt x="11813" y="12064"/>
                      <a:pt x="10610" y="8672"/>
                      <a:pt x="8639" y="5848"/>
                    </a:cubicBezTo>
                    <a:cubicBezTo>
                      <a:pt x="6767" y="3142"/>
                      <a:pt x="4996" y="1538"/>
                      <a:pt x="33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8336405" y="3948694"/>
                <a:ext cx="323481" cy="553760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7278" extrusionOk="0">
                    <a:moveTo>
                      <a:pt x="1" y="1"/>
                    </a:moveTo>
                    <a:cubicBezTo>
                      <a:pt x="34" y="67"/>
                      <a:pt x="67" y="118"/>
                      <a:pt x="101" y="168"/>
                    </a:cubicBezTo>
                    <a:lnTo>
                      <a:pt x="468" y="635"/>
                    </a:lnTo>
                    <a:cubicBezTo>
                      <a:pt x="769" y="1036"/>
                      <a:pt x="1220" y="1638"/>
                      <a:pt x="1755" y="2356"/>
                    </a:cubicBezTo>
                    <a:cubicBezTo>
                      <a:pt x="4545" y="6183"/>
                      <a:pt x="6951" y="10276"/>
                      <a:pt x="8889" y="14587"/>
                    </a:cubicBezTo>
                    <a:cubicBezTo>
                      <a:pt x="9274" y="15406"/>
                      <a:pt x="9558" y="16091"/>
                      <a:pt x="9758" y="16559"/>
                    </a:cubicBezTo>
                    <a:cubicBezTo>
                      <a:pt x="9859" y="16776"/>
                      <a:pt x="9925" y="16943"/>
                      <a:pt x="9992" y="17093"/>
                    </a:cubicBezTo>
                    <a:cubicBezTo>
                      <a:pt x="10026" y="17160"/>
                      <a:pt x="10042" y="17210"/>
                      <a:pt x="10092" y="17277"/>
                    </a:cubicBezTo>
                    <a:cubicBezTo>
                      <a:pt x="10076" y="17194"/>
                      <a:pt x="10059" y="17143"/>
                      <a:pt x="10026" y="17077"/>
                    </a:cubicBezTo>
                    <a:cubicBezTo>
                      <a:pt x="9976" y="16926"/>
                      <a:pt x="9909" y="16742"/>
                      <a:pt x="9825" y="16525"/>
                    </a:cubicBezTo>
                    <a:cubicBezTo>
                      <a:pt x="9658" y="16041"/>
                      <a:pt x="9374" y="15372"/>
                      <a:pt x="9006" y="14537"/>
                    </a:cubicBezTo>
                    <a:cubicBezTo>
                      <a:pt x="7118" y="10176"/>
                      <a:pt x="4729" y="6066"/>
                      <a:pt x="1855" y="2290"/>
                    </a:cubicBezTo>
                    <a:cubicBezTo>
                      <a:pt x="1304" y="1554"/>
                      <a:pt x="853" y="986"/>
                      <a:pt x="518" y="602"/>
                    </a:cubicBezTo>
                    <a:lnTo>
                      <a:pt x="134" y="151"/>
                    </a:lnTo>
                    <a:cubicBezTo>
                      <a:pt x="101" y="101"/>
                      <a:pt x="51" y="51"/>
                      <a:pt x="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8591844" y="3501532"/>
                <a:ext cx="70190" cy="992332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0962" extrusionOk="0">
                    <a:moveTo>
                      <a:pt x="1" y="1"/>
                    </a:moveTo>
                    <a:cubicBezTo>
                      <a:pt x="1" y="101"/>
                      <a:pt x="1" y="201"/>
                      <a:pt x="1" y="302"/>
                    </a:cubicBezTo>
                    <a:cubicBezTo>
                      <a:pt x="17" y="536"/>
                      <a:pt x="17" y="836"/>
                      <a:pt x="34" y="1221"/>
                    </a:cubicBezTo>
                    <a:cubicBezTo>
                      <a:pt x="67" y="2023"/>
                      <a:pt x="134" y="3142"/>
                      <a:pt x="184" y="4529"/>
                    </a:cubicBezTo>
                    <a:cubicBezTo>
                      <a:pt x="335" y="7336"/>
                      <a:pt x="569" y="11212"/>
                      <a:pt x="869" y="15490"/>
                    </a:cubicBezTo>
                    <a:cubicBezTo>
                      <a:pt x="1170" y="19767"/>
                      <a:pt x="1488" y="23627"/>
                      <a:pt x="1738" y="26434"/>
                    </a:cubicBezTo>
                    <a:cubicBezTo>
                      <a:pt x="1872" y="27821"/>
                      <a:pt x="1972" y="28940"/>
                      <a:pt x="2039" y="29742"/>
                    </a:cubicBezTo>
                    <a:cubicBezTo>
                      <a:pt x="2089" y="30126"/>
                      <a:pt x="2122" y="30427"/>
                      <a:pt x="2139" y="30644"/>
                    </a:cubicBezTo>
                    <a:cubicBezTo>
                      <a:pt x="2156" y="30745"/>
                      <a:pt x="2173" y="30862"/>
                      <a:pt x="2189" y="30962"/>
                    </a:cubicBezTo>
                    <a:cubicBezTo>
                      <a:pt x="2189" y="30845"/>
                      <a:pt x="2189" y="30745"/>
                      <a:pt x="2173" y="30644"/>
                    </a:cubicBezTo>
                    <a:cubicBezTo>
                      <a:pt x="2173" y="30410"/>
                      <a:pt x="2139" y="30110"/>
                      <a:pt x="2122" y="29742"/>
                    </a:cubicBezTo>
                    <a:cubicBezTo>
                      <a:pt x="2056" y="28940"/>
                      <a:pt x="1972" y="27804"/>
                      <a:pt x="1872" y="26417"/>
                    </a:cubicBezTo>
                    <a:cubicBezTo>
                      <a:pt x="1655" y="23627"/>
                      <a:pt x="1354" y="19750"/>
                      <a:pt x="1053" y="15473"/>
                    </a:cubicBezTo>
                    <a:cubicBezTo>
                      <a:pt x="752" y="11196"/>
                      <a:pt x="502" y="7336"/>
                      <a:pt x="318" y="4529"/>
                    </a:cubicBezTo>
                    <a:cubicBezTo>
                      <a:pt x="234" y="3142"/>
                      <a:pt x="168" y="2006"/>
                      <a:pt x="117" y="1204"/>
                    </a:cubicBezTo>
                    <a:cubicBezTo>
                      <a:pt x="84" y="836"/>
                      <a:pt x="67" y="536"/>
                      <a:pt x="51" y="302"/>
                    </a:cubicBezTo>
                    <a:cubicBezTo>
                      <a:pt x="34" y="201"/>
                      <a:pt x="34" y="101"/>
                      <a:pt x="1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8495437" y="4352459"/>
                <a:ext cx="262970" cy="319250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9961" extrusionOk="0">
                    <a:moveTo>
                      <a:pt x="1" y="1"/>
                    </a:moveTo>
                    <a:lnTo>
                      <a:pt x="335" y="6233"/>
                    </a:lnTo>
                    <a:cubicBezTo>
                      <a:pt x="450" y="8340"/>
                      <a:pt x="2187" y="9960"/>
                      <a:pt x="4283" y="9960"/>
                    </a:cubicBezTo>
                    <a:cubicBezTo>
                      <a:pt x="4315" y="9960"/>
                      <a:pt x="4347" y="9960"/>
                      <a:pt x="4379" y="9959"/>
                    </a:cubicBezTo>
                    <a:cubicBezTo>
                      <a:pt x="6501" y="9909"/>
                      <a:pt x="8205" y="8155"/>
                      <a:pt x="8205" y="6033"/>
                    </a:cubicBezTo>
                    <a:lnTo>
                      <a:pt x="8205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6112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AutoNum type="romanLcPeriod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"/>
          </p:nvPr>
        </p:nvSpPr>
        <p:spPr>
          <a:xfrm>
            <a:off x="242832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2"/>
          </p:nvPr>
        </p:nvSpPr>
        <p:spPr>
          <a:xfrm>
            <a:off x="242831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3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242831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5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242831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467097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467096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9"/>
          </p:nvPr>
        </p:nvSpPr>
        <p:spPr>
          <a:xfrm>
            <a:off x="467097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467096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4"/>
          </p:nvPr>
        </p:nvSpPr>
        <p:spPr>
          <a:xfrm>
            <a:off x="467097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467096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16" hasCustomPrompt="1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7" hasCustomPrompt="1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8" hasCustomPrompt="1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9" hasCustomPrompt="1"/>
          </p:nvPr>
        </p:nvSpPr>
        <p:spPr>
          <a:xfrm flipH="1">
            <a:off x="6715925" y="166547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6715775" y="269656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21" hasCustomPrompt="1"/>
          </p:nvPr>
        </p:nvSpPr>
        <p:spPr>
          <a:xfrm flipH="1">
            <a:off x="671577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2" r:id="rId11"/>
    <p:sldLayoutId id="2147483663" r:id="rId12"/>
    <p:sldLayoutId id="2147483664" r:id="rId13"/>
    <p:sldLayoutId id="2147483666" r:id="rId14"/>
    <p:sldLayoutId id="2147483668" r:id="rId15"/>
    <p:sldLayoutId id="2147483671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1" name="Google Shape;861;p34"/>
          <p:cNvGrpSpPr/>
          <p:nvPr/>
        </p:nvGrpSpPr>
        <p:grpSpPr>
          <a:xfrm>
            <a:off x="3551078" y="894499"/>
            <a:ext cx="5591283" cy="3790746"/>
            <a:chOff x="3551078" y="894499"/>
            <a:chExt cx="5591283" cy="3790746"/>
          </a:xfrm>
        </p:grpSpPr>
        <p:sp>
          <p:nvSpPr>
            <p:cNvPr id="862" name="Google Shape;862;p34"/>
            <p:cNvSpPr/>
            <p:nvPr/>
          </p:nvSpPr>
          <p:spPr>
            <a:xfrm>
              <a:off x="7439416" y="1150995"/>
              <a:ext cx="1702945" cy="1120308"/>
            </a:xfrm>
            <a:custGeom>
              <a:avLst/>
              <a:gdLst/>
              <a:ahLst/>
              <a:cxnLst/>
              <a:rect l="l" t="t" r="r" b="b"/>
              <a:pathLst>
                <a:path w="53134" h="34955" extrusionOk="0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7610788" y="1330924"/>
              <a:ext cx="80349" cy="752438"/>
            </a:xfrm>
            <a:custGeom>
              <a:avLst/>
              <a:gdLst/>
              <a:ahLst/>
              <a:cxnLst/>
              <a:rect l="l" t="t" r="r" b="b"/>
              <a:pathLst>
                <a:path w="2507" h="23477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7740911" y="1366275"/>
              <a:ext cx="158007" cy="4840"/>
            </a:xfrm>
            <a:custGeom>
              <a:avLst/>
              <a:gdLst/>
              <a:ahLst/>
              <a:cxnLst/>
              <a:rect l="l" t="t" r="r" b="b"/>
              <a:pathLst>
                <a:path w="4930" h="151" extrusionOk="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7941736" y="1366275"/>
              <a:ext cx="628693" cy="4840"/>
            </a:xfrm>
            <a:custGeom>
              <a:avLst/>
              <a:gdLst/>
              <a:ahLst/>
              <a:cxnLst/>
              <a:rect l="l" t="t" r="r" b="b"/>
              <a:pathLst>
                <a:path w="19616" h="151" extrusionOk="0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7722161" y="1764144"/>
              <a:ext cx="158007" cy="5384"/>
            </a:xfrm>
            <a:custGeom>
              <a:avLst/>
              <a:gdLst/>
              <a:ahLst/>
              <a:cxnLst/>
              <a:rect l="l" t="t" r="r" b="b"/>
              <a:pathLst>
                <a:path w="4930" h="168" extrusionOk="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7922987" y="1764144"/>
              <a:ext cx="629238" cy="5384"/>
            </a:xfrm>
            <a:custGeom>
              <a:avLst/>
              <a:gdLst/>
              <a:ahLst/>
              <a:cxnLst/>
              <a:rect l="l" t="t" r="r" b="b"/>
              <a:pathLst>
                <a:path w="19633" h="168" extrusionOk="0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7708764" y="1947822"/>
              <a:ext cx="629270" cy="4872"/>
            </a:xfrm>
            <a:custGeom>
              <a:avLst/>
              <a:gdLst/>
              <a:ahLst/>
              <a:cxnLst/>
              <a:rect l="l" t="t" r="r" b="b"/>
              <a:pathLst>
                <a:path w="19634" h="152" extrusionOk="0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7746263" y="1478194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7740366" y="1643123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7928339" y="1878755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8208937" y="1478194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8033848" y="1652770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8229288" y="1878755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7710912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8338547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7710912" y="2146500"/>
              <a:ext cx="567670" cy="4872"/>
            </a:xfrm>
            <a:custGeom>
              <a:avLst/>
              <a:gdLst/>
              <a:ahLst/>
              <a:cxnLst/>
              <a:rect l="l" t="t" r="r" b="b"/>
              <a:pathLst>
                <a:path w="17712" h="152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7738218" y="1525852"/>
              <a:ext cx="567670" cy="4840"/>
            </a:xfrm>
            <a:custGeom>
              <a:avLst/>
              <a:gdLst/>
              <a:ahLst/>
              <a:cxnLst/>
              <a:rect l="l" t="t" r="r" b="b"/>
              <a:pathLst>
                <a:path w="17712" h="151" extrusionOk="0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8008656" y="1479251"/>
              <a:ext cx="146244" cy="4872"/>
            </a:xfrm>
            <a:custGeom>
              <a:avLst/>
              <a:gdLst/>
              <a:ahLst/>
              <a:cxnLst/>
              <a:rect l="l" t="t" r="r" b="b"/>
              <a:pathLst>
                <a:path w="4563" h="152" extrusionOk="0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7715206" y="1818244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7712001" y="1878755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7544380" y="1266664"/>
              <a:ext cx="1580321" cy="5384"/>
            </a:xfrm>
            <a:custGeom>
              <a:avLst/>
              <a:gdLst/>
              <a:ahLst/>
              <a:cxnLst/>
              <a:rect l="l" t="t" r="r" b="b"/>
              <a:pathLst>
                <a:path w="49308" h="168" extrusionOk="0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7625787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7706649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7786966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4706705" y="1223300"/>
              <a:ext cx="1060342" cy="697793"/>
            </a:xfrm>
            <a:custGeom>
              <a:avLst/>
              <a:gdLst/>
              <a:ahLst/>
              <a:cxnLst/>
              <a:rect l="l" t="t" r="r" b="b"/>
              <a:pathLst>
                <a:path w="33084" h="21772" extrusionOk="0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4812726" y="1335731"/>
              <a:ext cx="51440" cy="468603"/>
            </a:xfrm>
            <a:custGeom>
              <a:avLst/>
              <a:gdLst/>
              <a:ahLst/>
              <a:cxnLst/>
              <a:rect l="l" t="t" r="r" b="b"/>
              <a:pathLst>
                <a:path w="1605" h="14621" extrusionOk="0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4894133" y="1356628"/>
              <a:ext cx="98586" cy="4840"/>
            </a:xfrm>
            <a:custGeom>
              <a:avLst/>
              <a:gdLst/>
              <a:ahLst/>
              <a:cxnLst/>
              <a:rect l="l" t="t" r="r" b="b"/>
              <a:pathLst>
                <a:path w="3076" h="151" extrusionOk="0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5019449" y="1356628"/>
              <a:ext cx="391491" cy="4840"/>
            </a:xfrm>
            <a:custGeom>
              <a:avLst/>
              <a:gdLst/>
              <a:ahLst/>
              <a:cxnLst/>
              <a:rect l="l" t="t" r="r" b="b"/>
              <a:pathLst>
                <a:path w="12215" h="151" extrusionOk="0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4882884" y="1604567"/>
              <a:ext cx="98041" cy="4872"/>
            </a:xfrm>
            <a:custGeom>
              <a:avLst/>
              <a:gdLst/>
              <a:ahLst/>
              <a:cxnLst/>
              <a:rect l="l" t="t" r="r" b="b"/>
              <a:pathLst>
                <a:path w="3059" h="152" extrusionOk="0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5007655" y="1604567"/>
              <a:ext cx="392036" cy="4872"/>
            </a:xfrm>
            <a:custGeom>
              <a:avLst/>
              <a:gdLst/>
              <a:ahLst/>
              <a:cxnLst/>
              <a:rect l="l" t="t" r="r" b="b"/>
              <a:pathLst>
                <a:path w="12232" h="152" extrusionOk="0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4874327" y="1718633"/>
              <a:ext cx="391491" cy="5384"/>
            </a:xfrm>
            <a:custGeom>
              <a:avLst/>
              <a:gdLst/>
              <a:ahLst/>
              <a:cxnLst/>
              <a:rect l="l" t="t" r="r" b="b"/>
              <a:pathLst>
                <a:path w="12215" h="168" extrusionOk="0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4897338" y="1426241"/>
              <a:ext cx="138744" cy="5384"/>
            </a:xfrm>
            <a:custGeom>
              <a:avLst/>
              <a:gdLst/>
              <a:ahLst/>
              <a:cxnLst/>
              <a:rect l="l" t="t" r="r" b="b"/>
              <a:pathLst>
                <a:path w="4329" h="168" extrusionOk="0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4894133" y="1529057"/>
              <a:ext cx="138200" cy="4872"/>
            </a:xfrm>
            <a:custGeom>
              <a:avLst/>
              <a:gdLst/>
              <a:ahLst/>
              <a:cxnLst/>
              <a:rect l="l" t="t" r="r" b="b"/>
              <a:pathLst>
                <a:path w="4312" h="152" extrusionOk="0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5010892" y="1675782"/>
              <a:ext cx="138712" cy="4872"/>
            </a:xfrm>
            <a:custGeom>
              <a:avLst/>
              <a:gdLst/>
              <a:ahLst/>
              <a:cxnLst/>
              <a:rect l="l" t="t" r="r" b="b"/>
              <a:pathLst>
                <a:path w="4328" h="152" extrusionOk="0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5185981" y="1426241"/>
              <a:ext cx="353479" cy="5384"/>
            </a:xfrm>
            <a:custGeom>
              <a:avLst/>
              <a:gdLst/>
              <a:ahLst/>
              <a:cxnLst/>
              <a:rect l="l" t="t" r="r" b="b"/>
              <a:pathLst>
                <a:path w="11029" h="168" extrusionOk="0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5076754" y="1534954"/>
              <a:ext cx="353447" cy="5384"/>
            </a:xfrm>
            <a:custGeom>
              <a:avLst/>
              <a:gdLst/>
              <a:ahLst/>
              <a:cxnLst/>
              <a:rect l="l" t="t" r="r" b="b"/>
              <a:pathLst>
                <a:path w="11028" h="168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5198320" y="1675782"/>
              <a:ext cx="353447" cy="4872"/>
            </a:xfrm>
            <a:custGeom>
              <a:avLst/>
              <a:gdLst/>
              <a:ahLst/>
              <a:cxnLst/>
              <a:rect l="l" t="t" r="r" b="b"/>
              <a:pathLst>
                <a:path w="11028" h="152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4875384" y="1801642"/>
              <a:ext cx="354024" cy="4840"/>
            </a:xfrm>
            <a:custGeom>
              <a:avLst/>
              <a:gdLst/>
              <a:ahLst/>
              <a:cxnLst/>
              <a:rect l="l" t="t" r="r" b="b"/>
              <a:pathLst>
                <a:path w="11046" h="151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5266843" y="1801642"/>
              <a:ext cx="353479" cy="4840"/>
            </a:xfrm>
            <a:custGeom>
              <a:avLst/>
              <a:gdLst/>
              <a:ahLst/>
              <a:cxnLst/>
              <a:rect l="l" t="t" r="r" b="b"/>
              <a:pathLst>
                <a:path w="11029" h="151" extrusionOk="0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4875384" y="1842346"/>
              <a:ext cx="354024" cy="5384"/>
            </a:xfrm>
            <a:custGeom>
              <a:avLst/>
              <a:gdLst/>
              <a:ahLst/>
              <a:cxnLst/>
              <a:rect l="l" t="t" r="r" b="b"/>
              <a:pathLst>
                <a:path w="11046" h="168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4892531" y="1455695"/>
              <a:ext cx="353992" cy="5384"/>
            </a:xfrm>
            <a:custGeom>
              <a:avLst/>
              <a:gdLst/>
              <a:ahLst/>
              <a:cxnLst/>
              <a:rect l="l" t="t" r="r" b="b"/>
              <a:pathLst>
                <a:path w="11045" h="168" extrusionOk="0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5061210" y="1426785"/>
              <a:ext cx="91086" cy="4840"/>
            </a:xfrm>
            <a:custGeom>
              <a:avLst/>
              <a:gdLst/>
              <a:ahLst/>
              <a:cxnLst/>
              <a:rect l="l" t="t" r="r" b="b"/>
              <a:pathLst>
                <a:path w="2842" h="151" extrusionOk="0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4878621" y="1638315"/>
              <a:ext cx="91054" cy="4840"/>
            </a:xfrm>
            <a:custGeom>
              <a:avLst/>
              <a:gdLst/>
              <a:ahLst/>
              <a:cxnLst/>
              <a:rect l="l" t="t" r="r" b="b"/>
              <a:pathLst>
                <a:path w="2841" h="151" extrusionOk="0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4876474" y="1675782"/>
              <a:ext cx="91054" cy="4872"/>
            </a:xfrm>
            <a:custGeom>
              <a:avLst/>
              <a:gdLst/>
              <a:ahLst/>
              <a:cxnLst/>
              <a:rect l="l" t="t" r="r" b="b"/>
              <a:pathLst>
                <a:path w="2841" h="152" extrusionOk="0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4772055" y="1294515"/>
              <a:ext cx="984288" cy="5384"/>
            </a:xfrm>
            <a:custGeom>
              <a:avLst/>
              <a:gdLst/>
              <a:ahLst/>
              <a:cxnLst/>
              <a:rect l="l" t="t" r="r" b="b"/>
              <a:pathLst>
                <a:path w="30711" h="168" extrusionOk="0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4822918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4872724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923043" y="1252209"/>
              <a:ext cx="27371" cy="23364"/>
            </a:xfrm>
            <a:custGeom>
              <a:avLst/>
              <a:gdLst/>
              <a:ahLst/>
              <a:cxnLst/>
              <a:rect l="l" t="t" r="r" b="b"/>
              <a:pathLst>
                <a:path w="854" h="729" extrusionOk="0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7882283" y="2757533"/>
              <a:ext cx="493762" cy="1596891"/>
            </a:xfrm>
            <a:custGeom>
              <a:avLst/>
              <a:gdLst/>
              <a:ahLst/>
              <a:cxnLst/>
              <a:rect l="l" t="t" r="r" b="b"/>
              <a:pathLst>
                <a:path w="15406" h="49825" extrusionOk="0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8376013" y="2758046"/>
              <a:ext cx="418797" cy="1596378"/>
            </a:xfrm>
            <a:custGeom>
              <a:avLst/>
              <a:gdLst/>
              <a:ahLst/>
              <a:cxnLst/>
              <a:rect l="l" t="t" r="r" b="b"/>
              <a:pathLst>
                <a:path w="13067" h="49809" extrusionOk="0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7920839" y="2822307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7920839" y="3205208"/>
              <a:ext cx="396298" cy="344345"/>
            </a:xfrm>
            <a:custGeom>
              <a:avLst/>
              <a:gdLst/>
              <a:ahLst/>
              <a:cxnLst/>
              <a:rect l="l" t="t" r="r" b="b"/>
              <a:pathLst>
                <a:path w="12365" h="10744" extrusionOk="0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920839" y="3588077"/>
              <a:ext cx="396298" cy="344377"/>
            </a:xfrm>
            <a:custGeom>
              <a:avLst/>
              <a:gdLst/>
              <a:ahLst/>
              <a:cxnLst/>
              <a:rect l="l" t="t" r="r" b="b"/>
              <a:pathLst>
                <a:path w="12365" h="10745" extrusionOk="0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7920839" y="3971523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8086858" y="2872112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8086858" y="3259821"/>
              <a:ext cx="32146" cy="27339"/>
            </a:xfrm>
            <a:custGeom>
              <a:avLst/>
              <a:gdLst/>
              <a:ahLst/>
              <a:cxnLst/>
              <a:rect l="l" t="t" r="r" b="b"/>
              <a:pathLst>
                <a:path w="1003" h="853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8086858" y="3646985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8086858" y="4034694"/>
              <a:ext cx="32146" cy="27371"/>
            </a:xfrm>
            <a:custGeom>
              <a:avLst/>
              <a:gdLst/>
              <a:ahLst/>
              <a:cxnLst/>
              <a:rect l="l" t="t" r="r" b="b"/>
              <a:pathLst>
                <a:path w="1003" h="854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7882283" y="4354393"/>
              <a:ext cx="57337" cy="320821"/>
            </a:xfrm>
            <a:custGeom>
              <a:avLst/>
              <a:gdLst/>
              <a:ahLst/>
              <a:cxnLst/>
              <a:rect l="l" t="t" r="r" b="b"/>
              <a:pathLst>
                <a:path w="1789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8316593" y="4354393"/>
              <a:ext cx="57305" cy="320821"/>
            </a:xfrm>
            <a:custGeom>
              <a:avLst/>
              <a:gdLst/>
              <a:ahLst/>
              <a:cxnLst/>
              <a:rect l="l" t="t" r="r" b="b"/>
              <a:pathLst>
                <a:path w="1788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8731608" y="4354393"/>
              <a:ext cx="56793" cy="320821"/>
            </a:xfrm>
            <a:custGeom>
              <a:avLst/>
              <a:gdLst/>
              <a:ahLst/>
              <a:cxnLst/>
              <a:rect l="l" t="t" r="r" b="b"/>
              <a:pathLst>
                <a:path w="1772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3690303" y="4272954"/>
              <a:ext cx="403285" cy="315853"/>
            </a:xfrm>
            <a:custGeom>
              <a:avLst/>
              <a:gdLst/>
              <a:ahLst/>
              <a:cxnLst/>
              <a:rect l="l" t="t" r="r" b="b"/>
              <a:pathLst>
                <a:path w="12583" h="9855" extrusionOk="0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3551078" y="3872457"/>
              <a:ext cx="684428" cy="801154"/>
            </a:xfrm>
            <a:custGeom>
              <a:avLst/>
              <a:gdLst/>
              <a:ahLst/>
              <a:cxnLst/>
              <a:rect l="l" t="t" r="r" b="b"/>
              <a:pathLst>
                <a:path w="21355" h="24997" extrusionOk="0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5215435" y="1824654"/>
              <a:ext cx="1158896" cy="762598"/>
            </a:xfrm>
            <a:custGeom>
              <a:avLst/>
              <a:gdLst/>
              <a:ahLst/>
              <a:cxnLst/>
              <a:rect l="l" t="t" r="r" b="b"/>
              <a:pathLst>
                <a:path w="36159" h="23794" extrusionOk="0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5161366" y="1824654"/>
              <a:ext cx="1158319" cy="762598"/>
            </a:xfrm>
            <a:custGeom>
              <a:avLst/>
              <a:gdLst/>
              <a:ahLst/>
              <a:cxnLst/>
              <a:rect l="l" t="t" r="r" b="b"/>
              <a:pathLst>
                <a:path w="36141" h="23794" extrusionOk="0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5198320" y="1845006"/>
              <a:ext cx="1075310" cy="707440"/>
            </a:xfrm>
            <a:custGeom>
              <a:avLst/>
              <a:gdLst/>
              <a:ahLst/>
              <a:cxnLst/>
              <a:rect l="l" t="t" r="r" b="b"/>
              <a:pathLst>
                <a:path w="33551" h="22073" extrusionOk="0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5305944" y="1959617"/>
              <a:ext cx="50895" cy="475013"/>
            </a:xfrm>
            <a:custGeom>
              <a:avLst/>
              <a:gdLst/>
              <a:ahLst/>
              <a:cxnLst/>
              <a:rect l="l" t="t" r="r" b="b"/>
              <a:pathLst>
                <a:path w="1588" h="1482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lnTo>
                    <a:pt x="12" y="14790"/>
                  </a:ln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5387351" y="1981026"/>
              <a:ext cx="99643" cy="4872"/>
            </a:xfrm>
            <a:custGeom>
              <a:avLst/>
              <a:gdLst/>
              <a:ahLst/>
              <a:cxnLst/>
              <a:rect l="l" t="t" r="r" b="b"/>
              <a:pathLst>
                <a:path w="3109" h="152" extrusionOk="0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5514269" y="1981026"/>
              <a:ext cx="396843" cy="4872"/>
            </a:xfrm>
            <a:custGeom>
              <a:avLst/>
              <a:gdLst/>
              <a:ahLst/>
              <a:cxnLst/>
              <a:rect l="l" t="t" r="r" b="b"/>
              <a:pathLst>
                <a:path w="12382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5375556" y="2232202"/>
              <a:ext cx="99643" cy="4840"/>
            </a:xfrm>
            <a:custGeom>
              <a:avLst/>
              <a:gdLst/>
              <a:ahLst/>
              <a:cxnLst/>
              <a:rect l="l" t="t" r="r" b="b"/>
              <a:pathLst>
                <a:path w="3109" h="151" extrusionOk="0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5502474" y="2232202"/>
              <a:ext cx="397388" cy="4840"/>
            </a:xfrm>
            <a:custGeom>
              <a:avLst/>
              <a:gdLst/>
              <a:ahLst/>
              <a:cxnLst/>
              <a:rect l="l" t="t" r="r" b="b"/>
              <a:pathLst>
                <a:path w="12399" h="151" extrusionOk="0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5366999" y="2348383"/>
              <a:ext cx="397388" cy="4872"/>
            </a:xfrm>
            <a:custGeom>
              <a:avLst/>
              <a:gdLst/>
              <a:ahLst/>
              <a:cxnLst/>
              <a:rect l="l" t="t" r="r" b="b"/>
              <a:pathLst>
                <a:path w="12399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5390556" y="2051728"/>
              <a:ext cx="140347" cy="4840"/>
            </a:xfrm>
            <a:custGeom>
              <a:avLst/>
              <a:gdLst/>
              <a:ahLst/>
              <a:cxnLst/>
              <a:rect l="l" t="t" r="r" b="b"/>
              <a:pathLst>
                <a:path w="4379" h="151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5387351" y="2155602"/>
              <a:ext cx="140315" cy="5384"/>
            </a:xfrm>
            <a:custGeom>
              <a:avLst/>
              <a:gdLst/>
              <a:ahLst/>
              <a:cxnLst/>
              <a:rect l="l" t="t" r="r" b="b"/>
              <a:pathLst>
                <a:path w="4378" h="168" extrusionOk="0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5505679" y="2304475"/>
              <a:ext cx="140347" cy="5384"/>
            </a:xfrm>
            <a:custGeom>
              <a:avLst/>
              <a:gdLst/>
              <a:ahLst/>
              <a:cxnLst/>
              <a:rect l="l" t="t" r="r" b="b"/>
              <a:pathLst>
                <a:path w="4379" h="168" extrusionOk="0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5682948" y="2051728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5572632" y="2162044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5695800" y="2304475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5368602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5764868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5368602" y="2473699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5385748" y="2081695"/>
              <a:ext cx="358800" cy="4872"/>
            </a:xfrm>
            <a:custGeom>
              <a:avLst/>
              <a:gdLst/>
              <a:ahLst/>
              <a:cxnLst/>
              <a:rect l="l" t="t" r="r" b="b"/>
              <a:pathLst>
                <a:path w="11195" h="152" extrusionOk="0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5556575" y="2052241"/>
              <a:ext cx="92144" cy="4872"/>
            </a:xfrm>
            <a:custGeom>
              <a:avLst/>
              <a:gdLst/>
              <a:ahLst/>
              <a:cxnLst/>
              <a:rect l="l" t="t" r="r" b="b"/>
              <a:pathLst>
                <a:path w="2875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371262" y="2266463"/>
              <a:ext cx="92144" cy="4840"/>
            </a:xfrm>
            <a:custGeom>
              <a:avLst/>
              <a:gdLst/>
              <a:ahLst/>
              <a:cxnLst/>
              <a:rect l="l" t="t" r="r" b="b"/>
              <a:pathLst>
                <a:path w="2875" h="151" extrusionOk="0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5369146" y="2304475"/>
              <a:ext cx="92144" cy="5384"/>
            </a:xfrm>
            <a:custGeom>
              <a:avLst/>
              <a:gdLst/>
              <a:ahLst/>
              <a:cxnLst/>
              <a:rect l="l" t="t" r="r" b="b"/>
              <a:pathLst>
                <a:path w="2875" h="168" extrusionOk="0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5263638" y="1917856"/>
              <a:ext cx="997684" cy="5384"/>
            </a:xfrm>
            <a:custGeom>
              <a:avLst/>
              <a:gdLst/>
              <a:ahLst/>
              <a:cxnLst/>
              <a:rect l="l" t="t" r="r" b="b"/>
              <a:pathLst>
                <a:path w="31129" h="168" extrusionOk="0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5315046" y="1875005"/>
              <a:ext cx="27339" cy="23877"/>
            </a:xfrm>
            <a:custGeom>
              <a:avLst/>
              <a:gdLst/>
              <a:ahLst/>
              <a:cxnLst/>
              <a:rect l="l" t="t" r="r" b="b"/>
              <a:pathLst>
                <a:path w="853" h="745" extrusionOk="0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5365909" y="1875005"/>
              <a:ext cx="27371" cy="23877"/>
            </a:xfrm>
            <a:custGeom>
              <a:avLst/>
              <a:gdLst/>
              <a:ahLst/>
              <a:cxnLst/>
              <a:rect l="l" t="t" r="r" b="b"/>
              <a:pathLst>
                <a:path w="854" h="745" extrusionOk="0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5416260" y="1875005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6565990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6508684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548330" y="1829494"/>
              <a:ext cx="1131012" cy="744393"/>
            </a:xfrm>
            <a:custGeom>
              <a:avLst/>
              <a:gdLst/>
              <a:ahLst/>
              <a:cxnLst/>
              <a:rect l="l" t="t" r="r" b="b"/>
              <a:pathLst>
                <a:path w="35289" h="23226" extrusionOk="0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660794" y="1938720"/>
              <a:ext cx="54100" cy="499660"/>
            </a:xfrm>
            <a:custGeom>
              <a:avLst/>
              <a:gdLst/>
              <a:ahLst/>
              <a:cxnLst/>
              <a:rect l="l" t="t" r="r" b="b"/>
              <a:pathLst>
                <a:path w="1688" h="15590" extrusionOk="0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747553" y="1961219"/>
              <a:ext cx="104964" cy="5384"/>
            </a:xfrm>
            <a:custGeom>
              <a:avLst/>
              <a:gdLst/>
              <a:ahLst/>
              <a:cxnLst/>
              <a:rect l="l" t="t" r="r" b="b"/>
              <a:pathLst>
                <a:path w="3275" h="168" extrusionOk="0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880881" y="1961219"/>
              <a:ext cx="417740" cy="5384"/>
            </a:xfrm>
            <a:custGeom>
              <a:avLst/>
              <a:gdLst/>
              <a:ahLst/>
              <a:cxnLst/>
              <a:rect l="l" t="t" r="r" b="b"/>
              <a:pathLst>
                <a:path w="13034" h="168" extrusionOk="0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735214" y="2225760"/>
              <a:ext cx="104996" cy="5384"/>
            </a:xfrm>
            <a:custGeom>
              <a:avLst/>
              <a:gdLst/>
              <a:ahLst/>
              <a:cxnLst/>
              <a:rect l="l" t="t" r="r" b="b"/>
              <a:pathLst>
                <a:path w="3276" h="168" extrusionOk="0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6868574" y="2225760"/>
              <a:ext cx="417708" cy="5384"/>
            </a:xfrm>
            <a:custGeom>
              <a:avLst/>
              <a:gdLst/>
              <a:ahLst/>
              <a:cxnLst/>
              <a:rect l="l" t="t" r="r" b="b"/>
              <a:pathLst>
                <a:path w="13033" h="168" extrusionOk="0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726111" y="2347870"/>
              <a:ext cx="417740" cy="4840"/>
            </a:xfrm>
            <a:custGeom>
              <a:avLst/>
              <a:gdLst/>
              <a:ahLst/>
              <a:cxnLst/>
              <a:rect l="l" t="t" r="r" b="b"/>
              <a:pathLst>
                <a:path w="13034" h="151" extrusionOk="0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751271" y="2036184"/>
              <a:ext cx="147302" cy="4872"/>
            </a:xfrm>
            <a:custGeom>
              <a:avLst/>
              <a:gdLst/>
              <a:ahLst/>
              <a:cxnLst/>
              <a:rect l="l" t="t" r="r" b="b"/>
              <a:pathLst>
                <a:path w="4596" h="152" extrusionOk="0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47553" y="2145443"/>
              <a:ext cx="147270" cy="4840"/>
            </a:xfrm>
            <a:custGeom>
              <a:avLst/>
              <a:gdLst/>
              <a:ahLst/>
              <a:cxnLst/>
              <a:rect l="l" t="t" r="r" b="b"/>
              <a:pathLst>
                <a:path w="4595" h="151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6872324" y="2301815"/>
              <a:ext cx="147270" cy="5384"/>
            </a:xfrm>
            <a:custGeom>
              <a:avLst/>
              <a:gdLst/>
              <a:ahLst/>
              <a:cxnLst/>
              <a:rect l="l" t="t" r="r" b="b"/>
              <a:pathLst>
                <a:path w="4595" h="168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7058662" y="2036184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941936" y="2151853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7072059" y="2301815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727714" y="2436200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7144364" y="2436200"/>
              <a:ext cx="377004" cy="4872"/>
            </a:xfrm>
            <a:custGeom>
              <a:avLst/>
              <a:gdLst/>
              <a:ahLst/>
              <a:cxnLst/>
              <a:rect l="l" t="t" r="r" b="b"/>
              <a:pathLst>
                <a:path w="11763" h="152" extrusionOk="0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727714" y="2479596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6745918" y="2067241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925334" y="2036184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730406" y="2261624"/>
              <a:ext cx="97496" cy="5416"/>
            </a:xfrm>
            <a:custGeom>
              <a:avLst/>
              <a:gdLst/>
              <a:ahLst/>
              <a:cxnLst/>
              <a:rect l="l" t="t" r="r" b="b"/>
              <a:pathLst>
                <a:path w="3042" h="169" extrusionOk="0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728259" y="2301815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616885" y="1895356"/>
              <a:ext cx="1050150" cy="4840"/>
            </a:xfrm>
            <a:custGeom>
              <a:avLst/>
              <a:gdLst/>
              <a:ahLst/>
              <a:cxnLst/>
              <a:rect l="l" t="t" r="r" b="b"/>
              <a:pathLst>
                <a:path w="32766" h="151" extrusionOk="0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671498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724509" y="1849845"/>
              <a:ext cx="29486" cy="25159"/>
            </a:xfrm>
            <a:custGeom>
              <a:avLst/>
              <a:gdLst/>
              <a:ahLst/>
              <a:cxnLst/>
              <a:rect l="l" t="t" r="r" b="b"/>
              <a:pathLst>
                <a:path w="920" h="785" extrusionOk="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778064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5974250" y="894499"/>
              <a:ext cx="1164248" cy="766348"/>
            </a:xfrm>
            <a:custGeom>
              <a:avLst/>
              <a:gdLst/>
              <a:ahLst/>
              <a:cxnLst/>
              <a:rect l="l" t="t" r="r" b="b"/>
              <a:pathLst>
                <a:path w="36326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5919637" y="894499"/>
              <a:ext cx="1164216" cy="766348"/>
            </a:xfrm>
            <a:custGeom>
              <a:avLst/>
              <a:gdLst/>
              <a:ahLst/>
              <a:cxnLst/>
              <a:rect l="l" t="t" r="r" b="b"/>
              <a:pathLst>
                <a:path w="36325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5957136" y="915364"/>
              <a:ext cx="1080149" cy="710645"/>
            </a:xfrm>
            <a:custGeom>
              <a:avLst/>
              <a:gdLst/>
              <a:ahLst/>
              <a:cxnLst/>
              <a:rect l="l" t="t" r="r" b="b"/>
              <a:pathLst>
                <a:path w="33702" h="22173" extrusionOk="0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6065849" y="1029430"/>
              <a:ext cx="51953" cy="477192"/>
            </a:xfrm>
            <a:custGeom>
              <a:avLst/>
              <a:gdLst/>
              <a:ahLst/>
              <a:cxnLst/>
              <a:rect l="l" t="t" r="r" b="b"/>
              <a:pathLst>
                <a:path w="1621" h="14889" extrusionOk="0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6148314" y="1050871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6275745" y="1050871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136520" y="1303617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263982" y="1303617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127962" y="1419831"/>
              <a:ext cx="399503" cy="5384"/>
            </a:xfrm>
            <a:custGeom>
              <a:avLst/>
              <a:gdLst/>
              <a:ahLst/>
              <a:cxnLst/>
              <a:rect l="l" t="t" r="r" b="b"/>
              <a:pathLst>
                <a:path w="12465" h="168" extrusionOk="0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152064" y="1122086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148314" y="1226505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267732" y="1375922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445514" y="1122086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6334653" y="1232915"/>
              <a:ext cx="359889" cy="4872"/>
            </a:xfrm>
            <a:custGeom>
              <a:avLst/>
              <a:gdLst/>
              <a:ahLst/>
              <a:cxnLst/>
              <a:rect l="l" t="t" r="r" b="b"/>
              <a:pathLst>
                <a:path w="11229" h="152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458366" y="1375922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129565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527978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129565" y="1545659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147224" y="1152053"/>
              <a:ext cx="359889" cy="5416"/>
            </a:xfrm>
            <a:custGeom>
              <a:avLst/>
              <a:gdLst/>
              <a:ahLst/>
              <a:cxnLst/>
              <a:rect l="l" t="t" r="r" b="b"/>
              <a:pathLst>
                <a:path w="11229" h="169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6318596" y="1122599"/>
              <a:ext cx="92689" cy="4872"/>
            </a:xfrm>
            <a:custGeom>
              <a:avLst/>
              <a:gdLst/>
              <a:ahLst/>
              <a:cxnLst/>
              <a:rect l="l" t="t" r="r" b="b"/>
              <a:pathLst>
                <a:path w="2892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6132225" y="1337879"/>
              <a:ext cx="93233" cy="4872"/>
            </a:xfrm>
            <a:custGeom>
              <a:avLst/>
              <a:gdLst/>
              <a:ahLst/>
              <a:cxnLst/>
              <a:rect l="l" t="t" r="r" b="b"/>
              <a:pathLst>
                <a:path w="2909" h="152" extrusionOk="0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130110" y="1375922"/>
              <a:ext cx="92657" cy="5384"/>
            </a:xfrm>
            <a:custGeom>
              <a:avLst/>
              <a:gdLst/>
              <a:ahLst/>
              <a:cxnLst/>
              <a:rect l="l" t="t" r="r" b="b"/>
              <a:pathLst>
                <a:path w="2891" h="168" extrusionOk="0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024056" y="987668"/>
              <a:ext cx="1002524" cy="5384"/>
            </a:xfrm>
            <a:custGeom>
              <a:avLst/>
              <a:gdLst/>
              <a:ahLst/>
              <a:cxnLst/>
              <a:rect l="l" t="t" r="r" b="b"/>
              <a:pathLst>
                <a:path w="31280" h="168" extrusionOk="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076009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126873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177768" y="944818"/>
              <a:ext cx="27851" cy="23877"/>
            </a:xfrm>
            <a:custGeom>
              <a:avLst/>
              <a:gdLst/>
              <a:ahLst/>
              <a:cxnLst/>
              <a:rect l="l" t="t" r="r" b="b"/>
              <a:pathLst>
                <a:path w="869" h="745" extrusionOk="0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5144220" y="4554160"/>
              <a:ext cx="84099" cy="114611"/>
            </a:xfrm>
            <a:custGeom>
              <a:avLst/>
              <a:gdLst/>
              <a:ahLst/>
              <a:cxnLst/>
              <a:rect l="l" t="t" r="r" b="b"/>
              <a:pathLst>
                <a:path w="2624" h="3576" extrusionOk="0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5677051" y="3184856"/>
              <a:ext cx="743336" cy="35896"/>
            </a:xfrm>
            <a:custGeom>
              <a:avLst/>
              <a:gdLst/>
              <a:ahLst/>
              <a:cxnLst/>
              <a:rect l="l" t="t" r="r" b="b"/>
              <a:pathLst>
                <a:path w="23193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5968385" y="2698081"/>
              <a:ext cx="706895" cy="522671"/>
            </a:xfrm>
            <a:custGeom>
              <a:avLst/>
              <a:gdLst/>
              <a:ahLst/>
              <a:cxnLst/>
              <a:rect l="l" t="t" r="r" b="b"/>
              <a:pathLst>
                <a:path w="22056" h="16308" extrusionOk="0">
                  <a:moveTo>
                    <a:pt x="3943" y="0"/>
                  </a:moveTo>
                  <a:lnTo>
                    <a:pt x="0" y="16308"/>
                  </a:lnTo>
                  <a:lnTo>
                    <a:pt x="17694" y="16308"/>
                  </a:lnTo>
                  <a:lnTo>
                    <a:pt x="220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6003192" y="2722727"/>
              <a:ext cx="639430" cy="458411"/>
            </a:xfrm>
            <a:custGeom>
              <a:avLst/>
              <a:gdLst/>
              <a:ahLst/>
              <a:cxnLst/>
              <a:rect l="l" t="t" r="r" b="b"/>
              <a:pathLst>
                <a:path w="19951" h="14303" extrusionOk="0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6102258" y="2811057"/>
              <a:ext cx="380241" cy="130187"/>
            </a:xfrm>
            <a:custGeom>
              <a:avLst/>
              <a:gdLst/>
              <a:ahLst/>
              <a:cxnLst/>
              <a:rect l="l" t="t" r="r" b="b"/>
              <a:pathLst>
                <a:path w="11864" h="4062" extrusionOk="0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140814" y="2791795"/>
              <a:ext cx="269380" cy="4840"/>
            </a:xfrm>
            <a:custGeom>
              <a:avLst/>
              <a:gdLst/>
              <a:ahLst/>
              <a:cxnLst/>
              <a:rect l="l" t="t" r="r" b="b"/>
              <a:pathLst>
                <a:path w="8405" h="151" extrusionOk="0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144564" y="2833556"/>
              <a:ext cx="108714" cy="5384"/>
            </a:xfrm>
            <a:custGeom>
              <a:avLst/>
              <a:gdLst/>
              <a:ahLst/>
              <a:cxnLst/>
              <a:rect l="l" t="t" r="r" b="b"/>
              <a:pathLst>
                <a:path w="3392" h="168" extrusionOk="0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269848" y="2831409"/>
              <a:ext cx="70734" cy="5384"/>
            </a:xfrm>
            <a:custGeom>
              <a:avLst/>
              <a:gdLst/>
              <a:ahLst/>
              <a:cxnLst/>
              <a:rect l="l" t="t" r="r" b="b"/>
              <a:pathLst>
                <a:path w="2207" h="168" extrusionOk="0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141872" y="2857113"/>
              <a:ext cx="296719" cy="5384"/>
            </a:xfrm>
            <a:custGeom>
              <a:avLst/>
              <a:gdLst/>
              <a:ahLst/>
              <a:cxnLst/>
              <a:rect l="l" t="t" r="r" b="b"/>
              <a:pathLst>
                <a:path w="9258" h="168" extrusionOk="0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135462" y="2878554"/>
              <a:ext cx="96406" cy="5384"/>
            </a:xfrm>
            <a:custGeom>
              <a:avLst/>
              <a:gdLst/>
              <a:ahLst/>
              <a:cxnLst/>
              <a:rect l="l" t="t" r="r" b="b"/>
              <a:pathLst>
                <a:path w="3008" h="168" extrusionOk="0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136520" y="2909611"/>
              <a:ext cx="275822" cy="4840"/>
            </a:xfrm>
            <a:custGeom>
              <a:avLst/>
              <a:gdLst/>
              <a:ahLst/>
              <a:cxnLst/>
              <a:rect l="l" t="t" r="r" b="b"/>
              <a:pathLst>
                <a:path w="8606" h="151" extrusionOk="0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102771" y="2976018"/>
              <a:ext cx="106598" cy="4840"/>
            </a:xfrm>
            <a:custGeom>
              <a:avLst/>
              <a:gdLst/>
              <a:ahLst/>
              <a:cxnLst/>
              <a:rect l="l" t="t" r="r" b="b"/>
              <a:pathLst>
                <a:path w="3326" h="151" extrusionOk="0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6227542" y="2976018"/>
              <a:ext cx="72882" cy="5384"/>
            </a:xfrm>
            <a:custGeom>
              <a:avLst/>
              <a:gdLst/>
              <a:ahLst/>
              <a:cxnLst/>
              <a:rect l="l" t="t" r="r" b="b"/>
              <a:pathLst>
                <a:path w="2274" h="168" extrusionOk="0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6320743" y="2973871"/>
              <a:ext cx="31089" cy="5384"/>
            </a:xfrm>
            <a:custGeom>
              <a:avLst/>
              <a:gdLst/>
              <a:ahLst/>
              <a:cxnLst/>
              <a:rect l="l" t="t" r="r" b="b"/>
              <a:pathLst>
                <a:path w="970" h="168" extrusionOk="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104918" y="3002780"/>
              <a:ext cx="33781" cy="4840"/>
            </a:xfrm>
            <a:custGeom>
              <a:avLst/>
              <a:gdLst/>
              <a:ahLst/>
              <a:cxnLst/>
              <a:rect l="l" t="t" r="r" b="b"/>
              <a:pathLst>
                <a:path w="1054" h="151" extrusionOk="0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6159019" y="3002780"/>
              <a:ext cx="80894" cy="4840"/>
            </a:xfrm>
            <a:custGeom>
              <a:avLst/>
              <a:gdLst/>
              <a:ahLst/>
              <a:cxnLst/>
              <a:rect l="l" t="t" r="r" b="b"/>
              <a:pathLst>
                <a:path w="2524" h="151" extrusionOk="0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6265585" y="2999575"/>
              <a:ext cx="216370" cy="4840"/>
            </a:xfrm>
            <a:custGeom>
              <a:avLst/>
              <a:gdLst/>
              <a:ahLst/>
              <a:cxnLst/>
              <a:rect l="l" t="t" r="r" b="b"/>
              <a:pathLst>
                <a:path w="6751" h="151" extrusionOk="0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098508" y="3030087"/>
              <a:ext cx="34838" cy="5384"/>
            </a:xfrm>
            <a:custGeom>
              <a:avLst/>
              <a:gdLst/>
              <a:ahLst/>
              <a:cxnLst/>
              <a:rect l="l" t="t" r="r" b="b"/>
              <a:pathLst>
                <a:path w="1087" h="168" extrusionOk="0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6144564" y="3029029"/>
              <a:ext cx="42338" cy="5384"/>
            </a:xfrm>
            <a:custGeom>
              <a:avLst/>
              <a:gdLst/>
              <a:ahLst/>
              <a:cxnLst/>
              <a:rect l="l" t="t" r="r" b="b"/>
              <a:pathLst>
                <a:path w="1321" h="168" extrusionOk="0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6209337" y="3027427"/>
              <a:ext cx="136052" cy="4840"/>
            </a:xfrm>
            <a:custGeom>
              <a:avLst/>
              <a:gdLst/>
              <a:ahLst/>
              <a:cxnLst/>
              <a:rect l="l" t="t" r="r" b="b"/>
              <a:pathLst>
                <a:path w="4245" h="151" extrusionOk="0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6096361" y="3075598"/>
              <a:ext cx="164961" cy="4872"/>
            </a:xfrm>
            <a:custGeom>
              <a:avLst/>
              <a:gdLst/>
              <a:ahLst/>
              <a:cxnLst/>
              <a:rect l="l" t="t" r="r" b="b"/>
              <a:pathLst>
                <a:path w="5147" h="152" extrusionOk="0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6283245" y="3073482"/>
              <a:ext cx="74484" cy="4840"/>
            </a:xfrm>
            <a:custGeom>
              <a:avLst/>
              <a:gdLst/>
              <a:ahLst/>
              <a:cxnLst/>
              <a:rect l="l" t="t" r="r" b="b"/>
              <a:pathLst>
                <a:path w="2324" h="151" extrusionOk="0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376959" y="3073482"/>
              <a:ext cx="123745" cy="4840"/>
            </a:xfrm>
            <a:custGeom>
              <a:avLst/>
              <a:gdLst/>
              <a:ahLst/>
              <a:cxnLst/>
              <a:rect l="l" t="t" r="r" b="b"/>
              <a:pathLst>
                <a:path w="3861" h="151" extrusionOk="0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441764" y="2789648"/>
              <a:ext cx="25736" cy="4840"/>
            </a:xfrm>
            <a:custGeom>
              <a:avLst/>
              <a:gdLst/>
              <a:ahLst/>
              <a:cxnLst/>
              <a:rect l="l" t="t" r="r" b="b"/>
              <a:pathLst>
                <a:path w="803" h="151" extrusionOk="0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149917" y="2771988"/>
              <a:ext cx="56248" cy="5384"/>
            </a:xfrm>
            <a:custGeom>
              <a:avLst/>
              <a:gdLst/>
              <a:ahLst/>
              <a:cxnLst/>
              <a:rect l="l" t="t" r="r" b="b"/>
              <a:pathLst>
                <a:path w="1755" h="168" extrusionOk="0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6112418" y="2722727"/>
              <a:ext cx="530203" cy="32691"/>
            </a:xfrm>
            <a:custGeom>
              <a:avLst/>
              <a:gdLst/>
              <a:ahLst/>
              <a:cxnLst/>
              <a:rect l="l" t="t" r="r" b="b"/>
              <a:pathLst>
                <a:path w="16543" h="1020" extrusionOk="0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135462" y="2733432"/>
              <a:ext cx="13397" cy="11442"/>
            </a:xfrm>
            <a:custGeom>
              <a:avLst/>
              <a:gdLst/>
              <a:ahLst/>
              <a:cxnLst/>
              <a:rect l="l" t="t" r="r" b="b"/>
              <a:pathLst>
                <a:path w="418" h="357" extrusionOk="0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6155269" y="2733432"/>
              <a:ext cx="13429" cy="11442"/>
            </a:xfrm>
            <a:custGeom>
              <a:avLst/>
              <a:gdLst/>
              <a:ahLst/>
              <a:cxnLst/>
              <a:rect l="l" t="t" r="r" b="b"/>
              <a:pathLst>
                <a:path w="419" h="357" extrusionOk="0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6175076" y="2733432"/>
              <a:ext cx="12884" cy="11442"/>
            </a:xfrm>
            <a:custGeom>
              <a:avLst/>
              <a:gdLst/>
              <a:ahLst/>
              <a:cxnLst/>
              <a:rect l="l" t="t" r="r" b="b"/>
              <a:pathLst>
                <a:path w="402" h="357" extrusionOk="0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6033158" y="3269468"/>
              <a:ext cx="1236008" cy="720837"/>
            </a:xfrm>
            <a:custGeom>
              <a:avLst/>
              <a:gdLst/>
              <a:ahLst/>
              <a:cxnLst/>
              <a:rect l="l" t="t" r="r" b="b"/>
              <a:pathLst>
                <a:path w="38565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033158" y="3269468"/>
              <a:ext cx="562862" cy="720837"/>
            </a:xfrm>
            <a:custGeom>
              <a:avLst/>
              <a:gdLst/>
              <a:ahLst/>
              <a:cxnLst/>
              <a:rect l="l" t="t" r="r" b="b"/>
              <a:pathLst>
                <a:path w="17562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083509" y="3311229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4153" y="151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6285937" y="3392636"/>
              <a:ext cx="46601" cy="43107"/>
            </a:xfrm>
            <a:custGeom>
              <a:avLst/>
              <a:gdLst/>
              <a:ahLst/>
              <a:cxnLst/>
              <a:rect l="l" t="t" r="r" b="b"/>
              <a:pathLst>
                <a:path w="1454" h="1345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083509" y="3531861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lnTo>
                    <a:pt x="14153" y="134"/>
                  </a:ln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6285937" y="3613268"/>
              <a:ext cx="46601" cy="42851"/>
            </a:xfrm>
            <a:custGeom>
              <a:avLst/>
              <a:gdLst/>
              <a:ahLst/>
              <a:cxnLst/>
              <a:rect l="l" t="t" r="r" b="b"/>
              <a:pathLst>
                <a:path w="1454" h="1337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6083509" y="3752494"/>
              <a:ext cx="457354" cy="205120"/>
            </a:xfrm>
            <a:custGeom>
              <a:avLst/>
              <a:gdLst/>
              <a:ahLst/>
              <a:cxnLst/>
              <a:rect l="l" t="t" r="r" b="b"/>
              <a:pathLst>
                <a:path w="14270" h="6400" extrusionOk="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4153" y="134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285937" y="3833676"/>
              <a:ext cx="46601" cy="43075"/>
            </a:xfrm>
            <a:custGeom>
              <a:avLst/>
              <a:gdLst/>
              <a:ahLst/>
              <a:cxnLst/>
              <a:rect l="l" t="t" r="r" b="b"/>
              <a:pathLst>
                <a:path w="1454" h="1344" extrusionOk="0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4384346" y="3269468"/>
              <a:ext cx="825768" cy="1307736"/>
            </a:xfrm>
            <a:custGeom>
              <a:avLst/>
              <a:gdLst/>
              <a:ahLst/>
              <a:cxnLst/>
              <a:rect l="l" t="t" r="r" b="b"/>
              <a:pathLst>
                <a:path w="25765" h="40803" extrusionOk="0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344155" y="3219118"/>
              <a:ext cx="2969977" cy="68587"/>
            </a:xfrm>
            <a:custGeom>
              <a:avLst/>
              <a:gdLst/>
              <a:ahLst/>
              <a:cxnLst/>
              <a:rect l="l" t="t" r="r" b="b"/>
              <a:pathLst>
                <a:path w="92667" h="2140" extrusionOk="0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4384346" y="3287673"/>
              <a:ext cx="92112" cy="1386996"/>
            </a:xfrm>
            <a:custGeom>
              <a:avLst/>
              <a:gdLst/>
              <a:ahLst/>
              <a:cxnLst/>
              <a:rect l="l" t="t" r="r" b="b"/>
              <a:pathLst>
                <a:path w="2874" h="43276" extrusionOk="0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7177023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6595988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4366655" y="3216457"/>
              <a:ext cx="395241" cy="5384"/>
            </a:xfrm>
            <a:custGeom>
              <a:avLst/>
              <a:gdLst/>
              <a:ahLst/>
              <a:cxnLst/>
              <a:rect l="l" t="t" r="r" b="b"/>
              <a:pathLst>
                <a:path w="12332" h="168" extrusionOk="0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5441964" y="4502207"/>
              <a:ext cx="344890" cy="158808"/>
            </a:xfrm>
            <a:custGeom>
              <a:avLst/>
              <a:gdLst/>
              <a:ahLst/>
              <a:cxnLst/>
              <a:rect l="l" t="t" r="r" b="b"/>
              <a:pathLst>
                <a:path w="10761" h="4955" extrusionOk="0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441964" y="4629670"/>
              <a:ext cx="319731" cy="30576"/>
            </a:xfrm>
            <a:custGeom>
              <a:avLst/>
              <a:gdLst/>
              <a:ahLst/>
              <a:cxnLst/>
              <a:rect l="l" t="t" r="r" b="b"/>
              <a:pathLst>
                <a:path w="9976" h="954" extrusionOk="0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5439272" y="4643035"/>
              <a:ext cx="315468" cy="10737"/>
            </a:xfrm>
            <a:custGeom>
              <a:avLst/>
              <a:gdLst/>
              <a:ahLst/>
              <a:cxnLst/>
              <a:rect l="l" t="t" r="r" b="b"/>
              <a:pathLst>
                <a:path w="9843" h="335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5688845" y="4627523"/>
              <a:ext cx="19294" cy="28396"/>
            </a:xfrm>
            <a:custGeom>
              <a:avLst/>
              <a:gdLst/>
              <a:ahLst/>
              <a:cxnLst/>
              <a:rect l="l" t="t" r="r" b="b"/>
              <a:pathLst>
                <a:path w="602" h="886" extrusionOk="0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5634745" y="4611402"/>
              <a:ext cx="11282" cy="15128"/>
            </a:xfrm>
            <a:custGeom>
              <a:avLst/>
              <a:gdLst/>
              <a:ahLst/>
              <a:cxnLst/>
              <a:rect l="l" t="t" r="r" b="b"/>
              <a:pathLst>
                <a:path w="352" h="472" extrusionOk="0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5620290" y="4607620"/>
              <a:ext cx="12884" cy="10384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560132" y="4599319"/>
              <a:ext cx="102496" cy="85157"/>
            </a:xfrm>
            <a:custGeom>
              <a:avLst/>
              <a:gdLst/>
              <a:ahLst/>
              <a:cxnLst/>
              <a:rect l="l" t="t" r="r" b="b"/>
              <a:pathLst>
                <a:path w="3198" h="2657" extrusionOk="0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5608496" y="4587877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5642245" y="4594447"/>
              <a:ext cx="35383" cy="19166"/>
            </a:xfrm>
            <a:custGeom>
              <a:avLst/>
              <a:gdLst/>
              <a:ahLst/>
              <a:cxnLst/>
              <a:rect l="l" t="t" r="r" b="b"/>
              <a:pathLst>
                <a:path w="1104" h="598" extrusionOk="0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lnTo>
                    <a:pt x="101" y="487"/>
                  </a:ln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lnTo>
                    <a:pt x="69" y="488"/>
                  </a:ln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lnTo>
                    <a:pt x="63" y="506"/>
                  </a:ln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lnTo>
                    <a:pt x="90" y="510"/>
                  </a:ln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5629937" y="4587364"/>
              <a:ext cx="17692" cy="23589"/>
            </a:xfrm>
            <a:custGeom>
              <a:avLst/>
              <a:gdLst/>
              <a:ahLst/>
              <a:cxnLst/>
              <a:rect l="l" t="t" r="r" b="b"/>
              <a:pathLst>
                <a:path w="552" h="736" extrusionOk="0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5444656" y="4591242"/>
              <a:ext cx="64805" cy="55575"/>
            </a:xfrm>
            <a:custGeom>
              <a:avLst/>
              <a:gdLst/>
              <a:ahLst/>
              <a:cxnLst/>
              <a:rect l="l" t="t" r="r" b="b"/>
              <a:pathLst>
                <a:path w="2022" h="1734" extrusionOk="0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5462316" y="4515604"/>
              <a:ext cx="4327" cy="76600"/>
            </a:xfrm>
            <a:custGeom>
              <a:avLst/>
              <a:gdLst/>
              <a:ahLst/>
              <a:cxnLst/>
              <a:rect l="l" t="t" r="r" b="b"/>
              <a:pathLst>
                <a:path w="135" h="2390" extrusionOk="0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5532986" y="4630568"/>
              <a:ext cx="54132" cy="3814"/>
            </a:xfrm>
            <a:custGeom>
              <a:avLst/>
              <a:gdLst/>
              <a:ahLst/>
              <a:cxnLst/>
              <a:rect l="l" t="t" r="r" b="b"/>
              <a:pathLst>
                <a:path w="1689" h="119" extrusionOk="0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5496064" y="4629542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5483212" y="4611850"/>
              <a:ext cx="7500" cy="7275"/>
            </a:xfrm>
            <a:custGeom>
              <a:avLst/>
              <a:gdLst/>
              <a:ahLst/>
              <a:cxnLst/>
              <a:rect l="l" t="t" r="r" b="b"/>
              <a:pathLst>
                <a:path w="234" h="227" extrusionOk="0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5463918" y="4602428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5450009" y="4598902"/>
              <a:ext cx="5897" cy="3333"/>
            </a:xfrm>
            <a:custGeom>
              <a:avLst/>
              <a:gdLst/>
              <a:ahLst/>
              <a:cxnLst/>
              <a:rect l="l" t="t" r="r" b="b"/>
              <a:pathLst>
                <a:path w="184" h="104" extrusionOk="0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5444111" y="4567525"/>
              <a:ext cx="186916" cy="22531"/>
            </a:xfrm>
            <a:custGeom>
              <a:avLst/>
              <a:gdLst/>
              <a:ahLst/>
              <a:cxnLst/>
              <a:rect l="l" t="t" r="r" b="b"/>
              <a:pathLst>
                <a:path w="5832" h="703" extrusionOk="0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735959" y="4522559"/>
              <a:ext cx="344890" cy="152526"/>
            </a:xfrm>
            <a:custGeom>
              <a:avLst/>
              <a:gdLst/>
              <a:ahLst/>
              <a:cxnLst/>
              <a:rect l="l" t="t" r="r" b="b"/>
              <a:pathLst>
                <a:path w="10761" h="4759" extrusionOk="0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5735959" y="4643035"/>
              <a:ext cx="319731" cy="31569"/>
            </a:xfrm>
            <a:custGeom>
              <a:avLst/>
              <a:gdLst/>
              <a:ahLst/>
              <a:cxnLst/>
              <a:rect l="l" t="t" r="r" b="b"/>
              <a:pathLst>
                <a:path w="9976" h="985" extrusionOk="0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5733267" y="4663387"/>
              <a:ext cx="315468" cy="5384"/>
            </a:xfrm>
            <a:custGeom>
              <a:avLst/>
              <a:gdLst/>
              <a:ahLst/>
              <a:cxnLst/>
              <a:rect l="l" t="t" r="r" b="b"/>
              <a:pathLst>
                <a:path w="9843" h="168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5982840" y="4640888"/>
              <a:ext cx="18749" cy="28973"/>
            </a:xfrm>
            <a:custGeom>
              <a:avLst/>
              <a:gdLst/>
              <a:ahLst/>
              <a:cxnLst/>
              <a:rect l="l" t="t" r="r" b="b"/>
              <a:pathLst>
                <a:path w="585" h="904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5928195" y="4626369"/>
              <a:ext cx="11282" cy="15160"/>
            </a:xfrm>
            <a:custGeom>
              <a:avLst/>
              <a:gdLst/>
              <a:ahLst/>
              <a:cxnLst/>
              <a:rect l="l" t="t" r="r" b="b"/>
              <a:pathLst>
                <a:path w="352" h="473" extrusionOk="0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5913740" y="4623132"/>
              <a:ext cx="12371" cy="10416"/>
            </a:xfrm>
            <a:custGeom>
              <a:avLst/>
              <a:gdLst/>
              <a:ahLst/>
              <a:cxnLst/>
              <a:rect l="l" t="t" r="r" b="b"/>
              <a:pathLst>
                <a:path w="386" h="325" extrusionOk="0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5904638" y="4615055"/>
              <a:ext cx="19326" cy="2436"/>
            </a:xfrm>
            <a:custGeom>
              <a:avLst/>
              <a:gdLst/>
              <a:ahLst/>
              <a:cxnLst/>
              <a:rect l="l" t="t" r="r" b="b"/>
              <a:pathLst>
                <a:path w="603" h="76" extrusionOk="0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5901433" y="4603421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5935182" y="4609062"/>
              <a:ext cx="35351" cy="19550"/>
            </a:xfrm>
            <a:custGeom>
              <a:avLst/>
              <a:gdLst/>
              <a:ahLst/>
              <a:cxnLst/>
              <a:rect l="l" t="t" r="r" b="b"/>
              <a:pathLst>
                <a:path w="1103" h="610" extrusionOk="0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lnTo>
                    <a:pt x="107" y="497"/>
                  </a:ln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lnTo>
                    <a:pt x="71" y="499"/>
                  </a:ln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lnTo>
                    <a:pt x="67" y="516"/>
                  </a:ln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lnTo>
                    <a:pt x="98" y="519"/>
                  </a:ln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5922329" y="4602876"/>
              <a:ext cx="18236" cy="23076"/>
            </a:xfrm>
            <a:custGeom>
              <a:avLst/>
              <a:gdLst/>
              <a:ahLst/>
              <a:cxnLst/>
              <a:rect l="l" t="t" r="r" b="b"/>
              <a:pathLst>
                <a:path w="569" h="720" extrusionOk="0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5737016" y="4611434"/>
              <a:ext cx="66440" cy="54132"/>
            </a:xfrm>
            <a:custGeom>
              <a:avLst/>
              <a:gdLst/>
              <a:ahLst/>
              <a:cxnLst/>
              <a:rect l="l" t="t" r="r" b="b"/>
              <a:pathLst>
                <a:path w="2073" h="1689" extrusionOk="0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5754708" y="4535411"/>
              <a:ext cx="3237" cy="76600"/>
            </a:xfrm>
            <a:custGeom>
              <a:avLst/>
              <a:gdLst/>
              <a:ahLst/>
              <a:cxnLst/>
              <a:rect l="l" t="t" r="r" b="b"/>
              <a:pathLst>
                <a:path w="101" h="2390" extrusionOk="0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5826981" y="4648259"/>
              <a:ext cx="54132" cy="3397"/>
            </a:xfrm>
            <a:custGeom>
              <a:avLst/>
              <a:gdLst/>
              <a:ahLst/>
              <a:cxnLst/>
              <a:rect l="l" t="t" r="r" b="b"/>
              <a:pathLst>
                <a:path w="1689" h="106" extrusionOk="0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5790059" y="4648291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5776117" y="4631112"/>
              <a:ext cx="8077" cy="7275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5756855" y="4622235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5742914" y="4619094"/>
              <a:ext cx="5929" cy="2949"/>
            </a:xfrm>
            <a:custGeom>
              <a:avLst/>
              <a:gdLst/>
              <a:ahLst/>
              <a:cxnLst/>
              <a:rect l="l" t="t" r="r" b="b"/>
              <a:pathLst>
                <a:path w="185" h="92" extrusionOk="0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5735959" y="4583069"/>
              <a:ext cx="187460" cy="24679"/>
            </a:xfrm>
            <a:custGeom>
              <a:avLst/>
              <a:gdLst/>
              <a:ahLst/>
              <a:cxnLst/>
              <a:rect l="l" t="t" r="r" b="b"/>
              <a:pathLst>
                <a:path w="5849" h="770" extrusionOk="0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5512666" y="2842145"/>
              <a:ext cx="625488" cy="377004"/>
            </a:xfrm>
            <a:custGeom>
              <a:avLst/>
              <a:gdLst/>
              <a:ahLst/>
              <a:cxnLst/>
              <a:rect l="l" t="t" r="r" b="b"/>
              <a:pathLst>
                <a:path w="19516" h="11763" extrusionOk="0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6138122" y="3025728"/>
              <a:ext cx="256560" cy="193422"/>
            </a:xfrm>
            <a:custGeom>
              <a:avLst/>
              <a:gdLst/>
              <a:ahLst/>
              <a:cxnLst/>
              <a:rect l="l" t="t" r="r" b="b"/>
              <a:pathLst>
                <a:path w="8005" h="6035" extrusionOk="0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6261835" y="3148896"/>
              <a:ext cx="87304" cy="32819"/>
            </a:xfrm>
            <a:custGeom>
              <a:avLst/>
              <a:gdLst/>
              <a:ahLst/>
              <a:cxnLst/>
              <a:rect l="l" t="t" r="r" b="b"/>
              <a:pathLst>
                <a:path w="2724" h="1024" extrusionOk="0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lnTo>
                    <a:pt x="2707" y="1020"/>
                  </a:ln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6270392" y="3175786"/>
              <a:ext cx="54132" cy="12307"/>
            </a:xfrm>
            <a:custGeom>
              <a:avLst/>
              <a:gdLst/>
              <a:ahLst/>
              <a:cxnLst/>
              <a:rect l="l" t="t" r="r" b="b"/>
              <a:pathLst>
                <a:path w="1689" h="384" extrusionOk="0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5141015" y="1960162"/>
              <a:ext cx="320276" cy="516261"/>
            </a:xfrm>
            <a:custGeom>
              <a:avLst/>
              <a:gdLst/>
              <a:ahLst/>
              <a:cxnLst/>
              <a:rect l="l" t="t" r="r" b="b"/>
              <a:pathLst>
                <a:path w="9993" h="16108" extrusionOk="0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5081562" y="1900613"/>
              <a:ext cx="402195" cy="458700"/>
            </a:xfrm>
            <a:custGeom>
              <a:avLst/>
              <a:gdLst/>
              <a:ahLst/>
              <a:cxnLst/>
              <a:rect l="l" t="t" r="r" b="b"/>
              <a:pathLst>
                <a:path w="12549" h="14312" extrusionOk="0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5338090" y="1906606"/>
              <a:ext cx="184768" cy="148904"/>
            </a:xfrm>
            <a:custGeom>
              <a:avLst/>
              <a:gdLst/>
              <a:ahLst/>
              <a:cxnLst/>
              <a:rect l="l" t="t" r="r" b="b"/>
              <a:pathLst>
                <a:path w="5765" h="4646" extrusionOk="0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612" y="3559"/>
                  </a:ln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5154924" y="1939682"/>
              <a:ext cx="71247" cy="176852"/>
            </a:xfrm>
            <a:custGeom>
              <a:avLst/>
              <a:gdLst/>
              <a:ahLst/>
              <a:cxnLst/>
              <a:rect l="l" t="t" r="r" b="b"/>
              <a:pathLst>
                <a:path w="2223" h="5518" extrusionOk="0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5193480" y="1938207"/>
              <a:ext cx="31633" cy="162269"/>
            </a:xfrm>
            <a:custGeom>
              <a:avLst/>
              <a:gdLst/>
              <a:ahLst/>
              <a:cxnLst/>
              <a:rect l="l" t="t" r="r" b="b"/>
              <a:pathLst>
                <a:path w="987" h="5063" extrusionOk="0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5300592" y="1918368"/>
              <a:ext cx="158007" cy="111438"/>
            </a:xfrm>
            <a:custGeom>
              <a:avLst/>
              <a:gdLst/>
              <a:ahLst/>
              <a:cxnLst/>
              <a:rect l="l" t="t" r="r" b="b"/>
              <a:pathLst>
                <a:path w="4930" h="3477" extrusionOk="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5176366" y="1869877"/>
              <a:ext cx="46601" cy="44806"/>
            </a:xfrm>
            <a:custGeom>
              <a:avLst/>
              <a:gdLst/>
              <a:ahLst/>
              <a:cxnLst/>
              <a:rect l="l" t="t" r="r" b="b"/>
              <a:pathLst>
                <a:path w="1454" h="1398" extrusionOk="0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5215980" y="1870165"/>
              <a:ext cx="9679" cy="46665"/>
            </a:xfrm>
            <a:custGeom>
              <a:avLst/>
              <a:gdLst/>
              <a:ahLst/>
              <a:cxnLst/>
              <a:rect l="l" t="t" r="r" b="b"/>
              <a:pathLst>
                <a:path w="302" h="1456" extrusionOk="0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4884486" y="2421137"/>
              <a:ext cx="827403" cy="966692"/>
            </a:xfrm>
            <a:custGeom>
              <a:avLst/>
              <a:gdLst/>
              <a:ahLst/>
              <a:cxnLst/>
              <a:rect l="l" t="t" r="r" b="b"/>
              <a:pathLst>
                <a:path w="25816" h="30162" extrusionOk="0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4901633" y="2933680"/>
              <a:ext cx="430592" cy="480397"/>
            </a:xfrm>
            <a:custGeom>
              <a:avLst/>
              <a:gdLst/>
              <a:ahLst/>
              <a:cxnLst/>
              <a:rect l="l" t="t" r="r" b="b"/>
              <a:pathLst>
                <a:path w="13435" h="14989" extrusionOk="0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1" y="202"/>
                  </a:ln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4909133" y="2573310"/>
              <a:ext cx="680678" cy="4840"/>
            </a:xfrm>
            <a:custGeom>
              <a:avLst/>
              <a:gdLst/>
              <a:ahLst/>
              <a:cxnLst/>
              <a:rect l="l" t="t" r="r" b="b"/>
              <a:pathLst>
                <a:path w="21238" h="151" extrusionOk="0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4891986" y="2670774"/>
              <a:ext cx="740643" cy="4840"/>
            </a:xfrm>
            <a:custGeom>
              <a:avLst/>
              <a:gdLst/>
              <a:ahLst/>
              <a:cxnLst/>
              <a:rect l="l" t="t" r="r" b="b"/>
              <a:pathLst>
                <a:path w="23109" h="151" extrusionOk="0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4895736" y="2792853"/>
              <a:ext cx="789904" cy="5384"/>
            </a:xfrm>
            <a:custGeom>
              <a:avLst/>
              <a:gdLst/>
              <a:ahLst/>
              <a:cxnLst/>
              <a:rect l="l" t="t" r="r" b="b"/>
              <a:pathLst>
                <a:path w="24646" h="168" extrusionOk="0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5226684" y="2925123"/>
              <a:ext cx="246913" cy="4872"/>
            </a:xfrm>
            <a:custGeom>
              <a:avLst/>
              <a:gdLst/>
              <a:ahLst/>
              <a:cxnLst/>
              <a:rect l="l" t="t" r="r" b="b"/>
              <a:pathLst>
                <a:path w="7704" h="152" extrusionOk="0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5226684" y="3066848"/>
              <a:ext cx="258163" cy="5256"/>
            </a:xfrm>
            <a:custGeom>
              <a:avLst/>
              <a:gdLst/>
              <a:ahLst/>
              <a:cxnLst/>
              <a:rect l="l" t="t" r="r" b="b"/>
              <a:pathLst>
                <a:path w="8055" h="164" extrusionOk="0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5232037" y="3181106"/>
              <a:ext cx="258676" cy="6666"/>
            </a:xfrm>
            <a:custGeom>
              <a:avLst/>
              <a:gdLst/>
              <a:ahLst/>
              <a:cxnLst/>
              <a:rect l="l" t="t" r="r" b="b"/>
              <a:pathLst>
                <a:path w="8071" h="208" extrusionOk="0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5234184" y="3279115"/>
              <a:ext cx="254413" cy="4840"/>
            </a:xfrm>
            <a:custGeom>
              <a:avLst/>
              <a:gdLst/>
              <a:ahLst/>
              <a:cxnLst/>
              <a:rect l="l" t="t" r="r" b="b"/>
              <a:pathLst>
                <a:path w="7938" h="151" extrusionOk="0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5006597" y="2477449"/>
              <a:ext cx="499115" cy="4840"/>
            </a:xfrm>
            <a:custGeom>
              <a:avLst/>
              <a:gdLst/>
              <a:ahLst/>
              <a:cxnLst/>
              <a:rect l="l" t="t" r="r" b="b"/>
              <a:pathLst>
                <a:path w="15573" h="151" extrusionOk="0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5417862" y="2497800"/>
              <a:ext cx="74997" cy="373286"/>
            </a:xfrm>
            <a:custGeom>
              <a:avLst/>
              <a:gdLst/>
              <a:ahLst/>
              <a:cxnLst/>
              <a:rect l="l" t="t" r="r" b="b"/>
              <a:pathLst>
                <a:path w="2340" h="11647" extrusionOk="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5501417" y="2864100"/>
              <a:ext cx="204062" cy="92112"/>
            </a:xfrm>
            <a:custGeom>
              <a:avLst/>
              <a:gdLst/>
              <a:ahLst/>
              <a:cxnLst/>
              <a:rect l="l" t="t" r="r" b="b"/>
              <a:pathLst>
                <a:path w="6367" h="2874" extrusionOk="0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5094959" y="3373342"/>
              <a:ext cx="895413" cy="1225816"/>
            </a:xfrm>
            <a:custGeom>
              <a:avLst/>
              <a:gdLst/>
              <a:ahLst/>
              <a:cxnLst/>
              <a:rect l="l" t="t" r="r" b="b"/>
              <a:pathLst>
                <a:path w="27938" h="38247" extrusionOk="0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4808464" y="3373342"/>
              <a:ext cx="895381" cy="1225816"/>
            </a:xfrm>
            <a:custGeom>
              <a:avLst/>
              <a:gdLst/>
              <a:ahLst/>
              <a:cxnLst/>
              <a:rect l="l" t="t" r="r" b="b"/>
              <a:pathLst>
                <a:path w="27937" h="38247" extrusionOk="0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5259343" y="3733744"/>
              <a:ext cx="68587" cy="817211"/>
            </a:xfrm>
            <a:custGeom>
              <a:avLst/>
              <a:gdLst/>
              <a:ahLst/>
              <a:cxnLst/>
              <a:rect l="l" t="t" r="r" b="b"/>
              <a:pathLst>
                <a:path w="2140" h="25498" extrusionOk="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4686898" y="2876407"/>
              <a:ext cx="544113" cy="808109"/>
            </a:xfrm>
            <a:custGeom>
              <a:avLst/>
              <a:gdLst/>
              <a:ahLst/>
              <a:cxnLst/>
              <a:rect l="l" t="t" r="r" b="b"/>
              <a:pathLst>
                <a:path w="16977" h="25214" extrusionOk="0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4794009" y="3627723"/>
              <a:ext cx="976243" cy="106053"/>
            </a:xfrm>
            <a:custGeom>
              <a:avLst/>
              <a:gdLst/>
              <a:ahLst/>
              <a:cxnLst/>
              <a:rect l="l" t="t" r="r" b="b"/>
              <a:pathLst>
                <a:path w="30460" h="3309" extrusionOk="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4820771" y="3613268"/>
              <a:ext cx="410240" cy="74132"/>
            </a:xfrm>
            <a:custGeom>
              <a:avLst/>
              <a:gdLst/>
              <a:ahLst/>
              <a:cxnLst/>
              <a:rect l="l" t="t" r="r" b="b"/>
              <a:pathLst>
                <a:path w="12800" h="2313" extrusionOk="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5233639" y="3733232"/>
              <a:ext cx="119995" cy="4840"/>
            </a:xfrm>
            <a:custGeom>
              <a:avLst/>
              <a:gdLst/>
              <a:ahLst/>
              <a:cxnLst/>
              <a:rect l="l" t="t" r="r" b="b"/>
              <a:pathLst>
                <a:path w="3744" h="151" extrusionOk="0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5153867" y="3309467"/>
              <a:ext cx="496967" cy="380401"/>
            </a:xfrm>
            <a:custGeom>
              <a:avLst/>
              <a:gdLst/>
              <a:ahLst/>
              <a:cxnLst/>
              <a:rect l="l" t="t" r="r" b="b"/>
              <a:pathLst>
                <a:path w="15506" h="11869" extrusionOk="0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4991597" y="4323881"/>
              <a:ext cx="601418" cy="301526"/>
            </a:xfrm>
            <a:custGeom>
              <a:avLst/>
              <a:gdLst/>
              <a:ahLst/>
              <a:cxnLst/>
              <a:rect l="l" t="t" r="r" b="b"/>
              <a:pathLst>
                <a:path w="18765" h="9408" extrusionOk="0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4936984" y="4595377"/>
              <a:ext cx="104996" cy="89868"/>
            </a:xfrm>
            <a:custGeom>
              <a:avLst/>
              <a:gdLst/>
              <a:ahLst/>
              <a:cxnLst/>
              <a:rect l="l" t="t" r="r" b="b"/>
              <a:pathLst>
                <a:path w="3276" h="2804" extrusionOk="0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5529781" y="4588967"/>
              <a:ext cx="104996" cy="89964"/>
            </a:xfrm>
            <a:custGeom>
              <a:avLst/>
              <a:gdLst/>
              <a:ahLst/>
              <a:cxnLst/>
              <a:rect l="l" t="t" r="r" b="b"/>
              <a:pathLst>
                <a:path w="3276" h="2807" extrusionOk="0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5006052" y="4548808"/>
              <a:ext cx="583214" cy="4840"/>
            </a:xfrm>
            <a:custGeom>
              <a:avLst/>
              <a:gdLst/>
              <a:ahLst/>
              <a:cxnLst/>
              <a:rect l="l" t="t" r="r" b="b"/>
              <a:pathLst>
                <a:path w="18197" h="151" extrusionOk="0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4541776" y="2672184"/>
              <a:ext cx="83042" cy="176403"/>
            </a:xfrm>
            <a:custGeom>
              <a:avLst/>
              <a:gdLst/>
              <a:ahLst/>
              <a:cxnLst/>
              <a:rect l="l" t="t" r="r" b="b"/>
              <a:pathLst>
                <a:path w="2591" h="5504" extrusionOk="0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4591037" y="2844998"/>
              <a:ext cx="103938" cy="66023"/>
            </a:xfrm>
            <a:custGeom>
              <a:avLst/>
              <a:gdLst/>
              <a:ahLst/>
              <a:cxnLst/>
              <a:rect l="l" t="t" r="r" b="b"/>
              <a:pathLst>
                <a:path w="3243" h="2060" extrusionOk="0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4551936" y="2875990"/>
              <a:ext cx="97496" cy="100060"/>
            </a:xfrm>
            <a:custGeom>
              <a:avLst/>
              <a:gdLst/>
              <a:ahLst/>
              <a:cxnLst/>
              <a:rect l="l" t="t" r="r" b="b"/>
              <a:pathLst>
                <a:path w="3042" h="3122" extrusionOk="0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4549275" y="2720035"/>
              <a:ext cx="31633" cy="275277"/>
            </a:xfrm>
            <a:custGeom>
              <a:avLst/>
              <a:gdLst/>
              <a:ahLst/>
              <a:cxnLst/>
              <a:rect l="l" t="t" r="r" b="b"/>
              <a:pathLst>
                <a:path w="987" h="8589" extrusionOk="0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4444312" y="2818589"/>
              <a:ext cx="106598" cy="96951"/>
            </a:xfrm>
            <a:custGeom>
              <a:avLst/>
              <a:gdLst/>
              <a:ahLst/>
              <a:cxnLst/>
              <a:rect l="l" t="t" r="r" b="b"/>
              <a:pathLst>
                <a:path w="3326" h="3025" extrusionOk="0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4487163" y="2851248"/>
              <a:ext cx="70157" cy="117303"/>
            </a:xfrm>
            <a:custGeom>
              <a:avLst/>
              <a:gdLst/>
              <a:ahLst/>
              <a:cxnLst/>
              <a:rect l="l" t="t" r="r" b="b"/>
              <a:pathLst>
                <a:path w="2189" h="36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4426652" y="2977621"/>
              <a:ext cx="241529" cy="241529"/>
            </a:xfrm>
            <a:custGeom>
              <a:avLst/>
              <a:gdLst/>
              <a:ahLst/>
              <a:cxnLst/>
              <a:rect l="l" t="t" r="r" b="b"/>
              <a:pathLst>
                <a:path w="7536" h="7536" extrusionOk="0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4426652" y="3034926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4426652" y="3010825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4426652" y="3059541"/>
              <a:ext cx="241529" cy="46633"/>
            </a:xfrm>
            <a:custGeom>
              <a:avLst/>
              <a:gdLst/>
              <a:ahLst/>
              <a:cxnLst/>
              <a:rect l="l" t="t" r="r" b="b"/>
              <a:pathLst>
                <a:path w="7536" h="1455" extrusionOk="0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lnTo>
                    <a:pt x="0" y="68"/>
                  </a:ln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lnTo>
                    <a:pt x="7536" y="68"/>
                  </a:ln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7679310" y="3501895"/>
              <a:ext cx="352935" cy="864805"/>
            </a:xfrm>
            <a:custGeom>
              <a:avLst/>
              <a:gdLst/>
              <a:ahLst/>
              <a:cxnLst/>
              <a:rect l="l" t="t" r="r" b="b"/>
              <a:pathLst>
                <a:path w="11012" h="26983" extrusionOk="0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7647741" y="4095204"/>
              <a:ext cx="259733" cy="445046"/>
            </a:xfrm>
            <a:custGeom>
              <a:avLst/>
              <a:gdLst/>
              <a:ahLst/>
              <a:cxnLst/>
              <a:rect l="l" t="t" r="r" b="b"/>
              <a:pathLst>
                <a:path w="8104" h="1388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7852829" y="3735892"/>
              <a:ext cx="56793" cy="797404"/>
            </a:xfrm>
            <a:custGeom>
              <a:avLst/>
              <a:gdLst/>
              <a:ahLst/>
              <a:cxnLst/>
              <a:rect l="l" t="t" r="r" b="b"/>
              <a:pathLst>
                <a:path w="1772" h="24880" extrusionOk="0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7775717" y="4419743"/>
              <a:ext cx="211017" cy="256560"/>
            </a:xfrm>
            <a:custGeom>
              <a:avLst/>
              <a:gdLst/>
              <a:ahLst/>
              <a:cxnLst/>
              <a:rect l="l" t="t" r="r" b="b"/>
              <a:pathLst>
                <a:path w="6584" h="8005" extrusionOk="0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6691305" y="2375177"/>
              <a:ext cx="517864" cy="314378"/>
            </a:xfrm>
            <a:custGeom>
              <a:avLst/>
              <a:gdLst/>
              <a:ahLst/>
              <a:cxnLst/>
              <a:rect l="l" t="t" r="r" b="b"/>
              <a:pathLst>
                <a:path w="16158" h="9809" extrusionOk="0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6680600" y="2313064"/>
              <a:ext cx="36986" cy="43941"/>
            </a:xfrm>
            <a:custGeom>
              <a:avLst/>
              <a:gdLst/>
              <a:ahLst/>
              <a:cxnLst/>
              <a:rect l="l" t="t" r="r" b="b"/>
              <a:pathLst>
                <a:path w="1154" h="1371" extrusionOk="0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7053855" y="2609719"/>
              <a:ext cx="124258" cy="553760"/>
            </a:xfrm>
            <a:custGeom>
              <a:avLst/>
              <a:gdLst/>
              <a:ahLst/>
              <a:cxnLst/>
              <a:rect l="l" t="t" r="r" b="b"/>
              <a:pathLst>
                <a:path w="3877" h="17278" extrusionOk="0">
                  <a:moveTo>
                    <a:pt x="3058" y="1"/>
                  </a:moveTo>
                  <a:lnTo>
                    <a:pt x="0" y="17277"/>
                  </a:ln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6937641" y="3161075"/>
              <a:ext cx="268323" cy="58075"/>
            </a:xfrm>
            <a:custGeom>
              <a:avLst/>
              <a:gdLst/>
              <a:ahLst/>
              <a:cxnLst/>
              <a:rect l="l" t="t" r="r" b="b"/>
              <a:pathLst>
                <a:path w="8372" h="1812" extrusionOk="0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6481922" y="2321109"/>
              <a:ext cx="288130" cy="271496"/>
            </a:xfrm>
            <a:custGeom>
              <a:avLst/>
              <a:gdLst/>
              <a:ahLst/>
              <a:cxnLst/>
              <a:rect l="l" t="t" r="r" b="b"/>
              <a:pathLst>
                <a:path w="8990" h="8471" extrusionOk="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9" name="Google Shape;1139;p34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 DETECTOR</a:t>
            </a:r>
            <a:endParaRPr/>
          </a:p>
        </p:txBody>
      </p:sp>
      <p:sp>
        <p:nvSpPr>
          <p:cNvPr id="1140" name="Google Shape;1140;p34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17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CRISP-DM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Academy Telkomsel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K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ANDI BUWONO</a:t>
            </a:r>
            <a:endParaRPr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RIZALDY AL KAUTSAR</a:t>
            </a:r>
            <a:br>
              <a:rPr lang="en" b="1"/>
            </a:br>
            <a:r>
              <a:rPr lang="en" b="1"/>
              <a:t>WAHYU SEJATI R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43"/>
          <p:cNvSpPr/>
          <p:nvPr/>
        </p:nvSpPr>
        <p:spPr>
          <a:xfrm>
            <a:off x="7075" y="3247400"/>
            <a:ext cx="9144000" cy="191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p43"/>
          <p:cNvSpPr txBox="1">
            <a:spLocks noGrp="1"/>
          </p:cNvSpPr>
          <p:nvPr>
            <p:ph type="title"/>
          </p:nvPr>
        </p:nvSpPr>
        <p:spPr>
          <a:xfrm>
            <a:off x="205675" y="177650"/>
            <a:ext cx="45639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652" name="Google Shape;1652;p43"/>
          <p:cNvSpPr/>
          <p:nvPr/>
        </p:nvSpPr>
        <p:spPr>
          <a:xfrm>
            <a:off x="1028075" y="735288"/>
            <a:ext cx="2532000" cy="320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19B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Hourly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653" name="Google Shape;1653;p43"/>
          <p:cNvSpPr/>
          <p:nvPr/>
        </p:nvSpPr>
        <p:spPr>
          <a:xfrm>
            <a:off x="5704625" y="735300"/>
            <a:ext cx="2532000" cy="320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19B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Month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654" name="Google Shape;1654;p43"/>
          <p:cNvPicPr preferRelativeResize="0"/>
          <p:nvPr/>
        </p:nvPicPr>
        <p:blipFill rotWithShape="1">
          <a:blip r:embed="rId3">
            <a:alphaModFix/>
          </a:blip>
          <a:srcRect l="3492" t="5059" r="3872" b="33617"/>
          <a:stretch/>
        </p:blipFill>
        <p:spPr>
          <a:xfrm>
            <a:off x="564925" y="1129875"/>
            <a:ext cx="3458300" cy="18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5" name="Google Shape;1655;p43"/>
          <p:cNvPicPr preferRelativeResize="0"/>
          <p:nvPr/>
        </p:nvPicPr>
        <p:blipFill rotWithShape="1">
          <a:blip r:embed="rId4">
            <a:alphaModFix/>
          </a:blip>
          <a:srcRect l="3457" t="5076" r="4597" b="25853"/>
          <a:stretch/>
        </p:blipFill>
        <p:spPr>
          <a:xfrm>
            <a:off x="5077425" y="1129875"/>
            <a:ext cx="3458301" cy="20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6" name="Google Shape;1656;p43"/>
          <p:cNvSpPr/>
          <p:nvPr/>
        </p:nvSpPr>
        <p:spPr>
          <a:xfrm>
            <a:off x="1028075" y="3090400"/>
            <a:ext cx="2532000" cy="320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19B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Weekday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657" name="Google Shape;1657;p43"/>
          <p:cNvSpPr/>
          <p:nvPr/>
        </p:nvSpPr>
        <p:spPr>
          <a:xfrm>
            <a:off x="5704625" y="3090400"/>
            <a:ext cx="2532000" cy="320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19B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Day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658" name="Google Shape;1658;p43"/>
          <p:cNvPicPr preferRelativeResize="0"/>
          <p:nvPr/>
        </p:nvPicPr>
        <p:blipFill rotWithShape="1">
          <a:blip r:embed="rId5">
            <a:alphaModFix/>
          </a:blip>
          <a:srcRect l="3200" t="5685" r="2956" b="33308"/>
          <a:stretch/>
        </p:blipFill>
        <p:spPr>
          <a:xfrm>
            <a:off x="5309663" y="3479750"/>
            <a:ext cx="3321926" cy="157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9" name="Google Shape;1659;p43"/>
          <p:cNvPicPr preferRelativeResize="0"/>
          <p:nvPr/>
        </p:nvPicPr>
        <p:blipFill rotWithShape="1">
          <a:blip r:embed="rId6">
            <a:alphaModFix/>
          </a:blip>
          <a:srcRect l="10192" t="4660" r="10430" b="24518"/>
          <a:stretch/>
        </p:blipFill>
        <p:spPr>
          <a:xfrm>
            <a:off x="1077925" y="3484975"/>
            <a:ext cx="2581442" cy="16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44"/>
          <p:cNvSpPr/>
          <p:nvPr/>
        </p:nvSpPr>
        <p:spPr>
          <a:xfrm>
            <a:off x="7075" y="3247400"/>
            <a:ext cx="9144000" cy="191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44"/>
          <p:cNvSpPr txBox="1">
            <a:spLocks noGrp="1"/>
          </p:cNvSpPr>
          <p:nvPr>
            <p:ph type="title"/>
          </p:nvPr>
        </p:nvSpPr>
        <p:spPr>
          <a:xfrm>
            <a:off x="205675" y="177650"/>
            <a:ext cx="45639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1666" name="Google Shape;1666;p44"/>
          <p:cNvPicPr preferRelativeResize="0"/>
          <p:nvPr/>
        </p:nvPicPr>
        <p:blipFill rotWithShape="1">
          <a:blip r:embed="rId3">
            <a:alphaModFix/>
          </a:blip>
          <a:srcRect l="8020" b="7510"/>
          <a:stretch/>
        </p:blipFill>
        <p:spPr>
          <a:xfrm>
            <a:off x="526050" y="1114275"/>
            <a:ext cx="3961100" cy="157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44"/>
          <p:cNvSpPr/>
          <p:nvPr/>
        </p:nvSpPr>
        <p:spPr>
          <a:xfrm>
            <a:off x="1155513" y="684913"/>
            <a:ext cx="2532000" cy="320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19B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Merchant Code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668" name="Google Shape;1668;p44"/>
          <p:cNvSpPr/>
          <p:nvPr/>
        </p:nvSpPr>
        <p:spPr>
          <a:xfrm>
            <a:off x="5937775" y="723563"/>
            <a:ext cx="2532000" cy="320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19B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CVV Match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669" name="Google Shape;1669;p44"/>
          <p:cNvSpPr/>
          <p:nvPr/>
        </p:nvSpPr>
        <p:spPr>
          <a:xfrm>
            <a:off x="1155513" y="2797125"/>
            <a:ext cx="2532000" cy="320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19B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Transaction/Credit Limit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670" name="Google Shape;1670;p44"/>
          <p:cNvPicPr preferRelativeResize="0"/>
          <p:nvPr/>
        </p:nvPicPr>
        <p:blipFill rotWithShape="1">
          <a:blip r:embed="rId4">
            <a:alphaModFix/>
          </a:blip>
          <a:srcRect l="5204"/>
          <a:stretch/>
        </p:blipFill>
        <p:spPr>
          <a:xfrm>
            <a:off x="5432775" y="1114275"/>
            <a:ext cx="3089075" cy="163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1" name="Google Shape;1671;p44"/>
          <p:cNvPicPr preferRelativeResize="0"/>
          <p:nvPr/>
        </p:nvPicPr>
        <p:blipFill rotWithShape="1">
          <a:blip r:embed="rId5">
            <a:alphaModFix/>
          </a:blip>
          <a:srcRect l="3024" t="2864" r="3333" b="35403"/>
          <a:stretch/>
        </p:blipFill>
        <p:spPr>
          <a:xfrm>
            <a:off x="526050" y="3226500"/>
            <a:ext cx="3790926" cy="19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2" name="Google Shape;1672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5863" y="3172037"/>
            <a:ext cx="4097989" cy="20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3" name="Google Shape;1673;p44"/>
          <p:cNvSpPr/>
          <p:nvPr/>
        </p:nvSpPr>
        <p:spPr>
          <a:xfrm>
            <a:off x="5937763" y="2798913"/>
            <a:ext cx="2532000" cy="320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19B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Transaction Amount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45"/>
          <p:cNvSpPr txBox="1">
            <a:spLocks noGrp="1"/>
          </p:cNvSpPr>
          <p:nvPr>
            <p:ph type="title"/>
          </p:nvPr>
        </p:nvSpPr>
        <p:spPr>
          <a:xfrm>
            <a:off x="205675" y="177650"/>
            <a:ext cx="45639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QUALITY REPORT</a:t>
            </a:r>
            <a:endParaRPr/>
          </a:p>
        </p:txBody>
      </p:sp>
      <p:sp>
        <p:nvSpPr>
          <p:cNvPr id="1679" name="Google Shape;1679;p45"/>
          <p:cNvSpPr/>
          <p:nvPr/>
        </p:nvSpPr>
        <p:spPr>
          <a:xfrm>
            <a:off x="758575" y="723588"/>
            <a:ext cx="2532000" cy="320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19B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Column Completion Rate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680" name="Google Shape;1680;p4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50" y="1149450"/>
            <a:ext cx="4883151" cy="3483649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45"/>
          <p:cNvSpPr/>
          <p:nvPr/>
        </p:nvSpPr>
        <p:spPr>
          <a:xfrm>
            <a:off x="5773300" y="723588"/>
            <a:ext cx="2532000" cy="320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19B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Column Data Type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682" name="Google Shape;1682;p45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8251" y="1805638"/>
            <a:ext cx="3698199" cy="228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46"/>
          <p:cNvSpPr txBox="1">
            <a:spLocks noGrp="1"/>
          </p:cNvSpPr>
          <p:nvPr>
            <p:ph type="title"/>
          </p:nvPr>
        </p:nvSpPr>
        <p:spPr>
          <a:xfrm>
            <a:off x="2626575" y="3107650"/>
            <a:ext cx="34128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</a:t>
            </a:r>
            <a:endParaRPr/>
          </a:p>
        </p:txBody>
      </p:sp>
      <p:sp>
        <p:nvSpPr>
          <p:cNvPr id="1688" name="Google Shape;1688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" name="Google Shape;1689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" name="Google Shape;1690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" name="Google Shape;1691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" name="Google Shape;1702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" name="Google Shape;1715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" name="Google Shape;1724;p46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5" name="Google Shape;1725;p46"/>
          <p:cNvGrpSpPr/>
          <p:nvPr/>
        </p:nvGrpSpPr>
        <p:grpSpPr>
          <a:xfrm>
            <a:off x="6542433" y="1193579"/>
            <a:ext cx="2186002" cy="3482874"/>
            <a:chOff x="6542433" y="1193579"/>
            <a:chExt cx="2186002" cy="3482874"/>
          </a:xfrm>
        </p:grpSpPr>
        <p:sp>
          <p:nvSpPr>
            <p:cNvPr id="1726" name="Google Shape;1726;p46"/>
            <p:cNvSpPr/>
            <p:nvPr/>
          </p:nvSpPr>
          <p:spPr>
            <a:xfrm>
              <a:off x="6588489" y="3924143"/>
              <a:ext cx="469148" cy="528024"/>
            </a:xfrm>
            <a:custGeom>
              <a:avLst/>
              <a:gdLst/>
              <a:ahLst/>
              <a:cxnLst/>
              <a:rect l="l" t="t" r="r" b="b"/>
              <a:pathLst>
                <a:path w="14638" h="16475" extrusionOk="0">
                  <a:moveTo>
                    <a:pt x="10059" y="0"/>
                  </a:moveTo>
                  <a:lnTo>
                    <a:pt x="1" y="12465"/>
                  </a:lnTo>
                  <a:lnTo>
                    <a:pt x="3158" y="16475"/>
                  </a:lnTo>
                  <a:lnTo>
                    <a:pt x="14637" y="6115"/>
                  </a:lnTo>
                  <a:lnTo>
                    <a:pt x="10059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6"/>
            <p:cNvSpPr/>
            <p:nvPr/>
          </p:nvSpPr>
          <p:spPr>
            <a:xfrm>
              <a:off x="6823031" y="2566088"/>
              <a:ext cx="703690" cy="1651537"/>
            </a:xfrm>
            <a:custGeom>
              <a:avLst/>
              <a:gdLst/>
              <a:ahLst/>
              <a:cxnLst/>
              <a:rect l="l" t="t" r="r" b="b"/>
              <a:pathLst>
                <a:path w="21956" h="51530" extrusionOk="0">
                  <a:moveTo>
                    <a:pt x="2624" y="0"/>
                  </a:moveTo>
                  <a:lnTo>
                    <a:pt x="2624" y="0"/>
                  </a:lnTo>
                  <a:cubicBezTo>
                    <a:pt x="2624" y="1"/>
                    <a:pt x="9642" y="29758"/>
                    <a:pt x="9775" y="30326"/>
                  </a:cubicBezTo>
                  <a:cubicBezTo>
                    <a:pt x="9926" y="30894"/>
                    <a:pt x="1" y="41888"/>
                    <a:pt x="1" y="41888"/>
                  </a:cubicBezTo>
                  <a:lnTo>
                    <a:pt x="5632" y="51529"/>
                  </a:lnTo>
                  <a:cubicBezTo>
                    <a:pt x="5632" y="51529"/>
                    <a:pt x="20619" y="36174"/>
                    <a:pt x="21288" y="34687"/>
                  </a:cubicBezTo>
                  <a:cubicBezTo>
                    <a:pt x="21956" y="33200"/>
                    <a:pt x="17328" y="2473"/>
                    <a:pt x="17328" y="2473"/>
                  </a:cubicBezTo>
                  <a:lnTo>
                    <a:pt x="2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6"/>
            <p:cNvSpPr/>
            <p:nvPr/>
          </p:nvSpPr>
          <p:spPr>
            <a:xfrm>
              <a:off x="7310351" y="2645348"/>
              <a:ext cx="121053" cy="363639"/>
            </a:xfrm>
            <a:custGeom>
              <a:avLst/>
              <a:gdLst/>
              <a:ahLst/>
              <a:cxnLst/>
              <a:rect l="l" t="t" r="r" b="b"/>
              <a:pathLst>
                <a:path w="3777" h="11346" extrusionOk="0">
                  <a:moveTo>
                    <a:pt x="2123" y="0"/>
                  </a:moveTo>
                  <a:lnTo>
                    <a:pt x="1805" y="67"/>
                  </a:lnTo>
                  <a:lnTo>
                    <a:pt x="1" y="2623"/>
                  </a:lnTo>
                  <a:cubicBezTo>
                    <a:pt x="1" y="2623"/>
                    <a:pt x="3727" y="11011"/>
                    <a:pt x="3777" y="11345"/>
                  </a:cubicBezTo>
                  <a:lnTo>
                    <a:pt x="212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6"/>
            <p:cNvSpPr/>
            <p:nvPr/>
          </p:nvSpPr>
          <p:spPr>
            <a:xfrm>
              <a:off x="6787712" y="2552146"/>
              <a:ext cx="964993" cy="1660639"/>
            </a:xfrm>
            <a:custGeom>
              <a:avLst/>
              <a:gdLst/>
              <a:ahLst/>
              <a:cxnLst/>
              <a:rect l="l" t="t" r="r" b="b"/>
              <a:pathLst>
                <a:path w="30109" h="51814" extrusionOk="0">
                  <a:moveTo>
                    <a:pt x="1103" y="1"/>
                  </a:moveTo>
                  <a:lnTo>
                    <a:pt x="819" y="1154"/>
                  </a:lnTo>
                  <a:cubicBezTo>
                    <a:pt x="0" y="4512"/>
                    <a:pt x="501" y="8054"/>
                    <a:pt x="2239" y="11062"/>
                  </a:cubicBezTo>
                  <a:lnTo>
                    <a:pt x="14787" y="32800"/>
                  </a:lnTo>
                  <a:cubicBezTo>
                    <a:pt x="15673" y="34337"/>
                    <a:pt x="16308" y="36008"/>
                    <a:pt x="16709" y="37745"/>
                  </a:cubicBezTo>
                  <a:lnTo>
                    <a:pt x="19833" y="51814"/>
                  </a:lnTo>
                  <a:lnTo>
                    <a:pt x="30109" y="51814"/>
                  </a:lnTo>
                  <a:cubicBezTo>
                    <a:pt x="30109" y="51814"/>
                    <a:pt x="28839" y="42173"/>
                    <a:pt x="27703" y="35122"/>
                  </a:cubicBezTo>
                  <a:cubicBezTo>
                    <a:pt x="26851" y="29809"/>
                    <a:pt x="19750" y="13318"/>
                    <a:pt x="16308" y="5531"/>
                  </a:cubicBezTo>
                  <a:lnTo>
                    <a:pt x="18430" y="2908"/>
                  </a:lnTo>
                  <a:lnTo>
                    <a:pt x="14720" y="2290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6"/>
            <p:cNvSpPr/>
            <p:nvPr/>
          </p:nvSpPr>
          <p:spPr>
            <a:xfrm>
              <a:off x="6867484" y="2821462"/>
              <a:ext cx="405945" cy="534241"/>
            </a:xfrm>
            <a:custGeom>
              <a:avLst/>
              <a:gdLst/>
              <a:ahLst/>
              <a:cxnLst/>
              <a:rect l="l" t="t" r="r" b="b"/>
              <a:pathLst>
                <a:path w="12666" h="16669" extrusionOk="0">
                  <a:moveTo>
                    <a:pt x="2370" y="0"/>
                  </a:moveTo>
                  <a:cubicBezTo>
                    <a:pt x="2089" y="0"/>
                    <a:pt x="1811" y="34"/>
                    <a:pt x="1538" y="103"/>
                  </a:cubicBezTo>
                  <a:cubicBezTo>
                    <a:pt x="903" y="219"/>
                    <a:pt x="352" y="604"/>
                    <a:pt x="1" y="1138"/>
                  </a:cubicBezTo>
                  <a:lnTo>
                    <a:pt x="1" y="1155"/>
                  </a:lnTo>
                  <a:lnTo>
                    <a:pt x="1" y="1172"/>
                  </a:lnTo>
                  <a:cubicBezTo>
                    <a:pt x="101" y="1322"/>
                    <a:pt x="168" y="1439"/>
                    <a:pt x="218" y="1523"/>
                  </a:cubicBezTo>
                  <a:cubicBezTo>
                    <a:pt x="235" y="1556"/>
                    <a:pt x="268" y="1590"/>
                    <a:pt x="301" y="1623"/>
                  </a:cubicBezTo>
                  <a:cubicBezTo>
                    <a:pt x="285" y="1590"/>
                    <a:pt x="268" y="1539"/>
                    <a:pt x="235" y="1506"/>
                  </a:cubicBezTo>
                  <a:cubicBezTo>
                    <a:pt x="186" y="1426"/>
                    <a:pt x="138" y="1315"/>
                    <a:pt x="60" y="1158"/>
                  </a:cubicBezTo>
                  <a:lnTo>
                    <a:pt x="60" y="1158"/>
                  </a:lnTo>
                  <a:cubicBezTo>
                    <a:pt x="412" y="648"/>
                    <a:pt x="959" y="302"/>
                    <a:pt x="1571" y="203"/>
                  </a:cubicBezTo>
                  <a:cubicBezTo>
                    <a:pt x="1820" y="148"/>
                    <a:pt x="2073" y="123"/>
                    <a:pt x="2329" y="123"/>
                  </a:cubicBezTo>
                  <a:cubicBezTo>
                    <a:pt x="2538" y="123"/>
                    <a:pt x="2748" y="139"/>
                    <a:pt x="2958" y="169"/>
                  </a:cubicBezTo>
                  <a:cubicBezTo>
                    <a:pt x="3493" y="286"/>
                    <a:pt x="4028" y="437"/>
                    <a:pt x="4562" y="637"/>
                  </a:cubicBezTo>
                  <a:cubicBezTo>
                    <a:pt x="5164" y="821"/>
                    <a:pt x="5748" y="1072"/>
                    <a:pt x="6317" y="1356"/>
                  </a:cubicBezTo>
                  <a:cubicBezTo>
                    <a:pt x="6935" y="1673"/>
                    <a:pt x="7419" y="2191"/>
                    <a:pt x="7687" y="2843"/>
                  </a:cubicBezTo>
                  <a:cubicBezTo>
                    <a:pt x="7804" y="3177"/>
                    <a:pt x="7837" y="3544"/>
                    <a:pt x="7737" y="3895"/>
                  </a:cubicBezTo>
                  <a:cubicBezTo>
                    <a:pt x="7620" y="4246"/>
                    <a:pt x="7469" y="4597"/>
                    <a:pt x="7286" y="4931"/>
                  </a:cubicBezTo>
                  <a:cubicBezTo>
                    <a:pt x="7085" y="5299"/>
                    <a:pt x="6968" y="5700"/>
                    <a:pt x="6968" y="6118"/>
                  </a:cubicBezTo>
                  <a:cubicBezTo>
                    <a:pt x="7002" y="6552"/>
                    <a:pt x="7202" y="6953"/>
                    <a:pt x="7520" y="7254"/>
                  </a:cubicBezTo>
                  <a:cubicBezTo>
                    <a:pt x="7887" y="7588"/>
                    <a:pt x="8322" y="7855"/>
                    <a:pt x="8789" y="8006"/>
                  </a:cubicBezTo>
                  <a:cubicBezTo>
                    <a:pt x="9241" y="8173"/>
                    <a:pt x="9692" y="8306"/>
                    <a:pt x="10109" y="8524"/>
                  </a:cubicBezTo>
                  <a:cubicBezTo>
                    <a:pt x="10895" y="8908"/>
                    <a:pt x="11530" y="9543"/>
                    <a:pt x="11947" y="10328"/>
                  </a:cubicBezTo>
                  <a:cubicBezTo>
                    <a:pt x="12332" y="11030"/>
                    <a:pt x="12515" y="11815"/>
                    <a:pt x="12482" y="12617"/>
                  </a:cubicBezTo>
                  <a:cubicBezTo>
                    <a:pt x="12449" y="13302"/>
                    <a:pt x="12231" y="13987"/>
                    <a:pt x="11847" y="14572"/>
                  </a:cubicBezTo>
                  <a:cubicBezTo>
                    <a:pt x="11296" y="15424"/>
                    <a:pt x="10494" y="16076"/>
                    <a:pt x="9525" y="16410"/>
                  </a:cubicBezTo>
                  <a:cubicBezTo>
                    <a:pt x="9174" y="16527"/>
                    <a:pt x="8806" y="16610"/>
                    <a:pt x="8439" y="16661"/>
                  </a:cubicBezTo>
                  <a:cubicBezTo>
                    <a:pt x="8472" y="16666"/>
                    <a:pt x="8505" y="16668"/>
                    <a:pt x="8539" y="16668"/>
                  </a:cubicBezTo>
                  <a:cubicBezTo>
                    <a:pt x="8606" y="16668"/>
                    <a:pt x="8672" y="16661"/>
                    <a:pt x="8739" y="16661"/>
                  </a:cubicBezTo>
                  <a:cubicBezTo>
                    <a:pt x="9007" y="16627"/>
                    <a:pt x="9291" y="16577"/>
                    <a:pt x="9558" y="16494"/>
                  </a:cubicBezTo>
                  <a:cubicBezTo>
                    <a:pt x="10544" y="16159"/>
                    <a:pt x="11396" y="15508"/>
                    <a:pt x="11947" y="14639"/>
                  </a:cubicBezTo>
                  <a:cubicBezTo>
                    <a:pt x="12348" y="14037"/>
                    <a:pt x="12582" y="13336"/>
                    <a:pt x="12632" y="12617"/>
                  </a:cubicBezTo>
                  <a:cubicBezTo>
                    <a:pt x="12666" y="11798"/>
                    <a:pt x="12482" y="10980"/>
                    <a:pt x="12098" y="10245"/>
                  </a:cubicBezTo>
                  <a:cubicBezTo>
                    <a:pt x="11663" y="9426"/>
                    <a:pt x="10995" y="8774"/>
                    <a:pt x="10176" y="8356"/>
                  </a:cubicBezTo>
                  <a:cubicBezTo>
                    <a:pt x="9341" y="7922"/>
                    <a:pt x="8338" y="7805"/>
                    <a:pt x="7637" y="7120"/>
                  </a:cubicBezTo>
                  <a:cubicBezTo>
                    <a:pt x="7353" y="6853"/>
                    <a:pt x="7185" y="6502"/>
                    <a:pt x="7152" y="6118"/>
                  </a:cubicBezTo>
                  <a:cubicBezTo>
                    <a:pt x="7152" y="5733"/>
                    <a:pt x="7252" y="5349"/>
                    <a:pt x="7453" y="5015"/>
                  </a:cubicBezTo>
                  <a:cubicBezTo>
                    <a:pt x="7637" y="4681"/>
                    <a:pt x="7804" y="4313"/>
                    <a:pt x="7921" y="3929"/>
                  </a:cubicBezTo>
                  <a:cubicBezTo>
                    <a:pt x="8004" y="3544"/>
                    <a:pt x="7987" y="3143"/>
                    <a:pt x="7837" y="2776"/>
                  </a:cubicBezTo>
                  <a:cubicBezTo>
                    <a:pt x="7570" y="2108"/>
                    <a:pt x="7052" y="1539"/>
                    <a:pt x="6383" y="1222"/>
                  </a:cubicBezTo>
                  <a:cubicBezTo>
                    <a:pt x="5815" y="921"/>
                    <a:pt x="5214" y="687"/>
                    <a:pt x="4596" y="487"/>
                  </a:cubicBezTo>
                  <a:cubicBezTo>
                    <a:pt x="4078" y="303"/>
                    <a:pt x="3526" y="153"/>
                    <a:pt x="2975" y="52"/>
                  </a:cubicBezTo>
                  <a:cubicBezTo>
                    <a:pt x="2773" y="18"/>
                    <a:pt x="2571" y="0"/>
                    <a:pt x="237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6"/>
            <p:cNvSpPr/>
            <p:nvPr/>
          </p:nvSpPr>
          <p:spPr>
            <a:xfrm>
              <a:off x="7434609" y="3271348"/>
              <a:ext cx="275277" cy="628180"/>
            </a:xfrm>
            <a:custGeom>
              <a:avLst/>
              <a:gdLst/>
              <a:ahLst/>
              <a:cxnLst/>
              <a:rect l="l" t="t" r="r" b="b"/>
              <a:pathLst>
                <a:path w="8589" h="19600" extrusionOk="0">
                  <a:moveTo>
                    <a:pt x="3275" y="0"/>
                  </a:moveTo>
                  <a:lnTo>
                    <a:pt x="3275" y="0"/>
                  </a:lnTo>
                  <a:cubicBezTo>
                    <a:pt x="2958" y="134"/>
                    <a:pt x="2657" y="301"/>
                    <a:pt x="2389" y="518"/>
                  </a:cubicBezTo>
                  <a:cubicBezTo>
                    <a:pt x="1671" y="1120"/>
                    <a:pt x="1153" y="1939"/>
                    <a:pt x="919" y="2858"/>
                  </a:cubicBezTo>
                  <a:cubicBezTo>
                    <a:pt x="769" y="3492"/>
                    <a:pt x="769" y="4144"/>
                    <a:pt x="919" y="4779"/>
                  </a:cubicBezTo>
                  <a:cubicBezTo>
                    <a:pt x="1103" y="5497"/>
                    <a:pt x="1337" y="6183"/>
                    <a:pt x="1604" y="6868"/>
                  </a:cubicBezTo>
                  <a:cubicBezTo>
                    <a:pt x="1855" y="7586"/>
                    <a:pt x="2089" y="8388"/>
                    <a:pt x="1938" y="9207"/>
                  </a:cubicBezTo>
                  <a:cubicBezTo>
                    <a:pt x="1805" y="10009"/>
                    <a:pt x="1287" y="10744"/>
                    <a:pt x="953" y="11579"/>
                  </a:cubicBezTo>
                  <a:cubicBezTo>
                    <a:pt x="0" y="13969"/>
                    <a:pt x="969" y="16675"/>
                    <a:pt x="3208" y="17929"/>
                  </a:cubicBezTo>
                  <a:cubicBezTo>
                    <a:pt x="3776" y="18246"/>
                    <a:pt x="4394" y="18463"/>
                    <a:pt x="5029" y="18547"/>
                  </a:cubicBezTo>
                  <a:cubicBezTo>
                    <a:pt x="5614" y="18647"/>
                    <a:pt x="6132" y="18697"/>
                    <a:pt x="6600" y="18764"/>
                  </a:cubicBezTo>
                  <a:cubicBezTo>
                    <a:pt x="6984" y="18831"/>
                    <a:pt x="7369" y="18931"/>
                    <a:pt x="7736" y="19065"/>
                  </a:cubicBezTo>
                  <a:cubicBezTo>
                    <a:pt x="8037" y="19198"/>
                    <a:pt x="8321" y="19382"/>
                    <a:pt x="8588" y="19599"/>
                  </a:cubicBezTo>
                  <a:cubicBezTo>
                    <a:pt x="8521" y="19533"/>
                    <a:pt x="8471" y="19466"/>
                    <a:pt x="8405" y="19416"/>
                  </a:cubicBezTo>
                  <a:cubicBezTo>
                    <a:pt x="8204" y="19249"/>
                    <a:pt x="7987" y="19115"/>
                    <a:pt x="7770" y="18998"/>
                  </a:cubicBezTo>
                  <a:cubicBezTo>
                    <a:pt x="7402" y="18848"/>
                    <a:pt x="7001" y="18731"/>
                    <a:pt x="6617" y="18664"/>
                  </a:cubicBezTo>
                  <a:cubicBezTo>
                    <a:pt x="6149" y="18580"/>
                    <a:pt x="5631" y="18530"/>
                    <a:pt x="5046" y="18430"/>
                  </a:cubicBezTo>
                  <a:cubicBezTo>
                    <a:pt x="4428" y="18330"/>
                    <a:pt x="3826" y="18112"/>
                    <a:pt x="3275" y="17795"/>
                  </a:cubicBezTo>
                  <a:cubicBezTo>
                    <a:pt x="2657" y="17444"/>
                    <a:pt x="2105" y="16943"/>
                    <a:pt x="1688" y="16358"/>
                  </a:cubicBezTo>
                  <a:cubicBezTo>
                    <a:pt x="719" y="14988"/>
                    <a:pt x="518" y="13217"/>
                    <a:pt x="1120" y="11646"/>
                  </a:cubicBezTo>
                  <a:cubicBezTo>
                    <a:pt x="1454" y="10844"/>
                    <a:pt x="1972" y="10092"/>
                    <a:pt x="2122" y="9240"/>
                  </a:cubicBezTo>
                  <a:cubicBezTo>
                    <a:pt x="2272" y="8371"/>
                    <a:pt x="2022" y="7536"/>
                    <a:pt x="1771" y="6817"/>
                  </a:cubicBezTo>
                  <a:cubicBezTo>
                    <a:pt x="1504" y="6132"/>
                    <a:pt x="1253" y="5447"/>
                    <a:pt x="1069" y="4746"/>
                  </a:cubicBezTo>
                  <a:cubicBezTo>
                    <a:pt x="919" y="4127"/>
                    <a:pt x="902" y="3492"/>
                    <a:pt x="1053" y="2891"/>
                  </a:cubicBezTo>
                  <a:cubicBezTo>
                    <a:pt x="1253" y="1989"/>
                    <a:pt x="1738" y="1187"/>
                    <a:pt x="2440" y="585"/>
                  </a:cubicBezTo>
                  <a:cubicBezTo>
                    <a:pt x="2707" y="368"/>
                    <a:pt x="2974" y="184"/>
                    <a:pt x="327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6"/>
            <p:cNvSpPr/>
            <p:nvPr/>
          </p:nvSpPr>
          <p:spPr>
            <a:xfrm>
              <a:off x="7399802" y="4034427"/>
              <a:ext cx="156372" cy="193903"/>
            </a:xfrm>
            <a:custGeom>
              <a:avLst/>
              <a:gdLst/>
              <a:ahLst/>
              <a:cxnLst/>
              <a:rect l="l" t="t" r="r" b="b"/>
              <a:pathLst>
                <a:path w="4879" h="6050" extrusionOk="0">
                  <a:moveTo>
                    <a:pt x="0" y="1"/>
                  </a:moveTo>
                  <a:cubicBezTo>
                    <a:pt x="0" y="34"/>
                    <a:pt x="451" y="151"/>
                    <a:pt x="1120" y="486"/>
                  </a:cubicBezTo>
                  <a:cubicBezTo>
                    <a:pt x="1504" y="686"/>
                    <a:pt x="1871" y="920"/>
                    <a:pt x="2206" y="1187"/>
                  </a:cubicBezTo>
                  <a:cubicBezTo>
                    <a:pt x="3041" y="1839"/>
                    <a:pt x="3726" y="2691"/>
                    <a:pt x="4177" y="3643"/>
                  </a:cubicBezTo>
                  <a:cubicBezTo>
                    <a:pt x="4361" y="4028"/>
                    <a:pt x="4511" y="4445"/>
                    <a:pt x="4628" y="4863"/>
                  </a:cubicBezTo>
                  <a:cubicBezTo>
                    <a:pt x="4812" y="5582"/>
                    <a:pt x="4829" y="6049"/>
                    <a:pt x="4862" y="6049"/>
                  </a:cubicBezTo>
                  <a:cubicBezTo>
                    <a:pt x="4879" y="5932"/>
                    <a:pt x="4879" y="5832"/>
                    <a:pt x="4879" y="5715"/>
                  </a:cubicBezTo>
                  <a:cubicBezTo>
                    <a:pt x="4879" y="5598"/>
                    <a:pt x="4862" y="5465"/>
                    <a:pt x="4846" y="5331"/>
                  </a:cubicBezTo>
                  <a:cubicBezTo>
                    <a:pt x="4829" y="5164"/>
                    <a:pt x="4795" y="4997"/>
                    <a:pt x="4762" y="4830"/>
                  </a:cubicBezTo>
                  <a:cubicBezTo>
                    <a:pt x="4662" y="4395"/>
                    <a:pt x="4528" y="3978"/>
                    <a:pt x="4328" y="3577"/>
                  </a:cubicBezTo>
                  <a:cubicBezTo>
                    <a:pt x="3876" y="2574"/>
                    <a:pt x="3191" y="1705"/>
                    <a:pt x="2306" y="1054"/>
                  </a:cubicBezTo>
                  <a:cubicBezTo>
                    <a:pt x="1955" y="786"/>
                    <a:pt x="1571" y="552"/>
                    <a:pt x="1170" y="369"/>
                  </a:cubicBezTo>
                  <a:cubicBezTo>
                    <a:pt x="1019" y="285"/>
                    <a:pt x="852" y="235"/>
                    <a:pt x="702" y="168"/>
                  </a:cubicBezTo>
                  <a:cubicBezTo>
                    <a:pt x="585" y="118"/>
                    <a:pt x="451" y="85"/>
                    <a:pt x="334" y="68"/>
                  </a:cubicBezTo>
                  <a:cubicBezTo>
                    <a:pt x="234" y="18"/>
                    <a:pt x="117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6"/>
            <p:cNvSpPr/>
            <p:nvPr/>
          </p:nvSpPr>
          <p:spPr>
            <a:xfrm>
              <a:off x="7173273" y="2622849"/>
              <a:ext cx="213165" cy="312295"/>
            </a:xfrm>
            <a:custGeom>
              <a:avLst/>
              <a:gdLst/>
              <a:ahLst/>
              <a:cxnLst/>
              <a:rect l="l" t="t" r="r" b="b"/>
              <a:pathLst>
                <a:path w="6651" h="9744" extrusionOk="0">
                  <a:moveTo>
                    <a:pt x="1404" y="0"/>
                  </a:moveTo>
                  <a:cubicBezTo>
                    <a:pt x="1404" y="0"/>
                    <a:pt x="1370" y="34"/>
                    <a:pt x="1304" y="101"/>
                  </a:cubicBezTo>
                  <a:cubicBezTo>
                    <a:pt x="1220" y="201"/>
                    <a:pt x="1120" y="318"/>
                    <a:pt x="1053" y="418"/>
                  </a:cubicBezTo>
                  <a:cubicBezTo>
                    <a:pt x="769" y="836"/>
                    <a:pt x="535" y="1287"/>
                    <a:pt x="368" y="1772"/>
                  </a:cubicBezTo>
                  <a:cubicBezTo>
                    <a:pt x="117" y="2473"/>
                    <a:pt x="0" y="3225"/>
                    <a:pt x="17" y="3977"/>
                  </a:cubicBezTo>
                  <a:cubicBezTo>
                    <a:pt x="50" y="5865"/>
                    <a:pt x="986" y="7619"/>
                    <a:pt x="2557" y="8655"/>
                  </a:cubicBezTo>
                  <a:cubicBezTo>
                    <a:pt x="3175" y="9090"/>
                    <a:pt x="3877" y="9407"/>
                    <a:pt x="4595" y="9574"/>
                  </a:cubicBezTo>
                  <a:cubicBezTo>
                    <a:pt x="5045" y="9679"/>
                    <a:pt x="5495" y="9744"/>
                    <a:pt x="5945" y="9744"/>
                  </a:cubicBezTo>
                  <a:cubicBezTo>
                    <a:pt x="5997" y="9744"/>
                    <a:pt x="6048" y="9743"/>
                    <a:pt x="6099" y="9741"/>
                  </a:cubicBezTo>
                  <a:cubicBezTo>
                    <a:pt x="6233" y="9741"/>
                    <a:pt x="6383" y="9725"/>
                    <a:pt x="6517" y="9708"/>
                  </a:cubicBezTo>
                  <a:cubicBezTo>
                    <a:pt x="6600" y="9691"/>
                    <a:pt x="6650" y="9675"/>
                    <a:pt x="6650" y="9675"/>
                  </a:cubicBezTo>
                  <a:cubicBezTo>
                    <a:pt x="6650" y="9666"/>
                    <a:pt x="6625" y="9663"/>
                    <a:pt x="6577" y="9663"/>
                  </a:cubicBezTo>
                  <a:cubicBezTo>
                    <a:pt x="6510" y="9663"/>
                    <a:pt x="6399" y="9668"/>
                    <a:pt x="6250" y="9668"/>
                  </a:cubicBezTo>
                  <a:cubicBezTo>
                    <a:pt x="5898" y="9668"/>
                    <a:pt x="5333" y="9641"/>
                    <a:pt x="4629" y="9457"/>
                  </a:cubicBezTo>
                  <a:cubicBezTo>
                    <a:pt x="3927" y="9257"/>
                    <a:pt x="3259" y="8939"/>
                    <a:pt x="2657" y="8522"/>
                  </a:cubicBezTo>
                  <a:cubicBezTo>
                    <a:pt x="1153" y="7486"/>
                    <a:pt x="234" y="5798"/>
                    <a:pt x="184" y="3977"/>
                  </a:cubicBezTo>
                  <a:cubicBezTo>
                    <a:pt x="167" y="3242"/>
                    <a:pt x="268" y="2507"/>
                    <a:pt x="485" y="1805"/>
                  </a:cubicBezTo>
                  <a:cubicBezTo>
                    <a:pt x="886" y="619"/>
                    <a:pt x="1437" y="17"/>
                    <a:pt x="14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6"/>
            <p:cNvSpPr/>
            <p:nvPr/>
          </p:nvSpPr>
          <p:spPr>
            <a:xfrm>
              <a:off x="6893733" y="3575503"/>
              <a:ext cx="311173" cy="452802"/>
            </a:xfrm>
            <a:custGeom>
              <a:avLst/>
              <a:gdLst/>
              <a:ahLst/>
              <a:cxnLst/>
              <a:rect l="l" t="t" r="r" b="b"/>
              <a:pathLst>
                <a:path w="9709" h="14128" extrusionOk="0">
                  <a:moveTo>
                    <a:pt x="6216" y="1"/>
                  </a:moveTo>
                  <a:cubicBezTo>
                    <a:pt x="6266" y="34"/>
                    <a:pt x="6333" y="84"/>
                    <a:pt x="6400" y="118"/>
                  </a:cubicBezTo>
                  <a:cubicBezTo>
                    <a:pt x="6517" y="185"/>
                    <a:pt x="6701" y="302"/>
                    <a:pt x="6935" y="452"/>
                  </a:cubicBezTo>
                  <a:cubicBezTo>
                    <a:pt x="7569" y="870"/>
                    <a:pt x="8138" y="1388"/>
                    <a:pt x="8605" y="2006"/>
                  </a:cubicBezTo>
                  <a:cubicBezTo>
                    <a:pt x="8940" y="2424"/>
                    <a:pt x="9173" y="2891"/>
                    <a:pt x="9341" y="3393"/>
                  </a:cubicBezTo>
                  <a:cubicBezTo>
                    <a:pt x="9508" y="3961"/>
                    <a:pt x="9541" y="4579"/>
                    <a:pt x="9441" y="5164"/>
                  </a:cubicBezTo>
                  <a:cubicBezTo>
                    <a:pt x="9324" y="5815"/>
                    <a:pt x="9023" y="6434"/>
                    <a:pt x="8539" y="6885"/>
                  </a:cubicBezTo>
                  <a:cubicBezTo>
                    <a:pt x="8054" y="7369"/>
                    <a:pt x="7269" y="7536"/>
                    <a:pt x="6767" y="8155"/>
                  </a:cubicBezTo>
                  <a:cubicBezTo>
                    <a:pt x="6517" y="8455"/>
                    <a:pt x="6350" y="8806"/>
                    <a:pt x="6266" y="9174"/>
                  </a:cubicBezTo>
                  <a:cubicBezTo>
                    <a:pt x="6183" y="9525"/>
                    <a:pt x="6133" y="9892"/>
                    <a:pt x="6099" y="10243"/>
                  </a:cubicBezTo>
                  <a:cubicBezTo>
                    <a:pt x="6049" y="10945"/>
                    <a:pt x="5999" y="11630"/>
                    <a:pt x="5765" y="12215"/>
                  </a:cubicBezTo>
                  <a:cubicBezTo>
                    <a:pt x="5548" y="12766"/>
                    <a:pt x="5130" y="13234"/>
                    <a:pt x="4612" y="13518"/>
                  </a:cubicBezTo>
                  <a:cubicBezTo>
                    <a:pt x="4144" y="13769"/>
                    <a:pt x="3643" y="13936"/>
                    <a:pt x="3108" y="13986"/>
                  </a:cubicBezTo>
                  <a:cubicBezTo>
                    <a:pt x="2924" y="13998"/>
                    <a:pt x="2739" y="14004"/>
                    <a:pt x="2553" y="14004"/>
                  </a:cubicBezTo>
                  <a:cubicBezTo>
                    <a:pt x="1981" y="14004"/>
                    <a:pt x="1404" y="13945"/>
                    <a:pt x="836" y="13819"/>
                  </a:cubicBezTo>
                  <a:lnTo>
                    <a:pt x="218" y="13685"/>
                  </a:lnTo>
                  <a:cubicBezTo>
                    <a:pt x="134" y="13668"/>
                    <a:pt x="67" y="13668"/>
                    <a:pt x="0" y="13652"/>
                  </a:cubicBezTo>
                  <a:lnTo>
                    <a:pt x="0" y="13652"/>
                  </a:lnTo>
                  <a:cubicBezTo>
                    <a:pt x="67" y="13685"/>
                    <a:pt x="134" y="13718"/>
                    <a:pt x="201" y="13735"/>
                  </a:cubicBezTo>
                  <a:cubicBezTo>
                    <a:pt x="351" y="13769"/>
                    <a:pt x="552" y="13819"/>
                    <a:pt x="819" y="13886"/>
                  </a:cubicBezTo>
                  <a:cubicBezTo>
                    <a:pt x="1449" y="14054"/>
                    <a:pt x="2102" y="14128"/>
                    <a:pt x="2750" y="14128"/>
                  </a:cubicBezTo>
                  <a:cubicBezTo>
                    <a:pt x="2875" y="14128"/>
                    <a:pt x="3000" y="14125"/>
                    <a:pt x="3125" y="14119"/>
                  </a:cubicBezTo>
                  <a:cubicBezTo>
                    <a:pt x="3676" y="14069"/>
                    <a:pt x="4194" y="13902"/>
                    <a:pt x="4679" y="13652"/>
                  </a:cubicBezTo>
                  <a:cubicBezTo>
                    <a:pt x="5247" y="13351"/>
                    <a:pt x="5681" y="12866"/>
                    <a:pt x="5932" y="12282"/>
                  </a:cubicBezTo>
                  <a:cubicBezTo>
                    <a:pt x="6183" y="11663"/>
                    <a:pt x="6216" y="10962"/>
                    <a:pt x="6283" y="10260"/>
                  </a:cubicBezTo>
                  <a:cubicBezTo>
                    <a:pt x="6350" y="9575"/>
                    <a:pt x="6433" y="8823"/>
                    <a:pt x="6901" y="8271"/>
                  </a:cubicBezTo>
                  <a:cubicBezTo>
                    <a:pt x="7352" y="7703"/>
                    <a:pt x="8121" y="7536"/>
                    <a:pt x="8655" y="7018"/>
                  </a:cubicBezTo>
                  <a:cubicBezTo>
                    <a:pt x="9157" y="6534"/>
                    <a:pt x="9491" y="5899"/>
                    <a:pt x="9608" y="5197"/>
                  </a:cubicBezTo>
                  <a:cubicBezTo>
                    <a:pt x="9708" y="4579"/>
                    <a:pt x="9658" y="3944"/>
                    <a:pt x="9474" y="3342"/>
                  </a:cubicBezTo>
                  <a:cubicBezTo>
                    <a:pt x="9307" y="2825"/>
                    <a:pt x="9057" y="2340"/>
                    <a:pt x="8722" y="1922"/>
                  </a:cubicBezTo>
                  <a:cubicBezTo>
                    <a:pt x="8221" y="1304"/>
                    <a:pt x="7636" y="786"/>
                    <a:pt x="6968" y="385"/>
                  </a:cubicBezTo>
                  <a:cubicBezTo>
                    <a:pt x="6734" y="251"/>
                    <a:pt x="6550" y="151"/>
                    <a:pt x="6417" y="84"/>
                  </a:cubicBezTo>
                  <a:cubicBezTo>
                    <a:pt x="6350" y="51"/>
                    <a:pt x="6283" y="18"/>
                    <a:pt x="621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6"/>
            <p:cNvSpPr/>
            <p:nvPr/>
          </p:nvSpPr>
          <p:spPr>
            <a:xfrm>
              <a:off x="6894791" y="1202296"/>
              <a:ext cx="649077" cy="652410"/>
            </a:xfrm>
            <a:custGeom>
              <a:avLst/>
              <a:gdLst/>
              <a:ahLst/>
              <a:cxnLst/>
              <a:rect l="l" t="t" r="r" b="b"/>
              <a:pathLst>
                <a:path w="20252" h="20356" extrusionOk="0">
                  <a:moveTo>
                    <a:pt x="6362" y="0"/>
                  </a:moveTo>
                  <a:cubicBezTo>
                    <a:pt x="4673" y="0"/>
                    <a:pt x="3009" y="1120"/>
                    <a:pt x="2173" y="2636"/>
                  </a:cubicBezTo>
                  <a:cubicBezTo>
                    <a:pt x="1187" y="4424"/>
                    <a:pt x="1170" y="6612"/>
                    <a:pt x="1638" y="8601"/>
                  </a:cubicBezTo>
                  <a:cubicBezTo>
                    <a:pt x="1839" y="9436"/>
                    <a:pt x="2106" y="10305"/>
                    <a:pt x="1922" y="11140"/>
                  </a:cubicBezTo>
                  <a:cubicBezTo>
                    <a:pt x="1705" y="12043"/>
                    <a:pt x="1003" y="12728"/>
                    <a:pt x="653" y="13597"/>
                  </a:cubicBezTo>
                  <a:cubicBezTo>
                    <a:pt x="1" y="15234"/>
                    <a:pt x="836" y="17072"/>
                    <a:pt x="1655" y="18659"/>
                  </a:cubicBezTo>
                  <a:cubicBezTo>
                    <a:pt x="2023" y="19378"/>
                    <a:pt x="2490" y="20180"/>
                    <a:pt x="3292" y="20330"/>
                  </a:cubicBezTo>
                  <a:cubicBezTo>
                    <a:pt x="3383" y="20347"/>
                    <a:pt x="3473" y="20355"/>
                    <a:pt x="3562" y="20355"/>
                  </a:cubicBezTo>
                  <a:cubicBezTo>
                    <a:pt x="4339" y="20355"/>
                    <a:pt x="5040" y="19742"/>
                    <a:pt x="5715" y="19277"/>
                  </a:cubicBezTo>
                  <a:cubicBezTo>
                    <a:pt x="6775" y="18566"/>
                    <a:pt x="8029" y="18189"/>
                    <a:pt x="9294" y="18189"/>
                  </a:cubicBezTo>
                  <a:cubicBezTo>
                    <a:pt x="9605" y="18189"/>
                    <a:pt x="9917" y="18212"/>
                    <a:pt x="10227" y="18258"/>
                  </a:cubicBezTo>
                  <a:cubicBezTo>
                    <a:pt x="11998" y="18542"/>
                    <a:pt x="13635" y="19561"/>
                    <a:pt x="15423" y="19595"/>
                  </a:cubicBezTo>
                  <a:cubicBezTo>
                    <a:pt x="15439" y="19595"/>
                    <a:pt x="15455" y="19595"/>
                    <a:pt x="15472" y="19595"/>
                  </a:cubicBezTo>
                  <a:cubicBezTo>
                    <a:pt x="17107" y="19595"/>
                    <a:pt x="18623" y="18763"/>
                    <a:pt x="19516" y="17406"/>
                  </a:cubicBezTo>
                  <a:cubicBezTo>
                    <a:pt x="20051" y="16571"/>
                    <a:pt x="20252" y="15317"/>
                    <a:pt x="19466" y="14699"/>
                  </a:cubicBezTo>
                  <a:cubicBezTo>
                    <a:pt x="18965" y="14298"/>
                    <a:pt x="18180" y="14315"/>
                    <a:pt x="17745" y="13830"/>
                  </a:cubicBezTo>
                  <a:cubicBezTo>
                    <a:pt x="17194" y="13262"/>
                    <a:pt x="17428" y="12343"/>
                    <a:pt x="17712" y="11608"/>
                  </a:cubicBezTo>
                  <a:cubicBezTo>
                    <a:pt x="17996" y="10856"/>
                    <a:pt x="18263" y="9971"/>
                    <a:pt x="17779" y="9353"/>
                  </a:cubicBezTo>
                  <a:cubicBezTo>
                    <a:pt x="17211" y="8651"/>
                    <a:pt x="16008" y="8784"/>
                    <a:pt x="15490" y="8083"/>
                  </a:cubicBezTo>
                  <a:cubicBezTo>
                    <a:pt x="14938" y="7331"/>
                    <a:pt x="15523" y="6278"/>
                    <a:pt x="15490" y="5343"/>
                  </a:cubicBezTo>
                  <a:cubicBezTo>
                    <a:pt x="15473" y="4524"/>
                    <a:pt x="14938" y="3772"/>
                    <a:pt x="14270" y="3271"/>
                  </a:cubicBezTo>
                  <a:cubicBezTo>
                    <a:pt x="13602" y="2786"/>
                    <a:pt x="13501" y="2636"/>
                    <a:pt x="12582" y="948"/>
                  </a:cubicBezTo>
                  <a:lnTo>
                    <a:pt x="7269" y="113"/>
                  </a:lnTo>
                  <a:cubicBezTo>
                    <a:pt x="6969" y="37"/>
                    <a:pt x="6665" y="0"/>
                    <a:pt x="63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6"/>
            <p:cNvSpPr/>
            <p:nvPr/>
          </p:nvSpPr>
          <p:spPr>
            <a:xfrm>
              <a:off x="6742585" y="1726122"/>
              <a:ext cx="1021914" cy="919258"/>
            </a:xfrm>
            <a:custGeom>
              <a:avLst/>
              <a:gdLst/>
              <a:ahLst/>
              <a:cxnLst/>
              <a:rect l="l" t="t" r="r" b="b"/>
              <a:pathLst>
                <a:path w="31885" h="28682" extrusionOk="0">
                  <a:moveTo>
                    <a:pt x="7711" y="0"/>
                  </a:moveTo>
                  <a:cubicBezTo>
                    <a:pt x="5066" y="0"/>
                    <a:pt x="1" y="900"/>
                    <a:pt x="372" y="7862"/>
                  </a:cubicBezTo>
                  <a:cubicBezTo>
                    <a:pt x="539" y="11288"/>
                    <a:pt x="4165" y="17954"/>
                    <a:pt x="4817" y="19592"/>
                  </a:cubicBezTo>
                  <a:cubicBezTo>
                    <a:pt x="4165" y="21664"/>
                    <a:pt x="2260" y="24888"/>
                    <a:pt x="1843" y="27344"/>
                  </a:cubicBezTo>
                  <a:lnTo>
                    <a:pt x="19838" y="28681"/>
                  </a:lnTo>
                  <a:lnTo>
                    <a:pt x="19721" y="17854"/>
                  </a:lnTo>
                  <a:lnTo>
                    <a:pt x="20991" y="18623"/>
                  </a:lnTo>
                  <a:lnTo>
                    <a:pt x="31885" y="18088"/>
                  </a:lnTo>
                  <a:lnTo>
                    <a:pt x="31517" y="12842"/>
                  </a:lnTo>
                  <a:lnTo>
                    <a:pt x="23614" y="13159"/>
                  </a:lnTo>
                  <a:cubicBezTo>
                    <a:pt x="21829" y="1309"/>
                    <a:pt x="17445" y="703"/>
                    <a:pt x="16567" y="703"/>
                  </a:cubicBezTo>
                  <a:cubicBezTo>
                    <a:pt x="16467" y="703"/>
                    <a:pt x="16412" y="711"/>
                    <a:pt x="16412" y="711"/>
                  </a:cubicBezTo>
                  <a:lnTo>
                    <a:pt x="9261" y="110"/>
                  </a:lnTo>
                  <a:cubicBezTo>
                    <a:pt x="9261" y="110"/>
                    <a:pt x="8633" y="0"/>
                    <a:pt x="7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6"/>
            <p:cNvSpPr/>
            <p:nvPr/>
          </p:nvSpPr>
          <p:spPr>
            <a:xfrm>
              <a:off x="7382656" y="2039667"/>
              <a:ext cx="63747" cy="258708"/>
            </a:xfrm>
            <a:custGeom>
              <a:avLst/>
              <a:gdLst/>
              <a:ahLst/>
              <a:cxnLst/>
              <a:rect l="l" t="t" r="r" b="b"/>
              <a:pathLst>
                <a:path w="1989" h="8072" extrusionOk="0">
                  <a:moveTo>
                    <a:pt x="552" y="1"/>
                  </a:moveTo>
                  <a:cubicBezTo>
                    <a:pt x="1053" y="853"/>
                    <a:pt x="1237" y="1856"/>
                    <a:pt x="1070" y="2825"/>
                  </a:cubicBezTo>
                  <a:cubicBezTo>
                    <a:pt x="886" y="4028"/>
                    <a:pt x="452" y="5364"/>
                    <a:pt x="218" y="6467"/>
                  </a:cubicBezTo>
                  <a:cubicBezTo>
                    <a:pt x="0" y="7570"/>
                    <a:pt x="251" y="8071"/>
                    <a:pt x="251" y="8071"/>
                  </a:cubicBezTo>
                  <a:lnTo>
                    <a:pt x="1989" y="7653"/>
                  </a:lnTo>
                  <a:cubicBezTo>
                    <a:pt x="1387" y="5548"/>
                    <a:pt x="1855" y="4562"/>
                    <a:pt x="1838" y="2641"/>
                  </a:cubicBezTo>
                  <a:cubicBezTo>
                    <a:pt x="1805" y="1421"/>
                    <a:pt x="552" y="1"/>
                    <a:pt x="5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6"/>
            <p:cNvSpPr/>
            <p:nvPr/>
          </p:nvSpPr>
          <p:spPr>
            <a:xfrm>
              <a:off x="7342497" y="1976496"/>
              <a:ext cx="81407" cy="321878"/>
            </a:xfrm>
            <a:custGeom>
              <a:avLst/>
              <a:gdLst/>
              <a:ahLst/>
              <a:cxnLst/>
              <a:rect l="l" t="t" r="r" b="b"/>
              <a:pathLst>
                <a:path w="2540" h="10043" extrusionOk="0">
                  <a:moveTo>
                    <a:pt x="17" y="0"/>
                  </a:moveTo>
                  <a:cubicBezTo>
                    <a:pt x="0" y="17"/>
                    <a:pt x="468" y="435"/>
                    <a:pt x="1103" y="1170"/>
                  </a:cubicBezTo>
                  <a:cubicBezTo>
                    <a:pt x="1487" y="1604"/>
                    <a:pt x="1805" y="2089"/>
                    <a:pt x="2039" y="2607"/>
                  </a:cubicBezTo>
                  <a:cubicBezTo>
                    <a:pt x="2289" y="3258"/>
                    <a:pt x="2356" y="3977"/>
                    <a:pt x="2256" y="4662"/>
                  </a:cubicBezTo>
                  <a:cubicBezTo>
                    <a:pt x="2139" y="5364"/>
                    <a:pt x="1989" y="6049"/>
                    <a:pt x="1771" y="6734"/>
                  </a:cubicBezTo>
                  <a:cubicBezTo>
                    <a:pt x="1604" y="7285"/>
                    <a:pt x="1487" y="7870"/>
                    <a:pt x="1404" y="8438"/>
                  </a:cubicBezTo>
                  <a:cubicBezTo>
                    <a:pt x="1354" y="8839"/>
                    <a:pt x="1354" y="9240"/>
                    <a:pt x="1404" y="9624"/>
                  </a:cubicBezTo>
                  <a:cubicBezTo>
                    <a:pt x="1420" y="9775"/>
                    <a:pt x="1454" y="9908"/>
                    <a:pt x="1504" y="10042"/>
                  </a:cubicBezTo>
                  <a:cubicBezTo>
                    <a:pt x="1521" y="9908"/>
                    <a:pt x="1504" y="9758"/>
                    <a:pt x="1471" y="9624"/>
                  </a:cubicBezTo>
                  <a:cubicBezTo>
                    <a:pt x="1454" y="9240"/>
                    <a:pt x="1487" y="8839"/>
                    <a:pt x="1537" y="8455"/>
                  </a:cubicBezTo>
                  <a:cubicBezTo>
                    <a:pt x="1638" y="7887"/>
                    <a:pt x="1771" y="7335"/>
                    <a:pt x="1938" y="6784"/>
                  </a:cubicBezTo>
                  <a:cubicBezTo>
                    <a:pt x="2156" y="6099"/>
                    <a:pt x="2323" y="5397"/>
                    <a:pt x="2440" y="4695"/>
                  </a:cubicBezTo>
                  <a:cubicBezTo>
                    <a:pt x="2540" y="3960"/>
                    <a:pt x="2456" y="3225"/>
                    <a:pt x="2189" y="2540"/>
                  </a:cubicBezTo>
                  <a:cubicBezTo>
                    <a:pt x="1955" y="2005"/>
                    <a:pt x="1621" y="1521"/>
                    <a:pt x="1203" y="1086"/>
                  </a:cubicBezTo>
                  <a:cubicBezTo>
                    <a:pt x="936" y="802"/>
                    <a:pt x="652" y="518"/>
                    <a:pt x="368" y="268"/>
                  </a:cubicBezTo>
                  <a:cubicBezTo>
                    <a:pt x="268" y="167"/>
                    <a:pt x="151" y="67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6"/>
            <p:cNvSpPr/>
            <p:nvPr/>
          </p:nvSpPr>
          <p:spPr>
            <a:xfrm>
              <a:off x="7065617" y="2099120"/>
              <a:ext cx="333128" cy="227202"/>
            </a:xfrm>
            <a:custGeom>
              <a:avLst/>
              <a:gdLst/>
              <a:ahLst/>
              <a:cxnLst/>
              <a:rect l="l" t="t" r="r" b="b"/>
              <a:pathLst>
                <a:path w="10394" h="7089" extrusionOk="0">
                  <a:moveTo>
                    <a:pt x="1" y="1"/>
                  </a:moveTo>
                  <a:cubicBezTo>
                    <a:pt x="1" y="1"/>
                    <a:pt x="1405" y="4479"/>
                    <a:pt x="2290" y="6417"/>
                  </a:cubicBezTo>
                  <a:cubicBezTo>
                    <a:pt x="2501" y="6894"/>
                    <a:pt x="2806" y="7088"/>
                    <a:pt x="3265" y="7088"/>
                  </a:cubicBezTo>
                  <a:cubicBezTo>
                    <a:pt x="3352" y="7088"/>
                    <a:pt x="3445" y="7081"/>
                    <a:pt x="3543" y="7068"/>
                  </a:cubicBezTo>
                  <a:cubicBezTo>
                    <a:pt x="5849" y="7068"/>
                    <a:pt x="8155" y="6734"/>
                    <a:pt x="10394" y="6082"/>
                  </a:cubicBezTo>
                  <a:lnTo>
                    <a:pt x="10394" y="6082"/>
                  </a:lnTo>
                  <a:lnTo>
                    <a:pt x="5064" y="6216"/>
                  </a:lnTo>
                  <a:cubicBezTo>
                    <a:pt x="4977" y="6223"/>
                    <a:pt x="4891" y="6226"/>
                    <a:pt x="4805" y="6226"/>
                  </a:cubicBezTo>
                  <a:cubicBezTo>
                    <a:pt x="4463" y="6226"/>
                    <a:pt x="4131" y="6173"/>
                    <a:pt x="3810" y="6066"/>
                  </a:cubicBezTo>
                  <a:cubicBezTo>
                    <a:pt x="3242" y="5832"/>
                    <a:pt x="2891" y="5280"/>
                    <a:pt x="2574" y="4762"/>
                  </a:cubicBezTo>
                  <a:cubicBezTo>
                    <a:pt x="1638" y="3209"/>
                    <a:pt x="770" y="162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6"/>
            <p:cNvSpPr/>
            <p:nvPr/>
          </p:nvSpPr>
          <p:spPr>
            <a:xfrm>
              <a:off x="7655754" y="1293158"/>
              <a:ext cx="1072681" cy="1339882"/>
            </a:xfrm>
            <a:custGeom>
              <a:avLst/>
              <a:gdLst/>
              <a:ahLst/>
              <a:cxnLst/>
              <a:rect l="l" t="t" r="r" b="b"/>
              <a:pathLst>
                <a:path w="33469" h="41806" extrusionOk="0">
                  <a:moveTo>
                    <a:pt x="16654" y="1"/>
                  </a:moveTo>
                  <a:cubicBezTo>
                    <a:pt x="13301" y="1"/>
                    <a:pt x="11038" y="3449"/>
                    <a:pt x="12399" y="6518"/>
                  </a:cubicBezTo>
                  <a:cubicBezTo>
                    <a:pt x="12532" y="6818"/>
                    <a:pt x="12599" y="7136"/>
                    <a:pt x="12599" y="7453"/>
                  </a:cubicBezTo>
                  <a:lnTo>
                    <a:pt x="12599" y="8422"/>
                  </a:lnTo>
                  <a:lnTo>
                    <a:pt x="1722" y="8422"/>
                  </a:lnTo>
                  <a:cubicBezTo>
                    <a:pt x="769" y="8422"/>
                    <a:pt x="1" y="9191"/>
                    <a:pt x="1" y="10143"/>
                  </a:cubicBezTo>
                  <a:lnTo>
                    <a:pt x="1" y="40402"/>
                  </a:lnTo>
                  <a:cubicBezTo>
                    <a:pt x="1" y="41188"/>
                    <a:pt x="636" y="41806"/>
                    <a:pt x="1404" y="41806"/>
                  </a:cubicBezTo>
                  <a:lnTo>
                    <a:pt x="32065" y="41806"/>
                  </a:lnTo>
                  <a:cubicBezTo>
                    <a:pt x="32833" y="41806"/>
                    <a:pt x="33468" y="41188"/>
                    <a:pt x="33468" y="40402"/>
                  </a:cubicBezTo>
                  <a:lnTo>
                    <a:pt x="33468" y="29475"/>
                  </a:lnTo>
                  <a:lnTo>
                    <a:pt x="32232" y="29475"/>
                  </a:lnTo>
                  <a:cubicBezTo>
                    <a:pt x="31931" y="29475"/>
                    <a:pt x="31647" y="29525"/>
                    <a:pt x="31396" y="29642"/>
                  </a:cubicBezTo>
                  <a:cubicBezTo>
                    <a:pt x="30817" y="29873"/>
                    <a:pt x="30229" y="29981"/>
                    <a:pt x="29657" y="29981"/>
                  </a:cubicBezTo>
                  <a:cubicBezTo>
                    <a:pt x="27129" y="29981"/>
                    <a:pt x="24904" y="27886"/>
                    <a:pt x="25013" y="25148"/>
                  </a:cubicBezTo>
                  <a:cubicBezTo>
                    <a:pt x="25130" y="22775"/>
                    <a:pt x="26985" y="20870"/>
                    <a:pt x="29341" y="20703"/>
                  </a:cubicBezTo>
                  <a:lnTo>
                    <a:pt x="29324" y="20703"/>
                  </a:lnTo>
                  <a:cubicBezTo>
                    <a:pt x="29447" y="20693"/>
                    <a:pt x="29569" y="20688"/>
                    <a:pt x="29692" y="20688"/>
                  </a:cubicBezTo>
                  <a:cubicBezTo>
                    <a:pt x="30357" y="20688"/>
                    <a:pt x="31021" y="20839"/>
                    <a:pt x="31613" y="21121"/>
                  </a:cubicBezTo>
                  <a:cubicBezTo>
                    <a:pt x="31931" y="21271"/>
                    <a:pt x="32248" y="21338"/>
                    <a:pt x="32599" y="21355"/>
                  </a:cubicBezTo>
                  <a:lnTo>
                    <a:pt x="33468" y="21355"/>
                  </a:lnTo>
                  <a:lnTo>
                    <a:pt x="33468" y="10143"/>
                  </a:lnTo>
                  <a:cubicBezTo>
                    <a:pt x="33468" y="9191"/>
                    <a:pt x="32699" y="8422"/>
                    <a:pt x="31747" y="8422"/>
                  </a:cubicBezTo>
                  <a:lnTo>
                    <a:pt x="20586" y="8422"/>
                  </a:lnTo>
                  <a:lnTo>
                    <a:pt x="20586" y="7670"/>
                  </a:lnTo>
                  <a:cubicBezTo>
                    <a:pt x="20586" y="7320"/>
                    <a:pt x="20669" y="6969"/>
                    <a:pt x="20836" y="6668"/>
                  </a:cubicBezTo>
                  <a:cubicBezTo>
                    <a:pt x="22307" y="3610"/>
                    <a:pt x="20118" y="68"/>
                    <a:pt x="16726" y="1"/>
                  </a:cubicBezTo>
                  <a:cubicBezTo>
                    <a:pt x="16702" y="1"/>
                    <a:pt x="16678" y="1"/>
                    <a:pt x="16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6"/>
            <p:cNvSpPr/>
            <p:nvPr/>
          </p:nvSpPr>
          <p:spPr>
            <a:xfrm>
              <a:off x="7018504" y="1211783"/>
              <a:ext cx="311686" cy="625584"/>
            </a:xfrm>
            <a:custGeom>
              <a:avLst/>
              <a:gdLst/>
              <a:ahLst/>
              <a:cxnLst/>
              <a:rect l="l" t="t" r="r" b="b"/>
              <a:pathLst>
                <a:path w="9725" h="19519" extrusionOk="0">
                  <a:moveTo>
                    <a:pt x="5013" y="1"/>
                  </a:moveTo>
                  <a:lnTo>
                    <a:pt x="1" y="3793"/>
                  </a:lnTo>
                  <a:lnTo>
                    <a:pt x="552" y="16408"/>
                  </a:lnTo>
                  <a:cubicBezTo>
                    <a:pt x="634" y="18155"/>
                    <a:pt x="2070" y="19518"/>
                    <a:pt x="3803" y="19518"/>
                  </a:cubicBezTo>
                  <a:cubicBezTo>
                    <a:pt x="3844" y="19518"/>
                    <a:pt x="3886" y="19518"/>
                    <a:pt x="3927" y="19516"/>
                  </a:cubicBezTo>
                  <a:cubicBezTo>
                    <a:pt x="5715" y="19433"/>
                    <a:pt x="7102" y="17929"/>
                    <a:pt x="7035" y="16141"/>
                  </a:cubicBezTo>
                  <a:cubicBezTo>
                    <a:pt x="6968" y="14620"/>
                    <a:pt x="6918" y="13167"/>
                    <a:pt x="6918" y="13167"/>
                  </a:cubicBezTo>
                  <a:cubicBezTo>
                    <a:pt x="6918" y="13167"/>
                    <a:pt x="9407" y="12900"/>
                    <a:pt x="9558" y="10410"/>
                  </a:cubicBezTo>
                  <a:cubicBezTo>
                    <a:pt x="9725" y="7937"/>
                    <a:pt x="9558" y="2223"/>
                    <a:pt x="9558" y="2223"/>
                  </a:cubicBezTo>
                  <a:lnTo>
                    <a:pt x="5013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6"/>
            <p:cNvSpPr/>
            <p:nvPr/>
          </p:nvSpPr>
          <p:spPr>
            <a:xfrm>
              <a:off x="6685664" y="1732051"/>
              <a:ext cx="967974" cy="811057"/>
            </a:xfrm>
            <a:custGeom>
              <a:avLst/>
              <a:gdLst/>
              <a:ahLst/>
              <a:cxnLst/>
              <a:rect l="l" t="t" r="r" b="b"/>
              <a:pathLst>
                <a:path w="30202" h="25306" extrusionOk="0">
                  <a:moveTo>
                    <a:pt x="8671" y="1"/>
                  </a:moveTo>
                  <a:cubicBezTo>
                    <a:pt x="1" y="1"/>
                    <a:pt x="3535" y="9799"/>
                    <a:pt x="3535" y="9799"/>
                  </a:cubicBezTo>
                  <a:cubicBezTo>
                    <a:pt x="3936" y="12389"/>
                    <a:pt x="5858" y="16884"/>
                    <a:pt x="7562" y="20777"/>
                  </a:cubicBezTo>
                  <a:cubicBezTo>
                    <a:pt x="9266" y="24687"/>
                    <a:pt x="10653" y="25238"/>
                    <a:pt x="15498" y="25305"/>
                  </a:cubicBezTo>
                  <a:cubicBezTo>
                    <a:pt x="15548" y="25305"/>
                    <a:pt x="15597" y="25306"/>
                    <a:pt x="15647" y="25306"/>
                  </a:cubicBezTo>
                  <a:cubicBezTo>
                    <a:pt x="20842" y="25306"/>
                    <a:pt x="30202" y="21896"/>
                    <a:pt x="30202" y="21896"/>
                  </a:cubicBezTo>
                  <a:lnTo>
                    <a:pt x="28381" y="15681"/>
                  </a:lnTo>
                  <a:cubicBezTo>
                    <a:pt x="28381" y="15681"/>
                    <a:pt x="18022" y="17787"/>
                    <a:pt x="15837" y="17787"/>
                  </a:cubicBezTo>
                  <a:cubicBezTo>
                    <a:pt x="15679" y="17787"/>
                    <a:pt x="15564" y="17776"/>
                    <a:pt x="15498" y="17753"/>
                  </a:cubicBezTo>
                  <a:cubicBezTo>
                    <a:pt x="14513" y="17385"/>
                    <a:pt x="13510" y="14361"/>
                    <a:pt x="12741" y="12306"/>
                  </a:cubicBezTo>
                  <a:cubicBezTo>
                    <a:pt x="12658" y="12088"/>
                    <a:pt x="11505" y="8279"/>
                    <a:pt x="11505" y="8279"/>
                  </a:cubicBezTo>
                  <a:lnTo>
                    <a:pt x="10051" y="75"/>
                  </a:lnTo>
                  <a:cubicBezTo>
                    <a:pt x="9560" y="25"/>
                    <a:pt x="9101" y="1"/>
                    <a:pt x="8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6"/>
            <p:cNvSpPr/>
            <p:nvPr/>
          </p:nvSpPr>
          <p:spPr>
            <a:xfrm>
              <a:off x="7011004" y="1800830"/>
              <a:ext cx="584271" cy="502929"/>
            </a:xfrm>
            <a:custGeom>
              <a:avLst/>
              <a:gdLst/>
              <a:ahLst/>
              <a:cxnLst/>
              <a:rect l="l" t="t" r="r" b="b"/>
              <a:pathLst>
                <a:path w="18230" h="1569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101"/>
                    <a:pt x="51" y="185"/>
                    <a:pt x="101" y="285"/>
                  </a:cubicBezTo>
                  <a:cubicBezTo>
                    <a:pt x="168" y="485"/>
                    <a:pt x="268" y="753"/>
                    <a:pt x="385" y="1087"/>
                  </a:cubicBezTo>
                  <a:cubicBezTo>
                    <a:pt x="636" y="1805"/>
                    <a:pt x="986" y="2825"/>
                    <a:pt x="1404" y="4094"/>
                  </a:cubicBezTo>
                  <a:cubicBezTo>
                    <a:pt x="2240" y="6634"/>
                    <a:pt x="3292" y="10176"/>
                    <a:pt x="4662" y="14036"/>
                  </a:cubicBezTo>
                  <a:cubicBezTo>
                    <a:pt x="4863" y="14587"/>
                    <a:pt x="5063" y="15122"/>
                    <a:pt x="5264" y="15640"/>
                  </a:cubicBezTo>
                  <a:lnTo>
                    <a:pt x="5281" y="15690"/>
                  </a:lnTo>
                  <a:lnTo>
                    <a:pt x="5347" y="15690"/>
                  </a:lnTo>
                  <a:cubicBezTo>
                    <a:pt x="5433" y="15691"/>
                    <a:pt x="5519" y="15691"/>
                    <a:pt x="5605" y="15691"/>
                  </a:cubicBezTo>
                  <a:cubicBezTo>
                    <a:pt x="7240" y="15691"/>
                    <a:pt x="8874" y="15540"/>
                    <a:pt x="10477" y="15222"/>
                  </a:cubicBezTo>
                  <a:cubicBezTo>
                    <a:pt x="12031" y="14938"/>
                    <a:pt x="13401" y="14604"/>
                    <a:pt x="14537" y="14337"/>
                  </a:cubicBezTo>
                  <a:cubicBezTo>
                    <a:pt x="15690" y="14086"/>
                    <a:pt x="16609" y="13886"/>
                    <a:pt x="17244" y="13752"/>
                  </a:cubicBezTo>
                  <a:cubicBezTo>
                    <a:pt x="17545" y="13685"/>
                    <a:pt x="17795" y="13635"/>
                    <a:pt x="17979" y="13602"/>
                  </a:cubicBezTo>
                  <a:cubicBezTo>
                    <a:pt x="18063" y="13585"/>
                    <a:pt x="18146" y="13568"/>
                    <a:pt x="18230" y="13535"/>
                  </a:cubicBezTo>
                  <a:cubicBezTo>
                    <a:pt x="18146" y="13535"/>
                    <a:pt x="18046" y="13551"/>
                    <a:pt x="17962" y="13568"/>
                  </a:cubicBezTo>
                  <a:lnTo>
                    <a:pt x="17227" y="13685"/>
                  </a:lnTo>
                  <a:cubicBezTo>
                    <a:pt x="16592" y="13802"/>
                    <a:pt x="15657" y="13969"/>
                    <a:pt x="14520" y="14220"/>
                  </a:cubicBezTo>
                  <a:cubicBezTo>
                    <a:pt x="13367" y="14454"/>
                    <a:pt x="11997" y="14788"/>
                    <a:pt x="10460" y="15055"/>
                  </a:cubicBezTo>
                  <a:cubicBezTo>
                    <a:pt x="8857" y="15357"/>
                    <a:pt x="7239" y="15508"/>
                    <a:pt x="5605" y="15508"/>
                  </a:cubicBezTo>
                  <a:cubicBezTo>
                    <a:pt x="5539" y="15508"/>
                    <a:pt x="5472" y="15507"/>
                    <a:pt x="5405" y="15507"/>
                  </a:cubicBezTo>
                  <a:lnTo>
                    <a:pt x="5405" y="15507"/>
                  </a:lnTo>
                  <a:cubicBezTo>
                    <a:pt x="5213" y="15010"/>
                    <a:pt x="5021" y="14497"/>
                    <a:pt x="4829" y="13969"/>
                  </a:cubicBezTo>
                  <a:cubicBezTo>
                    <a:pt x="3459" y="10126"/>
                    <a:pt x="2407" y="6584"/>
                    <a:pt x="1521" y="4044"/>
                  </a:cubicBezTo>
                  <a:cubicBezTo>
                    <a:pt x="1087" y="2791"/>
                    <a:pt x="719" y="1772"/>
                    <a:pt x="452" y="1070"/>
                  </a:cubicBezTo>
                  <a:cubicBezTo>
                    <a:pt x="318" y="719"/>
                    <a:pt x="201" y="452"/>
                    <a:pt x="134" y="268"/>
                  </a:cubicBezTo>
                  <a:cubicBezTo>
                    <a:pt x="101" y="168"/>
                    <a:pt x="51" y="8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6"/>
            <p:cNvSpPr/>
            <p:nvPr/>
          </p:nvSpPr>
          <p:spPr>
            <a:xfrm>
              <a:off x="6861587" y="2241037"/>
              <a:ext cx="792052" cy="311718"/>
            </a:xfrm>
            <a:custGeom>
              <a:avLst/>
              <a:gdLst/>
              <a:ahLst/>
              <a:cxnLst/>
              <a:rect l="l" t="t" r="r" b="b"/>
              <a:pathLst>
                <a:path w="24713" h="9726" extrusionOk="0">
                  <a:moveTo>
                    <a:pt x="1" y="0"/>
                  </a:moveTo>
                  <a:lnTo>
                    <a:pt x="1" y="0"/>
                  </a:lnTo>
                  <a:cubicBezTo>
                    <a:pt x="18" y="101"/>
                    <a:pt x="51" y="201"/>
                    <a:pt x="101" y="284"/>
                  </a:cubicBezTo>
                  <a:cubicBezTo>
                    <a:pt x="168" y="468"/>
                    <a:pt x="285" y="752"/>
                    <a:pt x="435" y="1103"/>
                  </a:cubicBezTo>
                  <a:cubicBezTo>
                    <a:pt x="736" y="1805"/>
                    <a:pt x="1171" y="2824"/>
                    <a:pt x="1805" y="4027"/>
                  </a:cubicBezTo>
                  <a:cubicBezTo>
                    <a:pt x="2457" y="5213"/>
                    <a:pt x="3326" y="6634"/>
                    <a:pt x="4663" y="7887"/>
                  </a:cubicBezTo>
                  <a:cubicBezTo>
                    <a:pt x="5364" y="8538"/>
                    <a:pt x="6183" y="9040"/>
                    <a:pt x="7085" y="9357"/>
                  </a:cubicBezTo>
                  <a:cubicBezTo>
                    <a:pt x="7570" y="9524"/>
                    <a:pt x="8071" y="9624"/>
                    <a:pt x="8572" y="9674"/>
                  </a:cubicBezTo>
                  <a:cubicBezTo>
                    <a:pt x="8907" y="9707"/>
                    <a:pt x="9241" y="9725"/>
                    <a:pt x="9576" y="9725"/>
                  </a:cubicBezTo>
                  <a:cubicBezTo>
                    <a:pt x="9759" y="9725"/>
                    <a:pt x="9943" y="9720"/>
                    <a:pt x="10126" y="9708"/>
                  </a:cubicBezTo>
                  <a:cubicBezTo>
                    <a:pt x="12215" y="9608"/>
                    <a:pt x="14153" y="9140"/>
                    <a:pt x="15908" y="8705"/>
                  </a:cubicBezTo>
                  <a:cubicBezTo>
                    <a:pt x="17662" y="8254"/>
                    <a:pt x="19233" y="7837"/>
                    <a:pt x="20536" y="7452"/>
                  </a:cubicBezTo>
                  <a:cubicBezTo>
                    <a:pt x="21839" y="7068"/>
                    <a:pt x="22892" y="6717"/>
                    <a:pt x="23610" y="6466"/>
                  </a:cubicBezTo>
                  <a:cubicBezTo>
                    <a:pt x="23961" y="6333"/>
                    <a:pt x="24245" y="6216"/>
                    <a:pt x="24429" y="6149"/>
                  </a:cubicBezTo>
                  <a:cubicBezTo>
                    <a:pt x="24529" y="6099"/>
                    <a:pt x="24613" y="6065"/>
                    <a:pt x="24713" y="6015"/>
                  </a:cubicBezTo>
                  <a:lnTo>
                    <a:pt x="24713" y="6015"/>
                  </a:lnTo>
                  <a:cubicBezTo>
                    <a:pt x="24613" y="6032"/>
                    <a:pt x="24512" y="6065"/>
                    <a:pt x="24412" y="6099"/>
                  </a:cubicBezTo>
                  <a:lnTo>
                    <a:pt x="23577" y="6383"/>
                  </a:lnTo>
                  <a:cubicBezTo>
                    <a:pt x="22858" y="6634"/>
                    <a:pt x="21806" y="6968"/>
                    <a:pt x="20502" y="7335"/>
                  </a:cubicBezTo>
                  <a:cubicBezTo>
                    <a:pt x="19182" y="7703"/>
                    <a:pt x="17612" y="8104"/>
                    <a:pt x="15857" y="8538"/>
                  </a:cubicBezTo>
                  <a:cubicBezTo>
                    <a:pt x="14120" y="8956"/>
                    <a:pt x="12181" y="9424"/>
                    <a:pt x="10110" y="9524"/>
                  </a:cubicBezTo>
                  <a:cubicBezTo>
                    <a:pt x="9926" y="9530"/>
                    <a:pt x="9740" y="9534"/>
                    <a:pt x="9554" y="9534"/>
                  </a:cubicBezTo>
                  <a:cubicBezTo>
                    <a:pt x="9231" y="9534"/>
                    <a:pt x="8907" y="9522"/>
                    <a:pt x="8589" y="9491"/>
                  </a:cubicBezTo>
                  <a:cubicBezTo>
                    <a:pt x="8105" y="9441"/>
                    <a:pt x="7620" y="9340"/>
                    <a:pt x="7152" y="9190"/>
                  </a:cubicBezTo>
                  <a:cubicBezTo>
                    <a:pt x="6267" y="8872"/>
                    <a:pt x="5465" y="8388"/>
                    <a:pt x="4780" y="7753"/>
                  </a:cubicBezTo>
                  <a:cubicBezTo>
                    <a:pt x="3460" y="6550"/>
                    <a:pt x="2591" y="5146"/>
                    <a:pt x="1922" y="3960"/>
                  </a:cubicBezTo>
                  <a:cubicBezTo>
                    <a:pt x="1271" y="2774"/>
                    <a:pt x="820" y="1771"/>
                    <a:pt x="502" y="1070"/>
                  </a:cubicBezTo>
                  <a:cubicBezTo>
                    <a:pt x="352" y="735"/>
                    <a:pt x="218" y="468"/>
                    <a:pt x="135" y="268"/>
                  </a:cubicBezTo>
                  <a:cubicBezTo>
                    <a:pt x="101" y="184"/>
                    <a:pt x="51" y="8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6"/>
            <p:cNvSpPr/>
            <p:nvPr/>
          </p:nvSpPr>
          <p:spPr>
            <a:xfrm>
              <a:off x="6916745" y="2367955"/>
              <a:ext cx="494852" cy="215344"/>
            </a:xfrm>
            <a:custGeom>
              <a:avLst/>
              <a:gdLst/>
              <a:ahLst/>
              <a:cxnLst/>
              <a:rect l="l" t="t" r="r" b="b"/>
              <a:pathLst>
                <a:path w="15440" h="6719" extrusionOk="0">
                  <a:moveTo>
                    <a:pt x="1" y="0"/>
                  </a:moveTo>
                  <a:cubicBezTo>
                    <a:pt x="1" y="2"/>
                    <a:pt x="1771" y="6719"/>
                    <a:pt x="6300" y="6719"/>
                  </a:cubicBezTo>
                  <a:cubicBezTo>
                    <a:pt x="6345" y="6719"/>
                    <a:pt x="6389" y="6718"/>
                    <a:pt x="6434" y="6717"/>
                  </a:cubicBezTo>
                  <a:cubicBezTo>
                    <a:pt x="11045" y="6583"/>
                    <a:pt x="15440" y="4595"/>
                    <a:pt x="15440" y="4595"/>
                  </a:cubicBezTo>
                  <a:lnTo>
                    <a:pt x="15239" y="4394"/>
                  </a:lnTo>
                  <a:cubicBezTo>
                    <a:pt x="15239" y="4394"/>
                    <a:pt x="10701" y="5368"/>
                    <a:pt x="7558" y="5368"/>
                  </a:cubicBezTo>
                  <a:cubicBezTo>
                    <a:pt x="6563" y="5368"/>
                    <a:pt x="5707" y="5270"/>
                    <a:pt x="5181" y="5013"/>
                  </a:cubicBezTo>
                  <a:cubicBezTo>
                    <a:pt x="1038" y="299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6"/>
            <p:cNvSpPr/>
            <p:nvPr/>
          </p:nvSpPr>
          <p:spPr>
            <a:xfrm>
              <a:off x="7595243" y="2137451"/>
              <a:ext cx="225472" cy="273354"/>
            </a:xfrm>
            <a:custGeom>
              <a:avLst/>
              <a:gdLst/>
              <a:ahLst/>
              <a:cxnLst/>
              <a:rect l="l" t="t" r="r" b="b"/>
              <a:pathLst>
                <a:path w="7035" h="8529" extrusionOk="0">
                  <a:moveTo>
                    <a:pt x="3844" y="1"/>
                  </a:moveTo>
                  <a:cubicBezTo>
                    <a:pt x="3644" y="1"/>
                    <a:pt x="3432" y="143"/>
                    <a:pt x="3393" y="392"/>
                  </a:cubicBezTo>
                  <a:cubicBezTo>
                    <a:pt x="3276" y="843"/>
                    <a:pt x="3092" y="1277"/>
                    <a:pt x="2841" y="1678"/>
                  </a:cubicBezTo>
                  <a:cubicBezTo>
                    <a:pt x="2674" y="2013"/>
                    <a:pt x="2440" y="2297"/>
                    <a:pt x="2156" y="2547"/>
                  </a:cubicBezTo>
                  <a:cubicBezTo>
                    <a:pt x="1822" y="2848"/>
                    <a:pt x="1538" y="3082"/>
                    <a:pt x="1287" y="3266"/>
                  </a:cubicBezTo>
                  <a:lnTo>
                    <a:pt x="1" y="4519"/>
                  </a:lnTo>
                  <a:lnTo>
                    <a:pt x="1170" y="8529"/>
                  </a:lnTo>
                  <a:lnTo>
                    <a:pt x="2624" y="8512"/>
                  </a:lnTo>
                  <a:cubicBezTo>
                    <a:pt x="3961" y="8378"/>
                    <a:pt x="4696" y="8362"/>
                    <a:pt x="5063" y="8011"/>
                  </a:cubicBezTo>
                  <a:cubicBezTo>
                    <a:pt x="5565" y="7543"/>
                    <a:pt x="4880" y="7075"/>
                    <a:pt x="4880" y="7075"/>
                  </a:cubicBezTo>
                  <a:cubicBezTo>
                    <a:pt x="4880" y="7075"/>
                    <a:pt x="5849" y="6741"/>
                    <a:pt x="5748" y="6156"/>
                  </a:cubicBezTo>
                  <a:cubicBezTo>
                    <a:pt x="5682" y="5755"/>
                    <a:pt x="5230" y="5722"/>
                    <a:pt x="5230" y="5722"/>
                  </a:cubicBezTo>
                  <a:cubicBezTo>
                    <a:pt x="5230" y="5722"/>
                    <a:pt x="6083" y="5388"/>
                    <a:pt x="6250" y="5037"/>
                  </a:cubicBezTo>
                  <a:cubicBezTo>
                    <a:pt x="6484" y="4552"/>
                    <a:pt x="5882" y="4302"/>
                    <a:pt x="5882" y="4302"/>
                  </a:cubicBezTo>
                  <a:cubicBezTo>
                    <a:pt x="7035" y="3583"/>
                    <a:pt x="6935" y="2881"/>
                    <a:pt x="6667" y="2815"/>
                  </a:cubicBezTo>
                  <a:cubicBezTo>
                    <a:pt x="6647" y="2809"/>
                    <a:pt x="6623" y="2807"/>
                    <a:pt x="6595" y="2807"/>
                  </a:cubicBezTo>
                  <a:cubicBezTo>
                    <a:pt x="6267" y="2807"/>
                    <a:pt x="5498" y="3149"/>
                    <a:pt x="5498" y="3149"/>
                  </a:cubicBezTo>
                  <a:cubicBezTo>
                    <a:pt x="5068" y="3270"/>
                    <a:pt x="4231" y="3522"/>
                    <a:pt x="3711" y="3522"/>
                  </a:cubicBezTo>
                  <a:cubicBezTo>
                    <a:pt x="3300" y="3522"/>
                    <a:pt x="3087" y="3366"/>
                    <a:pt x="3426" y="2865"/>
                  </a:cubicBezTo>
                  <a:cubicBezTo>
                    <a:pt x="4195" y="1728"/>
                    <a:pt x="4362" y="542"/>
                    <a:pt x="4178" y="208"/>
                  </a:cubicBezTo>
                  <a:cubicBezTo>
                    <a:pt x="4110" y="66"/>
                    <a:pt x="3980" y="1"/>
                    <a:pt x="384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6"/>
            <p:cNvSpPr/>
            <p:nvPr/>
          </p:nvSpPr>
          <p:spPr>
            <a:xfrm>
              <a:off x="6542433" y="4310762"/>
              <a:ext cx="222171" cy="275277"/>
            </a:xfrm>
            <a:custGeom>
              <a:avLst/>
              <a:gdLst/>
              <a:ahLst/>
              <a:cxnLst/>
              <a:rect l="l" t="t" r="r" b="b"/>
              <a:pathLst>
                <a:path w="6932" h="8589" extrusionOk="0">
                  <a:moveTo>
                    <a:pt x="1621" y="1"/>
                  </a:moveTo>
                  <a:lnTo>
                    <a:pt x="1" y="1421"/>
                  </a:lnTo>
                  <a:lnTo>
                    <a:pt x="218" y="1705"/>
                  </a:lnTo>
                  <a:cubicBezTo>
                    <a:pt x="1187" y="2941"/>
                    <a:pt x="5264" y="7937"/>
                    <a:pt x="6200" y="8522"/>
                  </a:cubicBezTo>
                  <a:cubicBezTo>
                    <a:pt x="6273" y="8567"/>
                    <a:pt x="6329" y="8588"/>
                    <a:pt x="6371" y="8588"/>
                  </a:cubicBezTo>
                  <a:cubicBezTo>
                    <a:pt x="6931" y="8588"/>
                    <a:pt x="4863" y="4813"/>
                    <a:pt x="4863" y="4813"/>
                  </a:cubicBezTo>
                  <a:lnTo>
                    <a:pt x="5247" y="4462"/>
                  </a:lnTo>
                  <a:lnTo>
                    <a:pt x="1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6"/>
            <p:cNvSpPr/>
            <p:nvPr/>
          </p:nvSpPr>
          <p:spPr>
            <a:xfrm>
              <a:off x="6544035" y="4320922"/>
              <a:ext cx="57882" cy="84644"/>
            </a:xfrm>
            <a:custGeom>
              <a:avLst/>
              <a:gdLst/>
              <a:ahLst/>
              <a:cxnLst/>
              <a:rect l="l" t="t" r="r" b="b"/>
              <a:pathLst>
                <a:path w="1806" h="2641" extrusionOk="0">
                  <a:moveTo>
                    <a:pt x="1204" y="1"/>
                  </a:moveTo>
                  <a:lnTo>
                    <a:pt x="1" y="1070"/>
                  </a:lnTo>
                  <a:lnTo>
                    <a:pt x="1337" y="2641"/>
                  </a:lnTo>
                  <a:cubicBezTo>
                    <a:pt x="1655" y="2257"/>
                    <a:pt x="1805" y="1772"/>
                    <a:pt x="1772" y="1288"/>
                  </a:cubicBezTo>
                  <a:cubicBezTo>
                    <a:pt x="1755" y="803"/>
                    <a:pt x="1555" y="352"/>
                    <a:pt x="1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6"/>
            <p:cNvSpPr/>
            <p:nvPr/>
          </p:nvSpPr>
          <p:spPr>
            <a:xfrm>
              <a:off x="6542433" y="4354125"/>
              <a:ext cx="215312" cy="233004"/>
            </a:xfrm>
            <a:custGeom>
              <a:avLst/>
              <a:gdLst/>
              <a:ahLst/>
              <a:cxnLst/>
              <a:rect l="l" t="t" r="r" b="b"/>
              <a:pathLst>
                <a:path w="6718" h="7270" extrusionOk="0">
                  <a:moveTo>
                    <a:pt x="101" y="1"/>
                  </a:moveTo>
                  <a:lnTo>
                    <a:pt x="1" y="68"/>
                  </a:lnTo>
                  <a:cubicBezTo>
                    <a:pt x="1702" y="2403"/>
                    <a:pt x="6001" y="7269"/>
                    <a:pt x="6365" y="7269"/>
                  </a:cubicBezTo>
                  <a:cubicBezTo>
                    <a:pt x="6365" y="7269"/>
                    <a:pt x="6366" y="7269"/>
                    <a:pt x="6367" y="7269"/>
                  </a:cubicBezTo>
                  <a:cubicBezTo>
                    <a:pt x="6717" y="7236"/>
                    <a:pt x="5966" y="5632"/>
                    <a:pt x="5966" y="5632"/>
                  </a:cubicBezTo>
                  <a:cubicBezTo>
                    <a:pt x="5907" y="5573"/>
                    <a:pt x="5823" y="5551"/>
                    <a:pt x="5729" y="5551"/>
                  </a:cubicBezTo>
                  <a:cubicBezTo>
                    <a:pt x="5447" y="5551"/>
                    <a:pt x="5080" y="5749"/>
                    <a:pt x="5080" y="5749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6"/>
            <p:cNvSpPr/>
            <p:nvPr/>
          </p:nvSpPr>
          <p:spPr>
            <a:xfrm>
              <a:off x="6543523" y="4352010"/>
              <a:ext cx="205120" cy="232971"/>
            </a:xfrm>
            <a:custGeom>
              <a:avLst/>
              <a:gdLst/>
              <a:ahLst/>
              <a:cxnLst/>
              <a:rect l="l" t="t" r="r" b="b"/>
              <a:pathLst>
                <a:path w="6400" h="7269" extrusionOk="0">
                  <a:moveTo>
                    <a:pt x="0" y="0"/>
                  </a:moveTo>
                  <a:cubicBezTo>
                    <a:pt x="17" y="17"/>
                    <a:pt x="33" y="50"/>
                    <a:pt x="67" y="84"/>
                  </a:cubicBezTo>
                  <a:lnTo>
                    <a:pt x="234" y="301"/>
                  </a:lnTo>
                  <a:lnTo>
                    <a:pt x="886" y="1103"/>
                  </a:lnTo>
                  <a:cubicBezTo>
                    <a:pt x="1437" y="1788"/>
                    <a:pt x="2222" y="2707"/>
                    <a:pt x="3108" y="3709"/>
                  </a:cubicBezTo>
                  <a:cubicBezTo>
                    <a:pt x="3993" y="4729"/>
                    <a:pt x="4812" y="5614"/>
                    <a:pt x="5414" y="6249"/>
                  </a:cubicBezTo>
                  <a:cubicBezTo>
                    <a:pt x="5698" y="6550"/>
                    <a:pt x="5932" y="6800"/>
                    <a:pt x="6132" y="7001"/>
                  </a:cubicBezTo>
                  <a:lnTo>
                    <a:pt x="6333" y="7201"/>
                  </a:lnTo>
                  <a:cubicBezTo>
                    <a:pt x="6349" y="7235"/>
                    <a:pt x="6383" y="7252"/>
                    <a:pt x="6399" y="7268"/>
                  </a:cubicBezTo>
                  <a:cubicBezTo>
                    <a:pt x="6383" y="7235"/>
                    <a:pt x="6366" y="7218"/>
                    <a:pt x="6349" y="7201"/>
                  </a:cubicBezTo>
                  <a:cubicBezTo>
                    <a:pt x="6282" y="7135"/>
                    <a:pt x="6216" y="7068"/>
                    <a:pt x="6149" y="6984"/>
                  </a:cubicBezTo>
                  <a:cubicBezTo>
                    <a:pt x="5965" y="6784"/>
                    <a:pt x="5731" y="6516"/>
                    <a:pt x="5447" y="6216"/>
                  </a:cubicBezTo>
                  <a:cubicBezTo>
                    <a:pt x="4862" y="5581"/>
                    <a:pt x="4044" y="4678"/>
                    <a:pt x="3158" y="3676"/>
                  </a:cubicBezTo>
                  <a:cubicBezTo>
                    <a:pt x="2272" y="2673"/>
                    <a:pt x="1487" y="1738"/>
                    <a:pt x="919" y="1069"/>
                  </a:cubicBezTo>
                  <a:lnTo>
                    <a:pt x="251" y="284"/>
                  </a:lnTo>
                  <a:cubicBezTo>
                    <a:pt x="184" y="201"/>
                    <a:pt x="134" y="134"/>
                    <a:pt x="67" y="67"/>
                  </a:cubicBezTo>
                  <a:cubicBezTo>
                    <a:pt x="50" y="34"/>
                    <a:pt x="33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6"/>
            <p:cNvSpPr/>
            <p:nvPr/>
          </p:nvSpPr>
          <p:spPr>
            <a:xfrm>
              <a:off x="6703100" y="4531682"/>
              <a:ext cx="32691" cy="8301"/>
            </a:xfrm>
            <a:custGeom>
              <a:avLst/>
              <a:gdLst/>
              <a:ahLst/>
              <a:cxnLst/>
              <a:rect l="l" t="t" r="r" b="b"/>
              <a:pathLst>
                <a:path w="1020" h="259" extrusionOk="0">
                  <a:moveTo>
                    <a:pt x="622" y="1"/>
                  </a:moveTo>
                  <a:cubicBezTo>
                    <a:pt x="392" y="1"/>
                    <a:pt x="169" y="89"/>
                    <a:pt x="0" y="259"/>
                  </a:cubicBezTo>
                  <a:cubicBezTo>
                    <a:pt x="217" y="126"/>
                    <a:pt x="468" y="63"/>
                    <a:pt x="722" y="63"/>
                  </a:cubicBezTo>
                  <a:cubicBezTo>
                    <a:pt x="822" y="63"/>
                    <a:pt x="921" y="73"/>
                    <a:pt x="1019" y="92"/>
                  </a:cubicBezTo>
                  <a:cubicBezTo>
                    <a:pt x="891" y="30"/>
                    <a:pt x="755" y="1"/>
                    <a:pt x="6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6"/>
            <p:cNvSpPr/>
            <p:nvPr/>
          </p:nvSpPr>
          <p:spPr>
            <a:xfrm>
              <a:off x="6687555" y="4478287"/>
              <a:ext cx="18236" cy="3686"/>
            </a:xfrm>
            <a:custGeom>
              <a:avLst/>
              <a:gdLst/>
              <a:ahLst/>
              <a:cxnLst/>
              <a:rect l="l" t="t" r="r" b="b"/>
              <a:pathLst>
                <a:path w="569" h="115" extrusionOk="0">
                  <a:moveTo>
                    <a:pt x="443" y="1"/>
                  </a:moveTo>
                  <a:cubicBezTo>
                    <a:pt x="387" y="1"/>
                    <a:pt x="333" y="10"/>
                    <a:pt x="285" y="20"/>
                  </a:cubicBezTo>
                  <a:cubicBezTo>
                    <a:pt x="118" y="53"/>
                    <a:pt x="1" y="87"/>
                    <a:pt x="1" y="104"/>
                  </a:cubicBezTo>
                  <a:cubicBezTo>
                    <a:pt x="42" y="110"/>
                    <a:pt x="84" y="115"/>
                    <a:pt x="124" y="115"/>
                  </a:cubicBezTo>
                  <a:cubicBezTo>
                    <a:pt x="181" y="115"/>
                    <a:pt x="236" y="106"/>
                    <a:pt x="285" y="87"/>
                  </a:cubicBezTo>
                  <a:cubicBezTo>
                    <a:pt x="435" y="70"/>
                    <a:pt x="569" y="37"/>
                    <a:pt x="569" y="20"/>
                  </a:cubicBezTo>
                  <a:cubicBezTo>
                    <a:pt x="526" y="6"/>
                    <a:pt x="484" y="1"/>
                    <a:pt x="4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6"/>
            <p:cNvSpPr/>
            <p:nvPr/>
          </p:nvSpPr>
          <p:spPr>
            <a:xfrm>
              <a:off x="6683805" y="4464602"/>
              <a:ext cx="15576" cy="2949"/>
            </a:xfrm>
            <a:custGeom>
              <a:avLst/>
              <a:gdLst/>
              <a:ahLst/>
              <a:cxnLst/>
              <a:rect l="l" t="t" r="r" b="b"/>
              <a:pathLst>
                <a:path w="486" h="92" extrusionOk="0">
                  <a:moveTo>
                    <a:pt x="74" y="0"/>
                  </a:moveTo>
                  <a:cubicBezTo>
                    <a:pt x="30" y="0"/>
                    <a:pt x="1" y="4"/>
                    <a:pt x="1" y="13"/>
                  </a:cubicBezTo>
                  <a:cubicBezTo>
                    <a:pt x="1" y="46"/>
                    <a:pt x="101" y="63"/>
                    <a:pt x="235" y="79"/>
                  </a:cubicBezTo>
                  <a:cubicBezTo>
                    <a:pt x="301" y="88"/>
                    <a:pt x="360" y="92"/>
                    <a:pt x="402" y="92"/>
                  </a:cubicBezTo>
                  <a:cubicBezTo>
                    <a:pt x="443" y="92"/>
                    <a:pt x="469" y="88"/>
                    <a:pt x="469" y="79"/>
                  </a:cubicBezTo>
                  <a:cubicBezTo>
                    <a:pt x="485" y="63"/>
                    <a:pt x="368" y="29"/>
                    <a:pt x="235" y="13"/>
                  </a:cubicBezTo>
                  <a:cubicBezTo>
                    <a:pt x="176" y="4"/>
                    <a:pt x="118" y="0"/>
                    <a:pt x="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6"/>
            <p:cNvSpPr/>
            <p:nvPr/>
          </p:nvSpPr>
          <p:spPr>
            <a:xfrm>
              <a:off x="6690247" y="4446718"/>
              <a:ext cx="13397" cy="14615"/>
            </a:xfrm>
            <a:custGeom>
              <a:avLst/>
              <a:gdLst/>
              <a:ahLst/>
              <a:cxnLst/>
              <a:rect l="l" t="t" r="r" b="b"/>
              <a:pathLst>
                <a:path w="418" h="456" extrusionOk="0">
                  <a:moveTo>
                    <a:pt x="19" y="1"/>
                  </a:moveTo>
                  <a:cubicBezTo>
                    <a:pt x="17" y="1"/>
                    <a:pt x="17" y="1"/>
                    <a:pt x="17" y="2"/>
                  </a:cubicBezTo>
                  <a:cubicBezTo>
                    <a:pt x="0" y="19"/>
                    <a:pt x="67" y="119"/>
                    <a:pt x="184" y="253"/>
                  </a:cubicBezTo>
                  <a:cubicBezTo>
                    <a:pt x="277" y="361"/>
                    <a:pt x="370" y="455"/>
                    <a:pt x="396" y="455"/>
                  </a:cubicBezTo>
                  <a:cubicBezTo>
                    <a:pt x="398" y="455"/>
                    <a:pt x="400" y="455"/>
                    <a:pt x="401" y="454"/>
                  </a:cubicBezTo>
                  <a:cubicBezTo>
                    <a:pt x="418" y="437"/>
                    <a:pt x="334" y="337"/>
                    <a:pt x="234" y="203"/>
                  </a:cubicBezTo>
                  <a:cubicBezTo>
                    <a:pt x="126" y="95"/>
                    <a:pt x="32" y="1"/>
                    <a:pt x="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6"/>
            <p:cNvSpPr/>
            <p:nvPr/>
          </p:nvSpPr>
          <p:spPr>
            <a:xfrm>
              <a:off x="6697747" y="4436077"/>
              <a:ext cx="13397" cy="17756"/>
            </a:xfrm>
            <a:custGeom>
              <a:avLst/>
              <a:gdLst/>
              <a:ahLst/>
              <a:cxnLst/>
              <a:rect l="l" t="t" r="r" b="b"/>
              <a:pathLst>
                <a:path w="418" h="554" extrusionOk="0">
                  <a:moveTo>
                    <a:pt x="0" y="0"/>
                  </a:moveTo>
                  <a:cubicBezTo>
                    <a:pt x="17" y="117"/>
                    <a:pt x="67" y="234"/>
                    <a:pt x="134" y="318"/>
                  </a:cubicBezTo>
                  <a:cubicBezTo>
                    <a:pt x="242" y="457"/>
                    <a:pt x="365" y="554"/>
                    <a:pt x="396" y="554"/>
                  </a:cubicBezTo>
                  <a:cubicBezTo>
                    <a:pt x="398" y="554"/>
                    <a:pt x="400" y="553"/>
                    <a:pt x="401" y="552"/>
                  </a:cubicBezTo>
                  <a:cubicBezTo>
                    <a:pt x="418" y="535"/>
                    <a:pt x="301" y="435"/>
                    <a:pt x="201" y="284"/>
                  </a:cubicBezTo>
                  <a:cubicBezTo>
                    <a:pt x="84" y="134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6"/>
            <p:cNvSpPr/>
            <p:nvPr/>
          </p:nvSpPr>
          <p:spPr>
            <a:xfrm>
              <a:off x="6702555" y="4474601"/>
              <a:ext cx="33781" cy="21281"/>
            </a:xfrm>
            <a:custGeom>
              <a:avLst/>
              <a:gdLst/>
              <a:ahLst/>
              <a:cxnLst/>
              <a:rect l="l" t="t" r="r" b="b"/>
              <a:pathLst>
                <a:path w="1054" h="664" extrusionOk="0">
                  <a:moveTo>
                    <a:pt x="351" y="51"/>
                  </a:moveTo>
                  <a:cubicBezTo>
                    <a:pt x="468" y="51"/>
                    <a:pt x="602" y="85"/>
                    <a:pt x="702" y="152"/>
                  </a:cubicBezTo>
                  <a:cubicBezTo>
                    <a:pt x="836" y="235"/>
                    <a:pt x="936" y="352"/>
                    <a:pt x="970" y="503"/>
                  </a:cubicBezTo>
                  <a:cubicBezTo>
                    <a:pt x="983" y="567"/>
                    <a:pt x="945" y="592"/>
                    <a:pt x="889" y="592"/>
                  </a:cubicBezTo>
                  <a:cubicBezTo>
                    <a:pt x="873" y="592"/>
                    <a:pt x="855" y="590"/>
                    <a:pt x="836" y="586"/>
                  </a:cubicBezTo>
                  <a:cubicBezTo>
                    <a:pt x="769" y="553"/>
                    <a:pt x="702" y="519"/>
                    <a:pt x="635" y="486"/>
                  </a:cubicBezTo>
                  <a:cubicBezTo>
                    <a:pt x="518" y="419"/>
                    <a:pt x="418" y="352"/>
                    <a:pt x="318" y="269"/>
                  </a:cubicBezTo>
                  <a:cubicBezTo>
                    <a:pt x="226" y="202"/>
                    <a:pt x="160" y="140"/>
                    <a:pt x="114" y="96"/>
                  </a:cubicBezTo>
                  <a:lnTo>
                    <a:pt x="114" y="96"/>
                  </a:lnTo>
                  <a:cubicBezTo>
                    <a:pt x="193" y="74"/>
                    <a:pt x="272" y="63"/>
                    <a:pt x="351" y="51"/>
                  </a:cubicBezTo>
                  <a:close/>
                  <a:moveTo>
                    <a:pt x="388" y="0"/>
                  </a:moveTo>
                  <a:cubicBezTo>
                    <a:pt x="376" y="0"/>
                    <a:pt x="364" y="1"/>
                    <a:pt x="351" y="1"/>
                  </a:cubicBezTo>
                  <a:cubicBezTo>
                    <a:pt x="256" y="17"/>
                    <a:pt x="175" y="33"/>
                    <a:pt x="95" y="78"/>
                  </a:cubicBezTo>
                  <a:lnTo>
                    <a:pt x="95" y="78"/>
                  </a:lnTo>
                  <a:cubicBezTo>
                    <a:pt x="66" y="50"/>
                    <a:pt x="47" y="33"/>
                    <a:pt x="38" y="33"/>
                  </a:cubicBezTo>
                  <a:cubicBezTo>
                    <a:pt x="36" y="33"/>
                    <a:pt x="35" y="34"/>
                    <a:pt x="34" y="35"/>
                  </a:cubicBezTo>
                  <a:cubicBezTo>
                    <a:pt x="46" y="53"/>
                    <a:pt x="59" y="72"/>
                    <a:pt x="73" y="90"/>
                  </a:cubicBezTo>
                  <a:lnTo>
                    <a:pt x="73" y="90"/>
                  </a:lnTo>
                  <a:cubicBezTo>
                    <a:pt x="15" y="120"/>
                    <a:pt x="0" y="135"/>
                    <a:pt x="0" y="135"/>
                  </a:cubicBezTo>
                  <a:cubicBezTo>
                    <a:pt x="28" y="123"/>
                    <a:pt x="56" y="113"/>
                    <a:pt x="83" y="105"/>
                  </a:cubicBezTo>
                  <a:lnTo>
                    <a:pt x="83" y="105"/>
                  </a:lnTo>
                  <a:cubicBezTo>
                    <a:pt x="141" y="180"/>
                    <a:pt x="208" y="251"/>
                    <a:pt x="285" y="302"/>
                  </a:cubicBezTo>
                  <a:cubicBezTo>
                    <a:pt x="385" y="402"/>
                    <a:pt x="485" y="469"/>
                    <a:pt x="602" y="536"/>
                  </a:cubicBezTo>
                  <a:cubicBezTo>
                    <a:pt x="669" y="586"/>
                    <a:pt x="752" y="620"/>
                    <a:pt x="819" y="653"/>
                  </a:cubicBezTo>
                  <a:cubicBezTo>
                    <a:pt x="840" y="660"/>
                    <a:pt x="861" y="664"/>
                    <a:pt x="882" y="664"/>
                  </a:cubicBezTo>
                  <a:cubicBezTo>
                    <a:pt x="911" y="664"/>
                    <a:pt x="940" y="656"/>
                    <a:pt x="970" y="636"/>
                  </a:cubicBezTo>
                  <a:cubicBezTo>
                    <a:pt x="1020" y="620"/>
                    <a:pt x="1053" y="553"/>
                    <a:pt x="1036" y="503"/>
                  </a:cubicBezTo>
                  <a:cubicBezTo>
                    <a:pt x="956" y="197"/>
                    <a:pt x="691" y="0"/>
                    <a:pt x="3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6"/>
            <p:cNvSpPr/>
            <p:nvPr/>
          </p:nvSpPr>
          <p:spPr>
            <a:xfrm>
              <a:off x="6703612" y="4453577"/>
              <a:ext cx="14519" cy="24839"/>
            </a:xfrm>
            <a:custGeom>
              <a:avLst/>
              <a:gdLst/>
              <a:ahLst/>
              <a:cxnLst/>
              <a:rect l="l" t="t" r="r" b="b"/>
              <a:pathLst>
                <a:path w="453" h="775" extrusionOk="0">
                  <a:moveTo>
                    <a:pt x="264" y="0"/>
                  </a:moveTo>
                  <a:cubicBezTo>
                    <a:pt x="221" y="0"/>
                    <a:pt x="181" y="17"/>
                    <a:pt x="151" y="56"/>
                  </a:cubicBezTo>
                  <a:cubicBezTo>
                    <a:pt x="101" y="106"/>
                    <a:pt x="84" y="156"/>
                    <a:pt x="68" y="206"/>
                  </a:cubicBezTo>
                  <a:cubicBezTo>
                    <a:pt x="34" y="306"/>
                    <a:pt x="18" y="390"/>
                    <a:pt x="18" y="490"/>
                  </a:cubicBezTo>
                  <a:cubicBezTo>
                    <a:pt x="1" y="574"/>
                    <a:pt x="18" y="657"/>
                    <a:pt x="34" y="741"/>
                  </a:cubicBezTo>
                  <a:cubicBezTo>
                    <a:pt x="51" y="741"/>
                    <a:pt x="34" y="641"/>
                    <a:pt x="68" y="490"/>
                  </a:cubicBezTo>
                  <a:cubicBezTo>
                    <a:pt x="68" y="407"/>
                    <a:pt x="101" y="323"/>
                    <a:pt x="118" y="240"/>
                  </a:cubicBezTo>
                  <a:cubicBezTo>
                    <a:pt x="144" y="160"/>
                    <a:pt x="203" y="70"/>
                    <a:pt x="259" y="70"/>
                  </a:cubicBezTo>
                  <a:cubicBezTo>
                    <a:pt x="274" y="70"/>
                    <a:pt x="288" y="76"/>
                    <a:pt x="302" y="89"/>
                  </a:cubicBezTo>
                  <a:cubicBezTo>
                    <a:pt x="369" y="173"/>
                    <a:pt x="369" y="273"/>
                    <a:pt x="352" y="373"/>
                  </a:cubicBezTo>
                  <a:cubicBezTo>
                    <a:pt x="335" y="457"/>
                    <a:pt x="285" y="540"/>
                    <a:pt x="235" y="607"/>
                  </a:cubicBezTo>
                  <a:cubicBezTo>
                    <a:pt x="185" y="657"/>
                    <a:pt x="118" y="724"/>
                    <a:pt x="51" y="774"/>
                  </a:cubicBezTo>
                  <a:cubicBezTo>
                    <a:pt x="135" y="758"/>
                    <a:pt x="218" y="707"/>
                    <a:pt x="268" y="641"/>
                  </a:cubicBezTo>
                  <a:cubicBezTo>
                    <a:pt x="335" y="557"/>
                    <a:pt x="385" y="474"/>
                    <a:pt x="402" y="390"/>
                  </a:cubicBezTo>
                  <a:cubicBezTo>
                    <a:pt x="452" y="256"/>
                    <a:pt x="435" y="123"/>
                    <a:pt x="352" y="22"/>
                  </a:cubicBezTo>
                  <a:cubicBezTo>
                    <a:pt x="324" y="9"/>
                    <a:pt x="294" y="0"/>
                    <a:pt x="2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6"/>
            <p:cNvSpPr/>
            <p:nvPr/>
          </p:nvSpPr>
          <p:spPr>
            <a:xfrm>
              <a:off x="6583136" y="4321467"/>
              <a:ext cx="25736" cy="83042"/>
            </a:xfrm>
            <a:custGeom>
              <a:avLst/>
              <a:gdLst/>
              <a:ahLst/>
              <a:cxnLst/>
              <a:rect l="l" t="t" r="r" b="b"/>
              <a:pathLst>
                <a:path w="803" h="2591" extrusionOk="0">
                  <a:moveTo>
                    <a:pt x="17" y="1"/>
                  </a:moveTo>
                  <a:lnTo>
                    <a:pt x="17" y="1"/>
                  </a:lnTo>
                  <a:cubicBezTo>
                    <a:pt x="0" y="17"/>
                    <a:pt x="134" y="118"/>
                    <a:pt x="285" y="335"/>
                  </a:cubicBezTo>
                  <a:cubicBezTo>
                    <a:pt x="686" y="886"/>
                    <a:pt x="719" y="1638"/>
                    <a:pt x="385" y="2240"/>
                  </a:cubicBezTo>
                  <a:cubicBezTo>
                    <a:pt x="251" y="2474"/>
                    <a:pt x="134" y="2574"/>
                    <a:pt x="151" y="2591"/>
                  </a:cubicBezTo>
                  <a:cubicBezTo>
                    <a:pt x="151" y="2591"/>
                    <a:pt x="184" y="2574"/>
                    <a:pt x="234" y="2507"/>
                  </a:cubicBezTo>
                  <a:cubicBezTo>
                    <a:pt x="301" y="2440"/>
                    <a:pt x="368" y="2357"/>
                    <a:pt x="418" y="2256"/>
                  </a:cubicBezTo>
                  <a:cubicBezTo>
                    <a:pt x="802" y="1655"/>
                    <a:pt x="752" y="870"/>
                    <a:pt x="318" y="301"/>
                  </a:cubicBezTo>
                  <a:cubicBezTo>
                    <a:pt x="268" y="218"/>
                    <a:pt x="184" y="134"/>
                    <a:pt x="117" y="68"/>
                  </a:cubicBezTo>
                  <a:cubicBezTo>
                    <a:pt x="51" y="17"/>
                    <a:pt x="17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6"/>
            <p:cNvSpPr/>
            <p:nvPr/>
          </p:nvSpPr>
          <p:spPr>
            <a:xfrm>
              <a:off x="6615795" y="4410886"/>
              <a:ext cx="35383" cy="40223"/>
            </a:xfrm>
            <a:custGeom>
              <a:avLst/>
              <a:gdLst/>
              <a:ahLst/>
              <a:cxnLst/>
              <a:rect l="l" t="t" r="r" b="b"/>
              <a:pathLst>
                <a:path w="1104" h="1255" extrusionOk="0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285" y="486"/>
                    <a:pt x="652" y="903"/>
                    <a:pt x="1103" y="1254"/>
                  </a:cubicBezTo>
                  <a:cubicBezTo>
                    <a:pt x="1103" y="1237"/>
                    <a:pt x="836" y="987"/>
                    <a:pt x="535" y="636"/>
                  </a:cubicBezTo>
                  <a:cubicBezTo>
                    <a:pt x="243" y="294"/>
                    <a:pt x="29" y="0"/>
                    <a:pt x="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6"/>
            <p:cNvSpPr/>
            <p:nvPr/>
          </p:nvSpPr>
          <p:spPr>
            <a:xfrm>
              <a:off x="6586886" y="4384060"/>
              <a:ext cx="5929" cy="10384"/>
            </a:xfrm>
            <a:custGeom>
              <a:avLst/>
              <a:gdLst/>
              <a:ahLst/>
              <a:cxnLst/>
              <a:rect l="l" t="t" r="r" b="b"/>
              <a:pathLst>
                <a:path w="185" h="324" extrusionOk="0">
                  <a:moveTo>
                    <a:pt x="163" y="0"/>
                  </a:moveTo>
                  <a:cubicBezTo>
                    <a:pt x="145" y="0"/>
                    <a:pt x="114" y="77"/>
                    <a:pt x="84" y="153"/>
                  </a:cubicBezTo>
                  <a:cubicBezTo>
                    <a:pt x="51" y="237"/>
                    <a:pt x="0" y="303"/>
                    <a:pt x="17" y="320"/>
                  </a:cubicBezTo>
                  <a:cubicBezTo>
                    <a:pt x="19" y="322"/>
                    <a:pt x="22" y="323"/>
                    <a:pt x="26" y="323"/>
                  </a:cubicBezTo>
                  <a:cubicBezTo>
                    <a:pt x="51" y="323"/>
                    <a:pt x="107" y="274"/>
                    <a:pt x="151" y="186"/>
                  </a:cubicBezTo>
                  <a:cubicBezTo>
                    <a:pt x="184" y="86"/>
                    <a:pt x="184" y="3"/>
                    <a:pt x="168" y="3"/>
                  </a:cubicBezTo>
                  <a:cubicBezTo>
                    <a:pt x="166" y="1"/>
                    <a:pt x="164" y="0"/>
                    <a:pt x="1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6"/>
            <p:cNvSpPr/>
            <p:nvPr/>
          </p:nvSpPr>
          <p:spPr>
            <a:xfrm>
              <a:off x="6594386" y="4362715"/>
              <a:ext cx="2179" cy="9647"/>
            </a:xfrm>
            <a:custGeom>
              <a:avLst/>
              <a:gdLst/>
              <a:ahLst/>
              <a:cxnLst/>
              <a:rect l="l" t="t" r="r" b="b"/>
              <a:pathLst>
                <a:path w="68" h="301" extrusionOk="0">
                  <a:moveTo>
                    <a:pt x="50" y="0"/>
                  </a:moveTo>
                  <a:cubicBezTo>
                    <a:pt x="17" y="0"/>
                    <a:pt x="0" y="67"/>
                    <a:pt x="0" y="151"/>
                  </a:cubicBezTo>
                  <a:cubicBezTo>
                    <a:pt x="0" y="234"/>
                    <a:pt x="0" y="301"/>
                    <a:pt x="17" y="301"/>
                  </a:cubicBezTo>
                  <a:cubicBezTo>
                    <a:pt x="34" y="301"/>
                    <a:pt x="67" y="234"/>
                    <a:pt x="67" y="151"/>
                  </a:cubicBezTo>
                  <a:cubicBezTo>
                    <a:pt x="67" y="67"/>
                    <a:pt x="67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6"/>
            <p:cNvSpPr/>
            <p:nvPr/>
          </p:nvSpPr>
          <p:spPr>
            <a:xfrm>
              <a:off x="6588489" y="4342780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1" y="1"/>
                  </a:moveTo>
                  <a:cubicBezTo>
                    <a:pt x="19" y="1"/>
                    <a:pt x="17" y="2"/>
                    <a:pt x="17" y="4"/>
                  </a:cubicBezTo>
                  <a:lnTo>
                    <a:pt x="1" y="4"/>
                  </a:lnTo>
                  <a:cubicBezTo>
                    <a:pt x="1" y="21"/>
                    <a:pt x="51" y="88"/>
                    <a:pt x="84" y="171"/>
                  </a:cubicBezTo>
                  <a:cubicBezTo>
                    <a:pt x="118" y="238"/>
                    <a:pt x="118" y="322"/>
                    <a:pt x="134" y="322"/>
                  </a:cubicBezTo>
                  <a:cubicBezTo>
                    <a:pt x="168" y="322"/>
                    <a:pt x="184" y="238"/>
                    <a:pt x="151" y="138"/>
                  </a:cubicBezTo>
                  <a:cubicBezTo>
                    <a:pt x="107" y="50"/>
                    <a:pt x="38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6"/>
            <p:cNvSpPr/>
            <p:nvPr/>
          </p:nvSpPr>
          <p:spPr>
            <a:xfrm>
              <a:off x="6581534" y="4376556"/>
              <a:ext cx="3782" cy="5897"/>
            </a:xfrm>
            <a:custGeom>
              <a:avLst/>
              <a:gdLst/>
              <a:ahLst/>
              <a:cxnLst/>
              <a:rect l="l" t="t" r="r" b="b"/>
              <a:pathLst>
                <a:path w="118" h="184" extrusionOk="0">
                  <a:moveTo>
                    <a:pt x="34" y="0"/>
                  </a:moveTo>
                  <a:cubicBezTo>
                    <a:pt x="17" y="17"/>
                    <a:pt x="0" y="67"/>
                    <a:pt x="34" y="100"/>
                  </a:cubicBezTo>
                  <a:cubicBezTo>
                    <a:pt x="50" y="150"/>
                    <a:pt x="67" y="184"/>
                    <a:pt x="84" y="184"/>
                  </a:cubicBezTo>
                  <a:cubicBezTo>
                    <a:pt x="117" y="167"/>
                    <a:pt x="117" y="134"/>
                    <a:pt x="84" y="84"/>
                  </a:cubicBezTo>
                  <a:cubicBezTo>
                    <a:pt x="67" y="33"/>
                    <a:pt x="50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6"/>
            <p:cNvSpPr/>
            <p:nvPr/>
          </p:nvSpPr>
          <p:spPr>
            <a:xfrm>
              <a:off x="7482780" y="4116923"/>
              <a:ext cx="273162" cy="501262"/>
            </a:xfrm>
            <a:custGeom>
              <a:avLst/>
              <a:gdLst/>
              <a:ahLst/>
              <a:cxnLst/>
              <a:rect l="l" t="t" r="r" b="b"/>
              <a:pathLst>
                <a:path w="8523" h="15640" extrusionOk="0">
                  <a:moveTo>
                    <a:pt x="1" y="0"/>
                  </a:moveTo>
                  <a:lnTo>
                    <a:pt x="2607" y="15639"/>
                  </a:lnTo>
                  <a:lnTo>
                    <a:pt x="8522" y="15639"/>
                  </a:lnTo>
                  <a:lnTo>
                    <a:pt x="7135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6"/>
            <p:cNvSpPr/>
            <p:nvPr/>
          </p:nvSpPr>
          <p:spPr>
            <a:xfrm>
              <a:off x="7565277" y="4605301"/>
              <a:ext cx="341140" cy="70414"/>
            </a:xfrm>
            <a:custGeom>
              <a:avLst/>
              <a:gdLst/>
              <a:ahLst/>
              <a:cxnLst/>
              <a:rect l="l" t="t" r="r" b="b"/>
              <a:pathLst>
                <a:path w="10644" h="2197" extrusionOk="0">
                  <a:moveTo>
                    <a:pt x="0" y="0"/>
                  </a:moveTo>
                  <a:lnTo>
                    <a:pt x="67" y="2172"/>
                  </a:lnTo>
                  <a:lnTo>
                    <a:pt x="418" y="2189"/>
                  </a:lnTo>
                  <a:cubicBezTo>
                    <a:pt x="756" y="2193"/>
                    <a:pt x="1315" y="2196"/>
                    <a:pt x="1995" y="2196"/>
                  </a:cubicBezTo>
                  <a:cubicBezTo>
                    <a:pt x="4503" y="2196"/>
                    <a:pt x="8662" y="2148"/>
                    <a:pt x="9490" y="1872"/>
                  </a:cubicBezTo>
                  <a:cubicBezTo>
                    <a:pt x="10643" y="1471"/>
                    <a:pt x="5764" y="552"/>
                    <a:pt x="5764" y="552"/>
                  </a:cubicBezTo>
                  <a:lnTo>
                    <a:pt x="5748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6"/>
            <p:cNvSpPr/>
            <p:nvPr/>
          </p:nvSpPr>
          <p:spPr>
            <a:xfrm>
              <a:off x="7565789" y="4621006"/>
              <a:ext cx="68042" cy="51248"/>
            </a:xfrm>
            <a:custGeom>
              <a:avLst/>
              <a:gdLst/>
              <a:ahLst/>
              <a:cxnLst/>
              <a:rect l="l" t="t" r="r" b="b"/>
              <a:pathLst>
                <a:path w="2123" h="1599" extrusionOk="0">
                  <a:moveTo>
                    <a:pt x="210" y="0"/>
                  </a:moveTo>
                  <a:cubicBezTo>
                    <a:pt x="140" y="0"/>
                    <a:pt x="70" y="4"/>
                    <a:pt x="1" y="11"/>
                  </a:cubicBezTo>
                  <a:lnTo>
                    <a:pt x="51" y="1599"/>
                  </a:lnTo>
                  <a:lnTo>
                    <a:pt x="2123" y="1565"/>
                  </a:lnTo>
                  <a:cubicBezTo>
                    <a:pt x="2022" y="1081"/>
                    <a:pt x="1738" y="663"/>
                    <a:pt x="1337" y="379"/>
                  </a:cubicBezTo>
                  <a:cubicBezTo>
                    <a:pt x="1010" y="123"/>
                    <a:pt x="611" y="0"/>
                    <a:pt x="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6"/>
            <p:cNvSpPr/>
            <p:nvPr/>
          </p:nvSpPr>
          <p:spPr>
            <a:xfrm>
              <a:off x="7567392" y="4640108"/>
              <a:ext cx="314378" cy="36345"/>
            </a:xfrm>
            <a:custGeom>
              <a:avLst/>
              <a:gdLst/>
              <a:ahLst/>
              <a:cxnLst/>
              <a:rect l="l" t="t" r="r" b="b"/>
              <a:pathLst>
                <a:path w="9809" h="1134" extrusionOk="0">
                  <a:moveTo>
                    <a:pt x="8088" y="0"/>
                  </a:moveTo>
                  <a:cubicBezTo>
                    <a:pt x="7754" y="34"/>
                    <a:pt x="7603" y="752"/>
                    <a:pt x="7603" y="752"/>
                  </a:cubicBezTo>
                  <a:lnTo>
                    <a:pt x="1" y="953"/>
                  </a:lnTo>
                  <a:lnTo>
                    <a:pt x="1" y="1086"/>
                  </a:lnTo>
                  <a:cubicBezTo>
                    <a:pt x="625" y="1119"/>
                    <a:pt x="1417" y="1133"/>
                    <a:pt x="2278" y="1133"/>
                  </a:cubicBezTo>
                  <a:cubicBezTo>
                    <a:pt x="5405" y="1133"/>
                    <a:pt x="9438" y="941"/>
                    <a:pt x="9608" y="719"/>
                  </a:cubicBezTo>
                  <a:cubicBezTo>
                    <a:pt x="9809" y="435"/>
                    <a:pt x="8088" y="0"/>
                    <a:pt x="8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6"/>
            <p:cNvSpPr/>
            <p:nvPr/>
          </p:nvSpPr>
          <p:spPr>
            <a:xfrm>
              <a:off x="7564732" y="4659915"/>
              <a:ext cx="310084" cy="11826"/>
            </a:xfrm>
            <a:custGeom>
              <a:avLst/>
              <a:gdLst/>
              <a:ahLst/>
              <a:cxnLst/>
              <a:rect l="l" t="t" r="r" b="b"/>
              <a:pathLst>
                <a:path w="9675" h="369" extrusionOk="0">
                  <a:moveTo>
                    <a:pt x="9591" y="0"/>
                  </a:moveTo>
                  <a:lnTo>
                    <a:pt x="9307" y="17"/>
                  </a:lnTo>
                  <a:lnTo>
                    <a:pt x="8271" y="84"/>
                  </a:lnTo>
                  <a:cubicBezTo>
                    <a:pt x="7385" y="117"/>
                    <a:pt x="6182" y="184"/>
                    <a:pt x="4846" y="234"/>
                  </a:cubicBezTo>
                  <a:cubicBezTo>
                    <a:pt x="3509" y="285"/>
                    <a:pt x="2289" y="301"/>
                    <a:pt x="1421" y="318"/>
                  </a:cubicBezTo>
                  <a:lnTo>
                    <a:pt x="385" y="335"/>
                  </a:lnTo>
                  <a:lnTo>
                    <a:pt x="0" y="335"/>
                  </a:lnTo>
                  <a:cubicBezTo>
                    <a:pt x="34" y="351"/>
                    <a:pt x="67" y="351"/>
                    <a:pt x="101" y="351"/>
                  </a:cubicBezTo>
                  <a:lnTo>
                    <a:pt x="385" y="351"/>
                  </a:lnTo>
                  <a:cubicBezTo>
                    <a:pt x="669" y="351"/>
                    <a:pt x="1003" y="351"/>
                    <a:pt x="1421" y="368"/>
                  </a:cubicBezTo>
                  <a:cubicBezTo>
                    <a:pt x="2289" y="368"/>
                    <a:pt x="3509" y="351"/>
                    <a:pt x="4846" y="301"/>
                  </a:cubicBezTo>
                  <a:cubicBezTo>
                    <a:pt x="6182" y="251"/>
                    <a:pt x="7385" y="184"/>
                    <a:pt x="8271" y="117"/>
                  </a:cubicBezTo>
                  <a:lnTo>
                    <a:pt x="9307" y="51"/>
                  </a:lnTo>
                  <a:lnTo>
                    <a:pt x="9591" y="17"/>
                  </a:lnTo>
                  <a:cubicBezTo>
                    <a:pt x="9624" y="17"/>
                    <a:pt x="9658" y="17"/>
                    <a:pt x="96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6"/>
            <p:cNvSpPr/>
            <p:nvPr/>
          </p:nvSpPr>
          <p:spPr>
            <a:xfrm>
              <a:off x="7809978" y="4637960"/>
              <a:ext cx="17724" cy="28941"/>
            </a:xfrm>
            <a:custGeom>
              <a:avLst/>
              <a:gdLst/>
              <a:ahLst/>
              <a:cxnLst/>
              <a:rect l="l" t="t" r="r" b="b"/>
              <a:pathLst>
                <a:path w="553" h="903" extrusionOk="0">
                  <a:moveTo>
                    <a:pt x="552" y="0"/>
                  </a:moveTo>
                  <a:lnTo>
                    <a:pt x="552" y="0"/>
                  </a:lnTo>
                  <a:cubicBezTo>
                    <a:pt x="218" y="167"/>
                    <a:pt x="1" y="535"/>
                    <a:pt x="34" y="903"/>
                  </a:cubicBezTo>
                  <a:cubicBezTo>
                    <a:pt x="84" y="736"/>
                    <a:pt x="134" y="569"/>
                    <a:pt x="218" y="401"/>
                  </a:cubicBezTo>
                  <a:cubicBezTo>
                    <a:pt x="318" y="268"/>
                    <a:pt x="435" y="117"/>
                    <a:pt x="5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6"/>
            <p:cNvSpPr/>
            <p:nvPr/>
          </p:nvSpPr>
          <p:spPr>
            <a:xfrm>
              <a:off x="7755910" y="4626134"/>
              <a:ext cx="10192" cy="15608"/>
            </a:xfrm>
            <a:custGeom>
              <a:avLst/>
              <a:gdLst/>
              <a:ahLst/>
              <a:cxnLst/>
              <a:rect l="l" t="t" r="r" b="b"/>
              <a:pathLst>
                <a:path w="318" h="487" extrusionOk="0">
                  <a:moveTo>
                    <a:pt x="296" y="0"/>
                  </a:moveTo>
                  <a:cubicBezTo>
                    <a:pt x="272" y="0"/>
                    <a:pt x="195" y="95"/>
                    <a:pt x="117" y="219"/>
                  </a:cubicBezTo>
                  <a:cubicBezTo>
                    <a:pt x="50" y="353"/>
                    <a:pt x="0" y="470"/>
                    <a:pt x="17" y="486"/>
                  </a:cubicBezTo>
                  <a:cubicBezTo>
                    <a:pt x="34" y="486"/>
                    <a:pt x="101" y="386"/>
                    <a:pt x="184" y="252"/>
                  </a:cubicBezTo>
                  <a:cubicBezTo>
                    <a:pt x="268" y="119"/>
                    <a:pt x="318" y="2"/>
                    <a:pt x="301" y="2"/>
                  </a:cubicBezTo>
                  <a:cubicBezTo>
                    <a:pt x="300" y="1"/>
                    <a:pt x="298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6"/>
            <p:cNvSpPr/>
            <p:nvPr/>
          </p:nvSpPr>
          <p:spPr>
            <a:xfrm>
              <a:off x="7740911" y="4623506"/>
              <a:ext cx="11794" cy="10833"/>
            </a:xfrm>
            <a:custGeom>
              <a:avLst/>
              <a:gdLst/>
              <a:ahLst/>
              <a:cxnLst/>
              <a:rect l="l" t="t" r="r" b="b"/>
              <a:pathLst>
                <a:path w="368" h="338" extrusionOk="0">
                  <a:moveTo>
                    <a:pt x="351" y="0"/>
                  </a:moveTo>
                  <a:cubicBezTo>
                    <a:pt x="335" y="0"/>
                    <a:pt x="251" y="50"/>
                    <a:pt x="151" y="151"/>
                  </a:cubicBezTo>
                  <a:cubicBezTo>
                    <a:pt x="67" y="234"/>
                    <a:pt x="0" y="318"/>
                    <a:pt x="17" y="334"/>
                  </a:cubicBezTo>
                  <a:cubicBezTo>
                    <a:pt x="17" y="336"/>
                    <a:pt x="18" y="337"/>
                    <a:pt x="20" y="337"/>
                  </a:cubicBezTo>
                  <a:cubicBezTo>
                    <a:pt x="38" y="337"/>
                    <a:pt x="126" y="276"/>
                    <a:pt x="201" y="201"/>
                  </a:cubicBezTo>
                  <a:cubicBezTo>
                    <a:pt x="301" y="101"/>
                    <a:pt x="368" y="17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6"/>
            <p:cNvSpPr/>
            <p:nvPr/>
          </p:nvSpPr>
          <p:spPr>
            <a:xfrm>
              <a:off x="7727514" y="4605301"/>
              <a:ext cx="21986" cy="2885"/>
            </a:xfrm>
            <a:custGeom>
              <a:avLst/>
              <a:gdLst/>
              <a:ahLst/>
              <a:cxnLst/>
              <a:rect l="l" t="t" r="r" b="b"/>
              <a:pathLst>
                <a:path w="686" h="90" extrusionOk="0">
                  <a:moveTo>
                    <a:pt x="1" y="0"/>
                  </a:moveTo>
                  <a:lnTo>
                    <a:pt x="1" y="0"/>
                  </a:lnTo>
                  <a:cubicBezTo>
                    <a:pt x="84" y="56"/>
                    <a:pt x="178" y="88"/>
                    <a:pt x="275" y="88"/>
                  </a:cubicBezTo>
                  <a:cubicBezTo>
                    <a:pt x="295" y="88"/>
                    <a:pt x="315" y="87"/>
                    <a:pt x="335" y="84"/>
                  </a:cubicBezTo>
                  <a:cubicBezTo>
                    <a:pt x="364" y="88"/>
                    <a:pt x="393" y="90"/>
                    <a:pt x="423" y="90"/>
                  </a:cubicBezTo>
                  <a:cubicBezTo>
                    <a:pt x="510" y="90"/>
                    <a:pt x="598" y="71"/>
                    <a:pt x="686" y="34"/>
                  </a:cubicBezTo>
                  <a:cubicBezTo>
                    <a:pt x="452" y="17"/>
                    <a:pt x="235" y="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6"/>
            <p:cNvSpPr/>
            <p:nvPr/>
          </p:nvSpPr>
          <p:spPr>
            <a:xfrm>
              <a:off x="7761807" y="4608218"/>
              <a:ext cx="34293" cy="20127"/>
            </a:xfrm>
            <a:custGeom>
              <a:avLst/>
              <a:gdLst/>
              <a:ahLst/>
              <a:cxnLst/>
              <a:rect l="l" t="t" r="r" b="b"/>
              <a:pathLst>
                <a:path w="1070" h="628" extrusionOk="0">
                  <a:moveTo>
                    <a:pt x="728" y="66"/>
                  </a:moveTo>
                  <a:cubicBezTo>
                    <a:pt x="808" y="66"/>
                    <a:pt x="889" y="83"/>
                    <a:pt x="969" y="110"/>
                  </a:cubicBezTo>
                  <a:cubicBezTo>
                    <a:pt x="1019" y="160"/>
                    <a:pt x="1003" y="227"/>
                    <a:pt x="936" y="260"/>
                  </a:cubicBezTo>
                  <a:cubicBezTo>
                    <a:pt x="869" y="310"/>
                    <a:pt x="802" y="344"/>
                    <a:pt x="735" y="360"/>
                  </a:cubicBezTo>
                  <a:cubicBezTo>
                    <a:pt x="618" y="410"/>
                    <a:pt x="485" y="444"/>
                    <a:pt x="368" y="477"/>
                  </a:cubicBezTo>
                  <a:cubicBezTo>
                    <a:pt x="261" y="502"/>
                    <a:pt x="171" y="514"/>
                    <a:pt x="106" y="523"/>
                  </a:cubicBezTo>
                  <a:lnTo>
                    <a:pt x="106" y="523"/>
                  </a:lnTo>
                  <a:cubicBezTo>
                    <a:pt x="136" y="451"/>
                    <a:pt x="173" y="377"/>
                    <a:pt x="217" y="310"/>
                  </a:cubicBezTo>
                  <a:cubicBezTo>
                    <a:pt x="301" y="210"/>
                    <a:pt x="401" y="143"/>
                    <a:pt x="518" y="110"/>
                  </a:cubicBezTo>
                  <a:cubicBezTo>
                    <a:pt x="588" y="79"/>
                    <a:pt x="658" y="66"/>
                    <a:pt x="728" y="66"/>
                  </a:cubicBezTo>
                  <a:close/>
                  <a:moveTo>
                    <a:pt x="737" y="1"/>
                  </a:moveTo>
                  <a:cubicBezTo>
                    <a:pt x="524" y="1"/>
                    <a:pt x="313" y="106"/>
                    <a:pt x="184" y="293"/>
                  </a:cubicBezTo>
                  <a:cubicBezTo>
                    <a:pt x="137" y="357"/>
                    <a:pt x="89" y="435"/>
                    <a:pt x="70" y="527"/>
                  </a:cubicBezTo>
                  <a:lnTo>
                    <a:pt x="70" y="527"/>
                  </a:lnTo>
                  <a:cubicBezTo>
                    <a:pt x="25" y="533"/>
                    <a:pt x="0" y="537"/>
                    <a:pt x="0" y="544"/>
                  </a:cubicBezTo>
                  <a:cubicBezTo>
                    <a:pt x="22" y="547"/>
                    <a:pt x="44" y="549"/>
                    <a:pt x="65" y="550"/>
                  </a:cubicBezTo>
                  <a:lnTo>
                    <a:pt x="65" y="550"/>
                  </a:lnTo>
                  <a:cubicBezTo>
                    <a:pt x="51" y="597"/>
                    <a:pt x="67" y="628"/>
                    <a:pt x="67" y="628"/>
                  </a:cubicBezTo>
                  <a:cubicBezTo>
                    <a:pt x="75" y="603"/>
                    <a:pt x="84" y="577"/>
                    <a:pt x="95" y="551"/>
                  </a:cubicBezTo>
                  <a:lnTo>
                    <a:pt x="95" y="551"/>
                  </a:lnTo>
                  <a:cubicBezTo>
                    <a:pt x="101" y="551"/>
                    <a:pt x="107" y="551"/>
                    <a:pt x="114" y="551"/>
                  </a:cubicBezTo>
                  <a:cubicBezTo>
                    <a:pt x="202" y="551"/>
                    <a:pt x="285" y="539"/>
                    <a:pt x="368" y="527"/>
                  </a:cubicBezTo>
                  <a:cubicBezTo>
                    <a:pt x="501" y="494"/>
                    <a:pt x="635" y="461"/>
                    <a:pt x="752" y="427"/>
                  </a:cubicBezTo>
                  <a:cubicBezTo>
                    <a:pt x="835" y="394"/>
                    <a:pt x="902" y="360"/>
                    <a:pt x="986" y="327"/>
                  </a:cubicBezTo>
                  <a:cubicBezTo>
                    <a:pt x="1019" y="293"/>
                    <a:pt x="1053" y="260"/>
                    <a:pt x="1069" y="210"/>
                  </a:cubicBezTo>
                  <a:cubicBezTo>
                    <a:pt x="1069" y="143"/>
                    <a:pt x="1053" y="93"/>
                    <a:pt x="1003" y="60"/>
                  </a:cubicBezTo>
                  <a:cubicBezTo>
                    <a:pt x="918" y="20"/>
                    <a:pt x="827" y="1"/>
                    <a:pt x="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6"/>
            <p:cNvSpPr/>
            <p:nvPr/>
          </p:nvSpPr>
          <p:spPr>
            <a:xfrm>
              <a:off x="7748410" y="4603699"/>
              <a:ext cx="18236" cy="22499"/>
            </a:xfrm>
            <a:custGeom>
              <a:avLst/>
              <a:gdLst/>
              <a:ahLst/>
              <a:cxnLst/>
              <a:rect l="l" t="t" r="r" b="b"/>
              <a:pathLst>
                <a:path w="569" h="702" extrusionOk="0">
                  <a:moveTo>
                    <a:pt x="134" y="0"/>
                  </a:moveTo>
                  <a:cubicBezTo>
                    <a:pt x="50" y="17"/>
                    <a:pt x="0" y="100"/>
                    <a:pt x="17" y="167"/>
                  </a:cubicBezTo>
                  <a:cubicBezTo>
                    <a:pt x="34" y="234"/>
                    <a:pt x="50" y="284"/>
                    <a:pt x="84" y="334"/>
                  </a:cubicBezTo>
                  <a:cubicBezTo>
                    <a:pt x="151" y="418"/>
                    <a:pt x="201" y="485"/>
                    <a:pt x="268" y="551"/>
                  </a:cubicBezTo>
                  <a:cubicBezTo>
                    <a:pt x="335" y="618"/>
                    <a:pt x="401" y="668"/>
                    <a:pt x="485" y="685"/>
                  </a:cubicBezTo>
                  <a:cubicBezTo>
                    <a:pt x="502" y="685"/>
                    <a:pt x="418" y="635"/>
                    <a:pt x="301" y="518"/>
                  </a:cubicBezTo>
                  <a:cubicBezTo>
                    <a:pt x="251" y="451"/>
                    <a:pt x="184" y="384"/>
                    <a:pt x="151" y="301"/>
                  </a:cubicBezTo>
                  <a:cubicBezTo>
                    <a:pt x="101" y="217"/>
                    <a:pt x="50" y="84"/>
                    <a:pt x="151" y="67"/>
                  </a:cubicBezTo>
                  <a:cubicBezTo>
                    <a:pt x="158" y="65"/>
                    <a:pt x="165" y="65"/>
                    <a:pt x="173" y="65"/>
                  </a:cubicBezTo>
                  <a:cubicBezTo>
                    <a:pt x="251" y="65"/>
                    <a:pt x="339" y="141"/>
                    <a:pt x="385" y="217"/>
                  </a:cubicBezTo>
                  <a:cubicBezTo>
                    <a:pt x="451" y="284"/>
                    <a:pt x="485" y="368"/>
                    <a:pt x="502" y="451"/>
                  </a:cubicBezTo>
                  <a:cubicBezTo>
                    <a:pt x="518" y="535"/>
                    <a:pt x="518" y="618"/>
                    <a:pt x="518" y="685"/>
                  </a:cubicBezTo>
                  <a:lnTo>
                    <a:pt x="518" y="702"/>
                  </a:lnTo>
                  <a:cubicBezTo>
                    <a:pt x="568" y="618"/>
                    <a:pt x="568" y="518"/>
                    <a:pt x="552" y="434"/>
                  </a:cubicBezTo>
                  <a:cubicBezTo>
                    <a:pt x="535" y="334"/>
                    <a:pt x="502" y="251"/>
                    <a:pt x="435" y="167"/>
                  </a:cubicBezTo>
                  <a:cubicBezTo>
                    <a:pt x="368" y="67"/>
                    <a:pt x="251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6"/>
            <p:cNvSpPr/>
            <p:nvPr/>
          </p:nvSpPr>
          <p:spPr>
            <a:xfrm>
              <a:off x="7566879" y="4618987"/>
              <a:ext cx="66408" cy="51120"/>
            </a:xfrm>
            <a:custGeom>
              <a:avLst/>
              <a:gdLst/>
              <a:ahLst/>
              <a:cxnLst/>
              <a:rect l="l" t="t" r="r" b="b"/>
              <a:pathLst>
                <a:path w="2072" h="1595" extrusionOk="0">
                  <a:moveTo>
                    <a:pt x="326" y="1"/>
                  </a:moveTo>
                  <a:cubicBezTo>
                    <a:pt x="251" y="1"/>
                    <a:pt x="171" y="13"/>
                    <a:pt x="100" y="24"/>
                  </a:cubicBezTo>
                  <a:cubicBezTo>
                    <a:pt x="67" y="24"/>
                    <a:pt x="34" y="41"/>
                    <a:pt x="0" y="58"/>
                  </a:cubicBezTo>
                  <a:cubicBezTo>
                    <a:pt x="0" y="58"/>
                    <a:pt x="67" y="43"/>
                    <a:pt x="191" y="43"/>
                  </a:cubicBezTo>
                  <a:cubicBezTo>
                    <a:pt x="253" y="43"/>
                    <a:pt x="329" y="47"/>
                    <a:pt x="418" y="58"/>
                  </a:cubicBezTo>
                  <a:cubicBezTo>
                    <a:pt x="1103" y="108"/>
                    <a:pt x="1704" y="542"/>
                    <a:pt x="1955" y="1194"/>
                  </a:cubicBezTo>
                  <a:cubicBezTo>
                    <a:pt x="2055" y="1428"/>
                    <a:pt x="2055" y="1595"/>
                    <a:pt x="2072" y="1595"/>
                  </a:cubicBezTo>
                  <a:cubicBezTo>
                    <a:pt x="2072" y="1562"/>
                    <a:pt x="2072" y="1511"/>
                    <a:pt x="2072" y="1478"/>
                  </a:cubicBezTo>
                  <a:cubicBezTo>
                    <a:pt x="2055" y="1378"/>
                    <a:pt x="2039" y="1277"/>
                    <a:pt x="2005" y="1177"/>
                  </a:cubicBezTo>
                  <a:cubicBezTo>
                    <a:pt x="1771" y="492"/>
                    <a:pt x="1136" y="24"/>
                    <a:pt x="418" y="8"/>
                  </a:cubicBezTo>
                  <a:cubicBezTo>
                    <a:pt x="388" y="3"/>
                    <a:pt x="358" y="1"/>
                    <a:pt x="3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6"/>
            <p:cNvSpPr/>
            <p:nvPr/>
          </p:nvSpPr>
          <p:spPr>
            <a:xfrm>
              <a:off x="7656299" y="4650652"/>
              <a:ext cx="53043" cy="3461"/>
            </a:xfrm>
            <a:custGeom>
              <a:avLst/>
              <a:gdLst/>
              <a:ahLst/>
              <a:cxnLst/>
              <a:rect l="l" t="t" r="r" b="b"/>
              <a:pathLst>
                <a:path w="1655" h="108" extrusionOk="0">
                  <a:moveTo>
                    <a:pt x="1616" y="1"/>
                  </a:moveTo>
                  <a:cubicBezTo>
                    <a:pt x="1511" y="1"/>
                    <a:pt x="1198" y="25"/>
                    <a:pt x="819" y="39"/>
                  </a:cubicBezTo>
                  <a:cubicBezTo>
                    <a:pt x="594" y="47"/>
                    <a:pt x="389" y="47"/>
                    <a:pt x="241" y="47"/>
                  </a:cubicBezTo>
                  <a:cubicBezTo>
                    <a:pt x="92" y="47"/>
                    <a:pt x="0" y="47"/>
                    <a:pt x="0" y="56"/>
                  </a:cubicBezTo>
                  <a:cubicBezTo>
                    <a:pt x="230" y="90"/>
                    <a:pt x="463" y="108"/>
                    <a:pt x="695" y="108"/>
                  </a:cubicBezTo>
                  <a:cubicBezTo>
                    <a:pt x="1019" y="108"/>
                    <a:pt x="1343" y="74"/>
                    <a:pt x="1655" y="5"/>
                  </a:cubicBezTo>
                  <a:cubicBezTo>
                    <a:pt x="1655" y="2"/>
                    <a:pt x="1641" y="1"/>
                    <a:pt x="16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6"/>
            <p:cNvSpPr/>
            <p:nvPr/>
          </p:nvSpPr>
          <p:spPr>
            <a:xfrm>
              <a:off x="7619890" y="4653376"/>
              <a:ext cx="6442" cy="10384"/>
            </a:xfrm>
            <a:custGeom>
              <a:avLst/>
              <a:gdLst/>
              <a:ahLst/>
              <a:cxnLst/>
              <a:rect l="l" t="t" r="r" b="b"/>
              <a:pathLst>
                <a:path w="201" h="324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50" y="88"/>
                    <a:pt x="84" y="171"/>
                  </a:cubicBezTo>
                  <a:cubicBezTo>
                    <a:pt x="130" y="247"/>
                    <a:pt x="147" y="324"/>
                    <a:pt x="163" y="324"/>
                  </a:cubicBezTo>
                  <a:cubicBezTo>
                    <a:pt x="164" y="324"/>
                    <a:pt x="166" y="323"/>
                    <a:pt x="167" y="321"/>
                  </a:cubicBezTo>
                  <a:cubicBezTo>
                    <a:pt x="184" y="321"/>
                    <a:pt x="201" y="238"/>
                    <a:pt x="151" y="138"/>
                  </a:cubicBezTo>
                  <a:cubicBezTo>
                    <a:pt x="107" y="50"/>
                    <a:pt x="38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6"/>
            <p:cNvSpPr/>
            <p:nvPr/>
          </p:nvSpPr>
          <p:spPr>
            <a:xfrm>
              <a:off x="7605435" y="4637287"/>
              <a:ext cx="8045" cy="6731"/>
            </a:xfrm>
            <a:custGeom>
              <a:avLst/>
              <a:gdLst/>
              <a:ahLst/>
              <a:cxnLst/>
              <a:rect l="l" t="t" r="r" b="b"/>
              <a:pathLst>
                <a:path w="251" h="210" extrusionOk="0">
                  <a:moveTo>
                    <a:pt x="30" y="0"/>
                  </a:moveTo>
                  <a:cubicBezTo>
                    <a:pt x="24" y="0"/>
                    <a:pt x="20" y="2"/>
                    <a:pt x="17" y="5"/>
                  </a:cubicBezTo>
                  <a:cubicBezTo>
                    <a:pt x="0" y="21"/>
                    <a:pt x="50" y="72"/>
                    <a:pt x="100" y="138"/>
                  </a:cubicBezTo>
                  <a:cubicBezTo>
                    <a:pt x="155" y="180"/>
                    <a:pt x="210" y="210"/>
                    <a:pt x="237" y="210"/>
                  </a:cubicBezTo>
                  <a:cubicBezTo>
                    <a:pt x="243" y="210"/>
                    <a:pt x="248" y="208"/>
                    <a:pt x="251" y="205"/>
                  </a:cubicBezTo>
                  <a:cubicBezTo>
                    <a:pt x="251" y="188"/>
                    <a:pt x="217" y="138"/>
                    <a:pt x="151" y="88"/>
                  </a:cubicBezTo>
                  <a:cubicBezTo>
                    <a:pt x="109" y="33"/>
                    <a:pt x="56" y="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6"/>
            <p:cNvSpPr/>
            <p:nvPr/>
          </p:nvSpPr>
          <p:spPr>
            <a:xfrm>
              <a:off x="7586269" y="4629018"/>
              <a:ext cx="11153" cy="4679"/>
            </a:xfrm>
            <a:custGeom>
              <a:avLst/>
              <a:gdLst/>
              <a:ahLst/>
              <a:cxnLst/>
              <a:rect l="l" t="t" r="r" b="b"/>
              <a:pathLst>
                <a:path w="348" h="146" extrusionOk="0">
                  <a:moveTo>
                    <a:pt x="119" y="1"/>
                  </a:moveTo>
                  <a:cubicBezTo>
                    <a:pt x="46" y="1"/>
                    <a:pt x="1" y="33"/>
                    <a:pt x="13" y="45"/>
                  </a:cubicBezTo>
                  <a:cubicBezTo>
                    <a:pt x="13" y="62"/>
                    <a:pt x="80" y="62"/>
                    <a:pt x="180" y="79"/>
                  </a:cubicBezTo>
                  <a:cubicBezTo>
                    <a:pt x="264" y="112"/>
                    <a:pt x="314" y="146"/>
                    <a:pt x="331" y="146"/>
                  </a:cubicBezTo>
                  <a:cubicBezTo>
                    <a:pt x="348" y="129"/>
                    <a:pt x="297" y="45"/>
                    <a:pt x="197" y="12"/>
                  </a:cubicBezTo>
                  <a:cubicBezTo>
                    <a:pt x="169" y="4"/>
                    <a:pt x="143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6"/>
            <p:cNvSpPr/>
            <p:nvPr/>
          </p:nvSpPr>
          <p:spPr>
            <a:xfrm>
              <a:off x="7572231" y="4626839"/>
              <a:ext cx="6442" cy="2949"/>
            </a:xfrm>
            <a:custGeom>
              <a:avLst/>
              <a:gdLst/>
              <a:ahLst/>
              <a:cxnLst/>
              <a:rect l="l" t="t" r="r" b="b"/>
              <a:pathLst>
                <a:path w="201" h="92" extrusionOk="0">
                  <a:moveTo>
                    <a:pt x="48" y="1"/>
                  </a:moveTo>
                  <a:cubicBezTo>
                    <a:pt x="29" y="1"/>
                    <a:pt x="17" y="5"/>
                    <a:pt x="17" y="13"/>
                  </a:cubicBezTo>
                  <a:cubicBezTo>
                    <a:pt x="0" y="30"/>
                    <a:pt x="34" y="63"/>
                    <a:pt x="84" y="80"/>
                  </a:cubicBezTo>
                  <a:cubicBezTo>
                    <a:pt x="105" y="87"/>
                    <a:pt x="125" y="91"/>
                    <a:pt x="142" y="91"/>
                  </a:cubicBezTo>
                  <a:cubicBezTo>
                    <a:pt x="167" y="91"/>
                    <a:pt x="184" y="83"/>
                    <a:pt x="184" y="63"/>
                  </a:cubicBezTo>
                  <a:cubicBezTo>
                    <a:pt x="201" y="47"/>
                    <a:pt x="151" y="30"/>
                    <a:pt x="117" y="13"/>
                  </a:cubicBezTo>
                  <a:cubicBezTo>
                    <a:pt x="92" y="5"/>
                    <a:pt x="67" y="1"/>
                    <a:pt x="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6"/>
            <p:cNvSpPr/>
            <p:nvPr/>
          </p:nvSpPr>
          <p:spPr>
            <a:xfrm>
              <a:off x="7285192" y="1406166"/>
              <a:ext cx="24134" cy="20640"/>
            </a:xfrm>
            <a:custGeom>
              <a:avLst/>
              <a:gdLst/>
              <a:ahLst/>
              <a:cxnLst/>
              <a:rect l="l" t="t" r="r" b="b"/>
              <a:pathLst>
                <a:path w="753" h="644" extrusionOk="0">
                  <a:moveTo>
                    <a:pt x="435" y="1"/>
                  </a:moveTo>
                  <a:cubicBezTo>
                    <a:pt x="151" y="1"/>
                    <a:pt x="0" y="352"/>
                    <a:pt x="201" y="552"/>
                  </a:cubicBezTo>
                  <a:cubicBezTo>
                    <a:pt x="264" y="616"/>
                    <a:pt x="343" y="644"/>
                    <a:pt x="421" y="644"/>
                  </a:cubicBezTo>
                  <a:cubicBezTo>
                    <a:pt x="589" y="644"/>
                    <a:pt x="752" y="512"/>
                    <a:pt x="752" y="318"/>
                  </a:cubicBezTo>
                  <a:cubicBezTo>
                    <a:pt x="752" y="151"/>
                    <a:pt x="602" y="1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6"/>
            <p:cNvSpPr/>
            <p:nvPr/>
          </p:nvSpPr>
          <p:spPr>
            <a:xfrm>
              <a:off x="7278237" y="1393154"/>
              <a:ext cx="41248" cy="12628"/>
            </a:xfrm>
            <a:custGeom>
              <a:avLst/>
              <a:gdLst/>
              <a:ahLst/>
              <a:cxnLst/>
              <a:rect l="l" t="t" r="r" b="b"/>
              <a:pathLst>
                <a:path w="1287" h="394" extrusionOk="0">
                  <a:moveTo>
                    <a:pt x="626" y="1"/>
                  </a:moveTo>
                  <a:cubicBezTo>
                    <a:pt x="466" y="1"/>
                    <a:pt x="306" y="47"/>
                    <a:pt x="167" y="139"/>
                  </a:cubicBezTo>
                  <a:cubicBezTo>
                    <a:pt x="50" y="206"/>
                    <a:pt x="0" y="290"/>
                    <a:pt x="17" y="306"/>
                  </a:cubicBezTo>
                  <a:cubicBezTo>
                    <a:pt x="21" y="313"/>
                    <a:pt x="30" y="316"/>
                    <a:pt x="42" y="316"/>
                  </a:cubicBezTo>
                  <a:cubicBezTo>
                    <a:pt x="117" y="316"/>
                    <a:pt x="336" y="205"/>
                    <a:pt x="604" y="205"/>
                  </a:cubicBezTo>
                  <a:cubicBezTo>
                    <a:pt x="620" y="205"/>
                    <a:pt x="636" y="205"/>
                    <a:pt x="652" y="206"/>
                  </a:cubicBezTo>
                  <a:cubicBezTo>
                    <a:pt x="976" y="222"/>
                    <a:pt x="1200" y="394"/>
                    <a:pt x="1259" y="394"/>
                  </a:cubicBezTo>
                  <a:cubicBezTo>
                    <a:pt x="1264" y="394"/>
                    <a:pt x="1268" y="393"/>
                    <a:pt x="1270" y="390"/>
                  </a:cubicBezTo>
                  <a:cubicBezTo>
                    <a:pt x="1287" y="373"/>
                    <a:pt x="1253" y="290"/>
                    <a:pt x="1153" y="190"/>
                  </a:cubicBezTo>
                  <a:cubicBezTo>
                    <a:pt x="1000" y="64"/>
                    <a:pt x="813" y="1"/>
                    <a:pt x="6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6"/>
            <p:cNvSpPr/>
            <p:nvPr/>
          </p:nvSpPr>
          <p:spPr>
            <a:xfrm>
              <a:off x="7167376" y="1406166"/>
              <a:ext cx="24134" cy="20640"/>
            </a:xfrm>
            <a:custGeom>
              <a:avLst/>
              <a:gdLst/>
              <a:ahLst/>
              <a:cxnLst/>
              <a:rect l="l" t="t" r="r" b="b"/>
              <a:pathLst>
                <a:path w="753" h="644" extrusionOk="0">
                  <a:moveTo>
                    <a:pt x="435" y="1"/>
                  </a:moveTo>
                  <a:cubicBezTo>
                    <a:pt x="151" y="1"/>
                    <a:pt x="1" y="352"/>
                    <a:pt x="201" y="552"/>
                  </a:cubicBezTo>
                  <a:cubicBezTo>
                    <a:pt x="265" y="616"/>
                    <a:pt x="343" y="644"/>
                    <a:pt x="421" y="644"/>
                  </a:cubicBezTo>
                  <a:cubicBezTo>
                    <a:pt x="589" y="644"/>
                    <a:pt x="752" y="512"/>
                    <a:pt x="752" y="318"/>
                  </a:cubicBezTo>
                  <a:cubicBezTo>
                    <a:pt x="752" y="151"/>
                    <a:pt x="602" y="1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6"/>
            <p:cNvSpPr/>
            <p:nvPr/>
          </p:nvSpPr>
          <p:spPr>
            <a:xfrm>
              <a:off x="7157216" y="1393154"/>
              <a:ext cx="41248" cy="12628"/>
            </a:xfrm>
            <a:custGeom>
              <a:avLst/>
              <a:gdLst/>
              <a:ahLst/>
              <a:cxnLst/>
              <a:rect l="l" t="t" r="r" b="b"/>
              <a:pathLst>
                <a:path w="1287" h="394" extrusionOk="0">
                  <a:moveTo>
                    <a:pt x="617" y="1"/>
                  </a:moveTo>
                  <a:cubicBezTo>
                    <a:pt x="453" y="1"/>
                    <a:pt x="289" y="47"/>
                    <a:pt x="150" y="139"/>
                  </a:cubicBezTo>
                  <a:cubicBezTo>
                    <a:pt x="33" y="206"/>
                    <a:pt x="0" y="290"/>
                    <a:pt x="17" y="306"/>
                  </a:cubicBezTo>
                  <a:cubicBezTo>
                    <a:pt x="21" y="313"/>
                    <a:pt x="29" y="316"/>
                    <a:pt x="41" y="316"/>
                  </a:cubicBezTo>
                  <a:cubicBezTo>
                    <a:pt x="113" y="316"/>
                    <a:pt x="322" y="205"/>
                    <a:pt x="602" y="205"/>
                  </a:cubicBezTo>
                  <a:cubicBezTo>
                    <a:pt x="618" y="205"/>
                    <a:pt x="635" y="205"/>
                    <a:pt x="652" y="206"/>
                  </a:cubicBezTo>
                  <a:cubicBezTo>
                    <a:pt x="960" y="222"/>
                    <a:pt x="1183" y="394"/>
                    <a:pt x="1255" y="394"/>
                  </a:cubicBezTo>
                  <a:cubicBezTo>
                    <a:pt x="1261" y="394"/>
                    <a:pt x="1266" y="393"/>
                    <a:pt x="1270" y="390"/>
                  </a:cubicBezTo>
                  <a:cubicBezTo>
                    <a:pt x="1287" y="373"/>
                    <a:pt x="1253" y="290"/>
                    <a:pt x="1153" y="190"/>
                  </a:cubicBezTo>
                  <a:cubicBezTo>
                    <a:pt x="1000" y="64"/>
                    <a:pt x="808" y="1"/>
                    <a:pt x="6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6"/>
            <p:cNvSpPr/>
            <p:nvPr/>
          </p:nvSpPr>
          <p:spPr>
            <a:xfrm>
              <a:off x="7134717" y="1597890"/>
              <a:ext cx="106053" cy="56376"/>
            </a:xfrm>
            <a:custGeom>
              <a:avLst/>
              <a:gdLst/>
              <a:ahLst/>
              <a:cxnLst/>
              <a:rect l="l" t="t" r="r" b="b"/>
              <a:pathLst>
                <a:path w="3309" h="1759" extrusionOk="0">
                  <a:moveTo>
                    <a:pt x="0" y="0"/>
                  </a:moveTo>
                  <a:cubicBezTo>
                    <a:pt x="0" y="1"/>
                    <a:pt x="793" y="1759"/>
                    <a:pt x="3117" y="1759"/>
                  </a:cubicBezTo>
                  <a:cubicBezTo>
                    <a:pt x="3180" y="1759"/>
                    <a:pt x="3244" y="1757"/>
                    <a:pt x="3309" y="1755"/>
                  </a:cubicBezTo>
                  <a:lnTo>
                    <a:pt x="3292" y="1120"/>
                  </a:lnTo>
                  <a:cubicBezTo>
                    <a:pt x="2106" y="1070"/>
                    <a:pt x="969" y="685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6"/>
            <p:cNvSpPr/>
            <p:nvPr/>
          </p:nvSpPr>
          <p:spPr>
            <a:xfrm>
              <a:off x="7235386" y="1402417"/>
              <a:ext cx="30031" cy="96631"/>
            </a:xfrm>
            <a:custGeom>
              <a:avLst/>
              <a:gdLst/>
              <a:ahLst/>
              <a:cxnLst/>
              <a:rect l="l" t="t" r="r" b="b"/>
              <a:pathLst>
                <a:path w="937" h="3015" extrusionOk="0">
                  <a:moveTo>
                    <a:pt x="1" y="1"/>
                  </a:moveTo>
                  <a:cubicBezTo>
                    <a:pt x="17" y="185"/>
                    <a:pt x="67" y="368"/>
                    <a:pt x="117" y="552"/>
                  </a:cubicBezTo>
                  <a:cubicBezTo>
                    <a:pt x="218" y="886"/>
                    <a:pt x="351" y="1337"/>
                    <a:pt x="518" y="1839"/>
                  </a:cubicBezTo>
                  <a:cubicBezTo>
                    <a:pt x="602" y="2089"/>
                    <a:pt x="686" y="2323"/>
                    <a:pt x="752" y="2557"/>
                  </a:cubicBezTo>
                  <a:cubicBezTo>
                    <a:pt x="803" y="2641"/>
                    <a:pt x="819" y="2741"/>
                    <a:pt x="803" y="2825"/>
                  </a:cubicBezTo>
                  <a:cubicBezTo>
                    <a:pt x="786" y="2891"/>
                    <a:pt x="702" y="2908"/>
                    <a:pt x="619" y="2908"/>
                  </a:cubicBezTo>
                  <a:cubicBezTo>
                    <a:pt x="418" y="2908"/>
                    <a:pt x="234" y="2941"/>
                    <a:pt x="51" y="2975"/>
                  </a:cubicBezTo>
                  <a:cubicBezTo>
                    <a:pt x="185" y="2999"/>
                    <a:pt x="329" y="3015"/>
                    <a:pt x="468" y="3015"/>
                  </a:cubicBezTo>
                  <a:cubicBezTo>
                    <a:pt x="519" y="3015"/>
                    <a:pt x="569" y="3013"/>
                    <a:pt x="619" y="3008"/>
                  </a:cubicBezTo>
                  <a:cubicBezTo>
                    <a:pt x="669" y="3008"/>
                    <a:pt x="719" y="3008"/>
                    <a:pt x="769" y="2992"/>
                  </a:cubicBezTo>
                  <a:cubicBezTo>
                    <a:pt x="836" y="2975"/>
                    <a:pt x="886" y="2941"/>
                    <a:pt x="903" y="2875"/>
                  </a:cubicBezTo>
                  <a:cubicBezTo>
                    <a:pt x="936" y="2758"/>
                    <a:pt x="936" y="2624"/>
                    <a:pt x="869" y="2507"/>
                  </a:cubicBezTo>
                  <a:cubicBezTo>
                    <a:pt x="803" y="2290"/>
                    <a:pt x="736" y="2056"/>
                    <a:pt x="652" y="1805"/>
                  </a:cubicBezTo>
                  <a:cubicBezTo>
                    <a:pt x="485" y="1304"/>
                    <a:pt x="335" y="853"/>
                    <a:pt x="218" y="519"/>
                  </a:cubicBezTo>
                  <a:cubicBezTo>
                    <a:pt x="168" y="335"/>
                    <a:pt x="101" y="16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6"/>
            <p:cNvSpPr/>
            <p:nvPr/>
          </p:nvSpPr>
          <p:spPr>
            <a:xfrm>
              <a:off x="7211829" y="1506291"/>
              <a:ext cx="31633" cy="19006"/>
            </a:xfrm>
            <a:custGeom>
              <a:avLst/>
              <a:gdLst/>
              <a:ahLst/>
              <a:cxnLst/>
              <a:rect l="l" t="t" r="r" b="b"/>
              <a:pathLst>
                <a:path w="987" h="593" extrusionOk="0">
                  <a:moveTo>
                    <a:pt x="57" y="0"/>
                  </a:moveTo>
                  <a:cubicBezTo>
                    <a:pt x="55" y="0"/>
                    <a:pt x="52" y="1"/>
                    <a:pt x="50" y="1"/>
                  </a:cubicBezTo>
                  <a:cubicBezTo>
                    <a:pt x="0" y="18"/>
                    <a:pt x="84" y="319"/>
                    <a:pt x="401" y="486"/>
                  </a:cubicBezTo>
                  <a:cubicBezTo>
                    <a:pt x="546" y="566"/>
                    <a:pt x="687" y="592"/>
                    <a:pt x="794" y="592"/>
                  </a:cubicBezTo>
                  <a:cubicBezTo>
                    <a:pt x="910" y="592"/>
                    <a:pt x="986" y="562"/>
                    <a:pt x="986" y="536"/>
                  </a:cubicBezTo>
                  <a:cubicBezTo>
                    <a:pt x="969" y="469"/>
                    <a:pt x="736" y="469"/>
                    <a:pt x="485" y="319"/>
                  </a:cubicBezTo>
                  <a:cubicBezTo>
                    <a:pt x="244" y="190"/>
                    <a:pt x="111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6"/>
            <p:cNvSpPr/>
            <p:nvPr/>
          </p:nvSpPr>
          <p:spPr>
            <a:xfrm>
              <a:off x="7064559" y="1193579"/>
              <a:ext cx="289732" cy="188262"/>
            </a:xfrm>
            <a:custGeom>
              <a:avLst/>
              <a:gdLst/>
              <a:ahLst/>
              <a:cxnLst/>
              <a:rect l="l" t="t" r="r" b="b"/>
              <a:pathLst>
                <a:path w="9040" h="5874" extrusionOk="0">
                  <a:moveTo>
                    <a:pt x="3730" y="66"/>
                  </a:moveTo>
                  <a:cubicBezTo>
                    <a:pt x="2717" y="66"/>
                    <a:pt x="1730" y="497"/>
                    <a:pt x="1053" y="1270"/>
                  </a:cubicBezTo>
                  <a:cubicBezTo>
                    <a:pt x="351" y="2072"/>
                    <a:pt x="0" y="3108"/>
                    <a:pt x="67" y="4178"/>
                  </a:cubicBezTo>
                  <a:cubicBezTo>
                    <a:pt x="67" y="4562"/>
                    <a:pt x="201" y="4963"/>
                    <a:pt x="435" y="5280"/>
                  </a:cubicBezTo>
                  <a:cubicBezTo>
                    <a:pt x="803" y="5681"/>
                    <a:pt x="1404" y="5765"/>
                    <a:pt x="1939" y="5815"/>
                  </a:cubicBezTo>
                  <a:cubicBezTo>
                    <a:pt x="2204" y="5846"/>
                    <a:pt x="2474" y="5874"/>
                    <a:pt x="2738" y="5874"/>
                  </a:cubicBezTo>
                  <a:cubicBezTo>
                    <a:pt x="3039" y="5874"/>
                    <a:pt x="3334" y="5838"/>
                    <a:pt x="3610" y="5731"/>
                  </a:cubicBezTo>
                  <a:cubicBezTo>
                    <a:pt x="3949" y="5604"/>
                    <a:pt x="4248" y="5335"/>
                    <a:pt x="4391" y="5015"/>
                  </a:cubicBezTo>
                  <a:lnTo>
                    <a:pt x="4391" y="5015"/>
                  </a:lnTo>
                  <a:cubicBezTo>
                    <a:pt x="4458" y="5228"/>
                    <a:pt x="4607" y="5428"/>
                    <a:pt x="4796" y="5548"/>
                  </a:cubicBezTo>
                  <a:cubicBezTo>
                    <a:pt x="5163" y="5782"/>
                    <a:pt x="5631" y="5782"/>
                    <a:pt x="6066" y="5782"/>
                  </a:cubicBezTo>
                  <a:lnTo>
                    <a:pt x="7937" y="5765"/>
                  </a:lnTo>
                  <a:cubicBezTo>
                    <a:pt x="7965" y="5767"/>
                    <a:pt x="7992" y="5768"/>
                    <a:pt x="8019" y="5768"/>
                  </a:cubicBezTo>
                  <a:cubicBezTo>
                    <a:pt x="8205" y="5768"/>
                    <a:pt x="8380" y="5719"/>
                    <a:pt x="8555" y="5631"/>
                  </a:cubicBezTo>
                  <a:cubicBezTo>
                    <a:pt x="8772" y="5464"/>
                    <a:pt x="8823" y="5147"/>
                    <a:pt x="8856" y="4863"/>
                  </a:cubicBezTo>
                  <a:cubicBezTo>
                    <a:pt x="8956" y="3860"/>
                    <a:pt x="9040" y="2791"/>
                    <a:pt x="8589" y="1905"/>
                  </a:cubicBezTo>
                  <a:cubicBezTo>
                    <a:pt x="8188" y="1103"/>
                    <a:pt x="7369" y="569"/>
                    <a:pt x="6517" y="285"/>
                  </a:cubicBezTo>
                  <a:cubicBezTo>
                    <a:pt x="5665" y="0"/>
                    <a:pt x="4746" y="134"/>
                    <a:pt x="3843" y="67"/>
                  </a:cubicBezTo>
                  <a:cubicBezTo>
                    <a:pt x="3806" y="66"/>
                    <a:pt x="3768" y="66"/>
                    <a:pt x="3730" y="6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6"/>
            <p:cNvSpPr/>
            <p:nvPr/>
          </p:nvSpPr>
          <p:spPr>
            <a:xfrm>
              <a:off x="7009946" y="1236590"/>
              <a:ext cx="116213" cy="491262"/>
            </a:xfrm>
            <a:custGeom>
              <a:avLst/>
              <a:gdLst/>
              <a:ahLst/>
              <a:cxnLst/>
              <a:rect l="l" t="t" r="r" b="b"/>
              <a:pathLst>
                <a:path w="3626" h="15328" extrusionOk="0">
                  <a:moveTo>
                    <a:pt x="1967" y="0"/>
                  </a:moveTo>
                  <a:cubicBezTo>
                    <a:pt x="1663" y="0"/>
                    <a:pt x="1368" y="104"/>
                    <a:pt x="1136" y="313"/>
                  </a:cubicBezTo>
                  <a:cubicBezTo>
                    <a:pt x="819" y="613"/>
                    <a:pt x="568" y="981"/>
                    <a:pt x="401" y="1399"/>
                  </a:cubicBezTo>
                  <a:lnTo>
                    <a:pt x="0" y="4406"/>
                  </a:lnTo>
                  <a:lnTo>
                    <a:pt x="301" y="8617"/>
                  </a:lnTo>
                  <a:lnTo>
                    <a:pt x="268" y="15267"/>
                  </a:lnTo>
                  <a:cubicBezTo>
                    <a:pt x="345" y="15308"/>
                    <a:pt x="430" y="15327"/>
                    <a:pt x="520" y="15327"/>
                  </a:cubicBezTo>
                  <a:cubicBezTo>
                    <a:pt x="1232" y="15327"/>
                    <a:pt x="2288" y="14157"/>
                    <a:pt x="2674" y="13579"/>
                  </a:cubicBezTo>
                  <a:cubicBezTo>
                    <a:pt x="3091" y="12928"/>
                    <a:pt x="3125" y="12109"/>
                    <a:pt x="3041" y="11340"/>
                  </a:cubicBezTo>
                  <a:cubicBezTo>
                    <a:pt x="2941" y="10572"/>
                    <a:pt x="2740" y="9820"/>
                    <a:pt x="2724" y="9051"/>
                  </a:cubicBezTo>
                  <a:cubicBezTo>
                    <a:pt x="2707" y="7798"/>
                    <a:pt x="3175" y="6595"/>
                    <a:pt x="3392" y="5359"/>
                  </a:cubicBezTo>
                  <a:cubicBezTo>
                    <a:pt x="3626" y="4022"/>
                    <a:pt x="3576" y="2652"/>
                    <a:pt x="3225" y="1332"/>
                  </a:cubicBezTo>
                  <a:cubicBezTo>
                    <a:pt x="3091" y="814"/>
                    <a:pt x="2857" y="262"/>
                    <a:pt x="2373" y="62"/>
                  </a:cubicBezTo>
                  <a:cubicBezTo>
                    <a:pt x="2239" y="21"/>
                    <a:pt x="2102" y="0"/>
                    <a:pt x="19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47"/>
          <p:cNvSpPr txBox="1">
            <a:spLocks noGrp="1"/>
          </p:cNvSpPr>
          <p:nvPr>
            <p:ph type="title"/>
          </p:nvPr>
        </p:nvSpPr>
        <p:spPr>
          <a:xfrm>
            <a:off x="720000" y="294525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grpSp>
        <p:nvGrpSpPr>
          <p:cNvPr id="1795" name="Google Shape;1795;p47"/>
          <p:cNvGrpSpPr/>
          <p:nvPr/>
        </p:nvGrpSpPr>
        <p:grpSpPr>
          <a:xfrm>
            <a:off x="6374050" y="1327277"/>
            <a:ext cx="2445259" cy="3352887"/>
            <a:chOff x="5213500" y="1896950"/>
            <a:chExt cx="1894375" cy="2597325"/>
          </a:xfrm>
        </p:grpSpPr>
        <p:sp>
          <p:nvSpPr>
            <p:cNvPr id="1796" name="Google Shape;1796;p47"/>
            <p:cNvSpPr/>
            <p:nvPr/>
          </p:nvSpPr>
          <p:spPr>
            <a:xfrm>
              <a:off x="7045175" y="1896950"/>
              <a:ext cx="62700" cy="2588600"/>
            </a:xfrm>
            <a:custGeom>
              <a:avLst/>
              <a:gdLst/>
              <a:ahLst/>
              <a:cxnLst/>
              <a:rect l="l" t="t" r="r" b="b"/>
              <a:pathLst>
                <a:path w="2508" h="103544" extrusionOk="0">
                  <a:moveTo>
                    <a:pt x="1" y="1"/>
                  </a:moveTo>
                  <a:lnTo>
                    <a:pt x="168" y="103543"/>
                  </a:lnTo>
                  <a:lnTo>
                    <a:pt x="2507" y="10354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7"/>
            <p:cNvSpPr/>
            <p:nvPr/>
          </p:nvSpPr>
          <p:spPr>
            <a:xfrm>
              <a:off x="6905675" y="1897375"/>
              <a:ext cx="62675" cy="2588175"/>
            </a:xfrm>
            <a:custGeom>
              <a:avLst/>
              <a:gdLst/>
              <a:ahLst/>
              <a:cxnLst/>
              <a:rect l="l" t="t" r="r" b="b"/>
              <a:pathLst>
                <a:path w="2507" h="103527" extrusionOk="0">
                  <a:moveTo>
                    <a:pt x="0" y="0"/>
                  </a:moveTo>
                  <a:lnTo>
                    <a:pt x="167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7"/>
            <p:cNvSpPr/>
            <p:nvPr/>
          </p:nvSpPr>
          <p:spPr>
            <a:xfrm>
              <a:off x="5687200" y="1899475"/>
              <a:ext cx="62675" cy="2588150"/>
            </a:xfrm>
            <a:custGeom>
              <a:avLst/>
              <a:gdLst/>
              <a:ahLst/>
              <a:cxnLst/>
              <a:rect l="l" t="t" r="r" b="b"/>
              <a:pathLst>
                <a:path w="2507" h="103526" extrusionOk="0">
                  <a:moveTo>
                    <a:pt x="0" y="0"/>
                  </a:moveTo>
                  <a:lnTo>
                    <a:pt x="184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7"/>
            <p:cNvSpPr/>
            <p:nvPr/>
          </p:nvSpPr>
          <p:spPr>
            <a:xfrm>
              <a:off x="5547675" y="1899475"/>
              <a:ext cx="62675" cy="2588575"/>
            </a:xfrm>
            <a:custGeom>
              <a:avLst/>
              <a:gdLst/>
              <a:ahLst/>
              <a:cxnLst/>
              <a:rect l="l" t="t" r="r" b="b"/>
              <a:pathLst>
                <a:path w="2507" h="103543" extrusionOk="0">
                  <a:moveTo>
                    <a:pt x="2340" y="0"/>
                  </a:moveTo>
                  <a:lnTo>
                    <a:pt x="1" y="17"/>
                  </a:lnTo>
                  <a:lnTo>
                    <a:pt x="184" y="103543"/>
                  </a:lnTo>
                  <a:lnTo>
                    <a:pt x="2507" y="103543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7"/>
            <p:cNvSpPr/>
            <p:nvPr/>
          </p:nvSpPr>
          <p:spPr>
            <a:xfrm>
              <a:off x="5547675" y="1896950"/>
              <a:ext cx="1555600" cy="61850"/>
            </a:xfrm>
            <a:custGeom>
              <a:avLst/>
              <a:gdLst/>
              <a:ahLst/>
              <a:cxnLst/>
              <a:rect l="l" t="t" r="r" b="b"/>
              <a:pathLst>
                <a:path w="62224" h="2474" extrusionOk="0">
                  <a:moveTo>
                    <a:pt x="62223" y="1"/>
                  </a:moveTo>
                  <a:lnTo>
                    <a:pt x="1" y="118"/>
                  </a:lnTo>
                  <a:lnTo>
                    <a:pt x="17" y="2474"/>
                  </a:lnTo>
                  <a:lnTo>
                    <a:pt x="62223" y="2373"/>
                  </a:lnTo>
                  <a:lnTo>
                    <a:pt x="622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7"/>
            <p:cNvSpPr/>
            <p:nvPr/>
          </p:nvSpPr>
          <p:spPr>
            <a:xfrm>
              <a:off x="5548525" y="2428300"/>
              <a:ext cx="1555575" cy="20475"/>
            </a:xfrm>
            <a:custGeom>
              <a:avLst/>
              <a:gdLst/>
              <a:ahLst/>
              <a:cxnLst/>
              <a:rect l="l" t="t" r="r" b="b"/>
              <a:pathLst>
                <a:path w="62223" h="819" extrusionOk="0">
                  <a:moveTo>
                    <a:pt x="62223" y="0"/>
                  </a:moveTo>
                  <a:lnTo>
                    <a:pt x="0" y="117"/>
                  </a:lnTo>
                  <a:lnTo>
                    <a:pt x="17" y="819"/>
                  </a:lnTo>
                  <a:lnTo>
                    <a:pt x="62223" y="718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7"/>
            <p:cNvSpPr/>
            <p:nvPr/>
          </p:nvSpPr>
          <p:spPr>
            <a:xfrm>
              <a:off x="5549350" y="2929550"/>
              <a:ext cx="1555600" cy="20075"/>
            </a:xfrm>
            <a:custGeom>
              <a:avLst/>
              <a:gdLst/>
              <a:ahLst/>
              <a:cxnLst/>
              <a:rect l="l" t="t" r="r" b="b"/>
              <a:pathLst>
                <a:path w="62224" h="803" extrusionOk="0">
                  <a:moveTo>
                    <a:pt x="62223" y="0"/>
                  </a:moveTo>
                  <a:lnTo>
                    <a:pt x="1" y="100"/>
                  </a:lnTo>
                  <a:lnTo>
                    <a:pt x="17" y="802"/>
                  </a:lnTo>
                  <a:lnTo>
                    <a:pt x="62223" y="702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7"/>
            <p:cNvSpPr/>
            <p:nvPr/>
          </p:nvSpPr>
          <p:spPr>
            <a:xfrm>
              <a:off x="5550600" y="343037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7" y="1"/>
                  </a:moveTo>
                  <a:lnTo>
                    <a:pt x="1" y="101"/>
                  </a:lnTo>
                  <a:lnTo>
                    <a:pt x="1" y="803"/>
                  </a:lnTo>
                  <a:lnTo>
                    <a:pt x="62207" y="702"/>
                  </a:lnTo>
                  <a:lnTo>
                    <a:pt x="622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7"/>
            <p:cNvSpPr/>
            <p:nvPr/>
          </p:nvSpPr>
          <p:spPr>
            <a:xfrm>
              <a:off x="5551450" y="393122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6" y="0"/>
                  </a:moveTo>
                  <a:lnTo>
                    <a:pt x="0" y="101"/>
                  </a:lnTo>
                  <a:lnTo>
                    <a:pt x="0" y="802"/>
                  </a:lnTo>
                  <a:lnTo>
                    <a:pt x="62206" y="702"/>
                  </a:lnTo>
                  <a:lnTo>
                    <a:pt x="6220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7"/>
            <p:cNvSpPr/>
            <p:nvPr/>
          </p:nvSpPr>
          <p:spPr>
            <a:xfrm>
              <a:off x="6199325" y="3640075"/>
              <a:ext cx="276125" cy="292850"/>
            </a:xfrm>
            <a:custGeom>
              <a:avLst/>
              <a:gdLst/>
              <a:ahLst/>
              <a:cxnLst/>
              <a:rect l="l" t="t" r="r" b="b"/>
              <a:pathLst>
                <a:path w="11045" h="11714" extrusionOk="0">
                  <a:moveTo>
                    <a:pt x="11011" y="0"/>
                  </a:moveTo>
                  <a:lnTo>
                    <a:pt x="0" y="17"/>
                  </a:lnTo>
                  <a:lnTo>
                    <a:pt x="17" y="11713"/>
                  </a:lnTo>
                  <a:lnTo>
                    <a:pt x="11044" y="11680"/>
                  </a:lnTo>
                  <a:lnTo>
                    <a:pt x="110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7"/>
            <p:cNvSpPr/>
            <p:nvPr/>
          </p:nvSpPr>
          <p:spPr>
            <a:xfrm>
              <a:off x="5924875" y="3640500"/>
              <a:ext cx="276125" cy="292825"/>
            </a:xfrm>
            <a:custGeom>
              <a:avLst/>
              <a:gdLst/>
              <a:ahLst/>
              <a:cxnLst/>
              <a:rect l="l" t="t" r="r" b="b"/>
              <a:pathLst>
                <a:path w="11045" h="11713" extrusionOk="0">
                  <a:moveTo>
                    <a:pt x="11028" y="0"/>
                  </a:moveTo>
                  <a:lnTo>
                    <a:pt x="1" y="17"/>
                  </a:lnTo>
                  <a:lnTo>
                    <a:pt x="17" y="11713"/>
                  </a:lnTo>
                  <a:lnTo>
                    <a:pt x="11045" y="11679"/>
                  </a:lnTo>
                  <a:lnTo>
                    <a:pt x="1102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7"/>
            <p:cNvSpPr/>
            <p:nvPr/>
          </p:nvSpPr>
          <p:spPr>
            <a:xfrm>
              <a:off x="5922375" y="3714875"/>
              <a:ext cx="555150" cy="7525"/>
            </a:xfrm>
            <a:custGeom>
              <a:avLst/>
              <a:gdLst/>
              <a:ahLst/>
              <a:cxnLst/>
              <a:rect l="l" t="t" r="r" b="b"/>
              <a:pathLst>
                <a:path w="22206" h="301" extrusionOk="0">
                  <a:moveTo>
                    <a:pt x="13223" y="1"/>
                  </a:moveTo>
                  <a:cubicBezTo>
                    <a:pt x="8851" y="1"/>
                    <a:pt x="4481" y="33"/>
                    <a:pt x="117" y="83"/>
                  </a:cubicBezTo>
                  <a:cubicBezTo>
                    <a:pt x="0" y="83"/>
                    <a:pt x="0" y="250"/>
                    <a:pt x="117" y="250"/>
                  </a:cubicBezTo>
                  <a:cubicBezTo>
                    <a:pt x="3465" y="280"/>
                    <a:pt x="6819" y="301"/>
                    <a:pt x="10175" y="301"/>
                  </a:cubicBezTo>
                  <a:cubicBezTo>
                    <a:pt x="14154" y="301"/>
                    <a:pt x="18135" y="272"/>
                    <a:pt x="22106" y="200"/>
                  </a:cubicBezTo>
                  <a:cubicBezTo>
                    <a:pt x="22206" y="200"/>
                    <a:pt x="22206" y="49"/>
                    <a:pt x="22106" y="49"/>
                  </a:cubicBezTo>
                  <a:cubicBezTo>
                    <a:pt x="19144" y="16"/>
                    <a:pt x="16183" y="1"/>
                    <a:pt x="132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7"/>
            <p:cNvSpPr/>
            <p:nvPr/>
          </p:nvSpPr>
          <p:spPr>
            <a:xfrm>
              <a:off x="6271150" y="2538975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1" y="1"/>
                  </a:moveTo>
                  <a:lnTo>
                    <a:pt x="1" y="17"/>
                  </a:lnTo>
                  <a:lnTo>
                    <a:pt x="18" y="8589"/>
                  </a:lnTo>
                  <a:lnTo>
                    <a:pt x="8088" y="8572"/>
                  </a:lnTo>
                  <a:lnTo>
                    <a:pt x="807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7"/>
            <p:cNvSpPr/>
            <p:nvPr/>
          </p:nvSpPr>
          <p:spPr>
            <a:xfrm>
              <a:off x="6070250" y="2539400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0" y="0"/>
                  </a:moveTo>
                  <a:lnTo>
                    <a:pt x="0" y="17"/>
                  </a:lnTo>
                  <a:lnTo>
                    <a:pt x="17" y="8589"/>
                  </a:lnTo>
                  <a:lnTo>
                    <a:pt x="8087" y="8572"/>
                  </a:lnTo>
                  <a:lnTo>
                    <a:pt x="807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7"/>
            <p:cNvSpPr/>
            <p:nvPr/>
          </p:nvSpPr>
          <p:spPr>
            <a:xfrm>
              <a:off x="6067725" y="2593475"/>
              <a:ext cx="407300" cy="6525"/>
            </a:xfrm>
            <a:custGeom>
              <a:avLst/>
              <a:gdLst/>
              <a:ahLst/>
              <a:cxnLst/>
              <a:rect l="l" t="t" r="r" b="b"/>
              <a:pathLst>
                <a:path w="16292" h="261" extrusionOk="0">
                  <a:moveTo>
                    <a:pt x="9147" y="0"/>
                  </a:moveTo>
                  <a:cubicBezTo>
                    <a:pt x="6130" y="0"/>
                    <a:pt x="3113" y="22"/>
                    <a:pt x="101" y="60"/>
                  </a:cubicBezTo>
                  <a:cubicBezTo>
                    <a:pt x="1" y="60"/>
                    <a:pt x="1" y="227"/>
                    <a:pt x="101" y="227"/>
                  </a:cubicBezTo>
                  <a:cubicBezTo>
                    <a:pt x="2442" y="249"/>
                    <a:pt x="4786" y="261"/>
                    <a:pt x="7131" y="261"/>
                  </a:cubicBezTo>
                  <a:cubicBezTo>
                    <a:pt x="10158" y="261"/>
                    <a:pt x="13186" y="240"/>
                    <a:pt x="16208" y="193"/>
                  </a:cubicBezTo>
                  <a:cubicBezTo>
                    <a:pt x="16292" y="177"/>
                    <a:pt x="16292" y="60"/>
                    <a:pt x="16208" y="43"/>
                  </a:cubicBezTo>
                  <a:cubicBezTo>
                    <a:pt x="13857" y="14"/>
                    <a:pt x="11502" y="0"/>
                    <a:pt x="91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7"/>
            <p:cNvSpPr/>
            <p:nvPr/>
          </p:nvSpPr>
          <p:spPr>
            <a:xfrm>
              <a:off x="6233575" y="274992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70" y="1"/>
                  </a:moveTo>
                  <a:lnTo>
                    <a:pt x="0" y="17"/>
                  </a:lnTo>
                  <a:lnTo>
                    <a:pt x="17" y="7001"/>
                  </a:lnTo>
                  <a:lnTo>
                    <a:pt x="14670" y="6968"/>
                  </a:lnTo>
                  <a:lnTo>
                    <a:pt x="1467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7"/>
            <p:cNvSpPr/>
            <p:nvPr/>
          </p:nvSpPr>
          <p:spPr>
            <a:xfrm>
              <a:off x="5869325" y="274867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54" y="0"/>
                  </a:moveTo>
                  <a:lnTo>
                    <a:pt x="0" y="34"/>
                  </a:lnTo>
                  <a:lnTo>
                    <a:pt x="0" y="7001"/>
                  </a:lnTo>
                  <a:lnTo>
                    <a:pt x="14670" y="6985"/>
                  </a:lnTo>
                  <a:lnTo>
                    <a:pt x="1465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7"/>
            <p:cNvSpPr/>
            <p:nvPr/>
          </p:nvSpPr>
          <p:spPr>
            <a:xfrm>
              <a:off x="5865975" y="2792450"/>
              <a:ext cx="736450" cy="9100"/>
            </a:xfrm>
            <a:custGeom>
              <a:avLst/>
              <a:gdLst/>
              <a:ahLst/>
              <a:cxnLst/>
              <a:rect l="l" t="t" r="r" b="b"/>
              <a:pathLst>
                <a:path w="29458" h="364" extrusionOk="0">
                  <a:moveTo>
                    <a:pt x="17345" y="0"/>
                  </a:moveTo>
                  <a:cubicBezTo>
                    <a:pt x="11598" y="0"/>
                    <a:pt x="5846" y="52"/>
                    <a:pt x="101" y="121"/>
                  </a:cubicBezTo>
                  <a:cubicBezTo>
                    <a:pt x="1" y="121"/>
                    <a:pt x="1" y="288"/>
                    <a:pt x="101" y="288"/>
                  </a:cubicBezTo>
                  <a:cubicBezTo>
                    <a:pt x="4671" y="335"/>
                    <a:pt x="9245" y="363"/>
                    <a:pt x="13818" y="363"/>
                  </a:cubicBezTo>
                  <a:cubicBezTo>
                    <a:pt x="19008" y="363"/>
                    <a:pt x="24196" y="327"/>
                    <a:pt x="29374" y="238"/>
                  </a:cubicBezTo>
                  <a:cubicBezTo>
                    <a:pt x="29458" y="221"/>
                    <a:pt x="29458" y="87"/>
                    <a:pt x="29374" y="87"/>
                  </a:cubicBezTo>
                  <a:cubicBezTo>
                    <a:pt x="25369" y="26"/>
                    <a:pt x="21358" y="0"/>
                    <a:pt x="1734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7"/>
            <p:cNvSpPr/>
            <p:nvPr/>
          </p:nvSpPr>
          <p:spPr>
            <a:xfrm>
              <a:off x="6493375" y="2071150"/>
              <a:ext cx="92775" cy="359250"/>
            </a:xfrm>
            <a:custGeom>
              <a:avLst/>
              <a:gdLst/>
              <a:ahLst/>
              <a:cxnLst/>
              <a:rect l="l" t="t" r="r" b="b"/>
              <a:pathLst>
                <a:path w="3711" h="14370" extrusionOk="0">
                  <a:moveTo>
                    <a:pt x="1" y="0"/>
                  </a:moveTo>
                  <a:lnTo>
                    <a:pt x="18" y="14370"/>
                  </a:lnTo>
                  <a:lnTo>
                    <a:pt x="3710" y="14370"/>
                  </a:lnTo>
                  <a:lnTo>
                    <a:pt x="367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7"/>
            <p:cNvSpPr/>
            <p:nvPr/>
          </p:nvSpPr>
          <p:spPr>
            <a:xfrm>
              <a:off x="6587375" y="2168050"/>
              <a:ext cx="92750" cy="261100"/>
            </a:xfrm>
            <a:custGeom>
              <a:avLst/>
              <a:gdLst/>
              <a:ahLst/>
              <a:cxnLst/>
              <a:rect l="l" t="t" r="r" b="b"/>
              <a:pathLst>
                <a:path w="3710" h="10444" extrusionOk="0">
                  <a:moveTo>
                    <a:pt x="0" y="1"/>
                  </a:moveTo>
                  <a:lnTo>
                    <a:pt x="17" y="10443"/>
                  </a:lnTo>
                  <a:lnTo>
                    <a:pt x="3710" y="10443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7"/>
            <p:cNvSpPr/>
            <p:nvPr/>
          </p:nvSpPr>
          <p:spPr>
            <a:xfrm>
              <a:off x="6349275" y="2138400"/>
              <a:ext cx="143725" cy="291575"/>
            </a:xfrm>
            <a:custGeom>
              <a:avLst/>
              <a:gdLst/>
              <a:ahLst/>
              <a:cxnLst/>
              <a:rect l="l" t="t" r="r" b="b"/>
              <a:pathLst>
                <a:path w="5749" h="11663" extrusionOk="0">
                  <a:moveTo>
                    <a:pt x="5715" y="0"/>
                  </a:moveTo>
                  <a:lnTo>
                    <a:pt x="0" y="17"/>
                  </a:lnTo>
                  <a:lnTo>
                    <a:pt x="17" y="11663"/>
                  </a:lnTo>
                  <a:lnTo>
                    <a:pt x="5748" y="11646"/>
                  </a:lnTo>
                  <a:lnTo>
                    <a:pt x="571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7"/>
            <p:cNvSpPr/>
            <p:nvPr/>
          </p:nvSpPr>
          <p:spPr>
            <a:xfrm>
              <a:off x="6305825" y="2138800"/>
              <a:ext cx="45975" cy="291175"/>
            </a:xfrm>
            <a:custGeom>
              <a:avLst/>
              <a:gdLst/>
              <a:ahLst/>
              <a:cxnLst/>
              <a:rect l="l" t="t" r="r" b="b"/>
              <a:pathLst>
                <a:path w="1839" h="11647" extrusionOk="0">
                  <a:moveTo>
                    <a:pt x="1" y="1"/>
                  </a:moveTo>
                  <a:lnTo>
                    <a:pt x="17" y="11647"/>
                  </a:lnTo>
                  <a:lnTo>
                    <a:pt x="1839" y="11647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7"/>
            <p:cNvSpPr/>
            <p:nvPr/>
          </p:nvSpPr>
          <p:spPr>
            <a:xfrm>
              <a:off x="6260725" y="2206075"/>
              <a:ext cx="45550" cy="223900"/>
            </a:xfrm>
            <a:custGeom>
              <a:avLst/>
              <a:gdLst/>
              <a:ahLst/>
              <a:cxnLst/>
              <a:rect l="l" t="t" r="r" b="b"/>
              <a:pathLst>
                <a:path w="1822" h="8956" extrusionOk="0">
                  <a:moveTo>
                    <a:pt x="1805" y="0"/>
                  </a:moveTo>
                  <a:lnTo>
                    <a:pt x="0" y="17"/>
                  </a:lnTo>
                  <a:lnTo>
                    <a:pt x="0" y="8956"/>
                  </a:lnTo>
                  <a:lnTo>
                    <a:pt x="1821" y="8956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7"/>
            <p:cNvSpPr/>
            <p:nvPr/>
          </p:nvSpPr>
          <p:spPr>
            <a:xfrm>
              <a:off x="6520125" y="3087025"/>
              <a:ext cx="215150" cy="346300"/>
            </a:xfrm>
            <a:custGeom>
              <a:avLst/>
              <a:gdLst/>
              <a:ahLst/>
              <a:cxnLst/>
              <a:rect l="l" t="t" r="r" b="b"/>
              <a:pathLst>
                <a:path w="8606" h="13852" extrusionOk="0">
                  <a:moveTo>
                    <a:pt x="3409" y="0"/>
                  </a:moveTo>
                  <a:lnTo>
                    <a:pt x="0" y="1437"/>
                  </a:lnTo>
                  <a:lnTo>
                    <a:pt x="5197" y="13852"/>
                  </a:lnTo>
                  <a:lnTo>
                    <a:pt x="8605" y="12431"/>
                  </a:lnTo>
                  <a:lnTo>
                    <a:pt x="34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7"/>
            <p:cNvSpPr/>
            <p:nvPr/>
          </p:nvSpPr>
          <p:spPr>
            <a:xfrm>
              <a:off x="6439925" y="3074075"/>
              <a:ext cx="92750" cy="359250"/>
            </a:xfrm>
            <a:custGeom>
              <a:avLst/>
              <a:gdLst/>
              <a:ahLst/>
              <a:cxnLst/>
              <a:rect l="l" t="t" r="r" b="b"/>
              <a:pathLst>
                <a:path w="3710" h="14370" extrusionOk="0">
                  <a:moveTo>
                    <a:pt x="3693" y="0"/>
                  </a:moveTo>
                  <a:lnTo>
                    <a:pt x="0" y="17"/>
                  </a:lnTo>
                  <a:lnTo>
                    <a:pt x="34" y="14370"/>
                  </a:lnTo>
                  <a:lnTo>
                    <a:pt x="3709" y="14370"/>
                  </a:lnTo>
                  <a:lnTo>
                    <a:pt x="369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7"/>
            <p:cNvSpPr/>
            <p:nvPr/>
          </p:nvSpPr>
          <p:spPr>
            <a:xfrm>
              <a:off x="6249850" y="3141750"/>
              <a:ext cx="143725" cy="291150"/>
            </a:xfrm>
            <a:custGeom>
              <a:avLst/>
              <a:gdLst/>
              <a:ahLst/>
              <a:cxnLst/>
              <a:rect l="l" t="t" r="r" b="b"/>
              <a:pathLst>
                <a:path w="5749" h="11646" extrusionOk="0">
                  <a:moveTo>
                    <a:pt x="5732" y="0"/>
                  </a:moveTo>
                  <a:lnTo>
                    <a:pt x="1" y="17"/>
                  </a:lnTo>
                  <a:lnTo>
                    <a:pt x="17" y="11646"/>
                  </a:lnTo>
                  <a:lnTo>
                    <a:pt x="5749" y="11646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7"/>
            <p:cNvSpPr/>
            <p:nvPr/>
          </p:nvSpPr>
          <p:spPr>
            <a:xfrm>
              <a:off x="6392725" y="3033975"/>
              <a:ext cx="32175" cy="398925"/>
            </a:xfrm>
            <a:custGeom>
              <a:avLst/>
              <a:gdLst/>
              <a:ahLst/>
              <a:cxnLst/>
              <a:rect l="l" t="t" r="r" b="b"/>
              <a:pathLst>
                <a:path w="1287" h="15957" extrusionOk="0">
                  <a:moveTo>
                    <a:pt x="0" y="0"/>
                  </a:moveTo>
                  <a:lnTo>
                    <a:pt x="34" y="15957"/>
                  </a:lnTo>
                  <a:lnTo>
                    <a:pt x="1287" y="15957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7"/>
            <p:cNvSpPr/>
            <p:nvPr/>
          </p:nvSpPr>
          <p:spPr>
            <a:xfrm>
              <a:off x="6424450" y="3096200"/>
              <a:ext cx="15900" cy="336700"/>
            </a:xfrm>
            <a:custGeom>
              <a:avLst/>
              <a:gdLst/>
              <a:ahLst/>
              <a:cxnLst/>
              <a:rect l="l" t="t" r="r" b="b"/>
              <a:pathLst>
                <a:path w="636" h="13468" extrusionOk="0">
                  <a:moveTo>
                    <a:pt x="1" y="1"/>
                  </a:moveTo>
                  <a:lnTo>
                    <a:pt x="18" y="13468"/>
                  </a:lnTo>
                  <a:lnTo>
                    <a:pt x="636" y="13468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7"/>
            <p:cNvSpPr/>
            <p:nvPr/>
          </p:nvSpPr>
          <p:spPr>
            <a:xfrm>
              <a:off x="5912350" y="3418275"/>
              <a:ext cx="336700" cy="16300"/>
            </a:xfrm>
            <a:custGeom>
              <a:avLst/>
              <a:gdLst/>
              <a:ahLst/>
              <a:cxnLst/>
              <a:rect l="l" t="t" r="r" b="b"/>
              <a:pathLst>
                <a:path w="13468" h="652" extrusionOk="0">
                  <a:moveTo>
                    <a:pt x="13467" y="0"/>
                  </a:moveTo>
                  <a:lnTo>
                    <a:pt x="0" y="17"/>
                  </a:lnTo>
                  <a:lnTo>
                    <a:pt x="0" y="652"/>
                  </a:lnTo>
                  <a:lnTo>
                    <a:pt x="13467" y="618"/>
                  </a:lnTo>
                  <a:lnTo>
                    <a:pt x="134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7"/>
            <p:cNvSpPr/>
            <p:nvPr/>
          </p:nvSpPr>
          <p:spPr>
            <a:xfrm>
              <a:off x="5883100" y="3325125"/>
              <a:ext cx="367200" cy="93575"/>
            </a:xfrm>
            <a:custGeom>
              <a:avLst/>
              <a:gdLst/>
              <a:ahLst/>
              <a:cxnLst/>
              <a:rect l="l" t="t" r="r" b="b"/>
              <a:pathLst>
                <a:path w="14688" h="3743" extrusionOk="0">
                  <a:moveTo>
                    <a:pt x="14687" y="0"/>
                  </a:moveTo>
                  <a:lnTo>
                    <a:pt x="1" y="17"/>
                  </a:lnTo>
                  <a:lnTo>
                    <a:pt x="17" y="3743"/>
                  </a:lnTo>
                  <a:lnTo>
                    <a:pt x="14687" y="3726"/>
                  </a:lnTo>
                  <a:lnTo>
                    <a:pt x="1468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7"/>
            <p:cNvSpPr/>
            <p:nvPr/>
          </p:nvSpPr>
          <p:spPr>
            <a:xfrm>
              <a:off x="5955375" y="3231125"/>
              <a:ext cx="294925" cy="94025"/>
            </a:xfrm>
            <a:custGeom>
              <a:avLst/>
              <a:gdLst/>
              <a:ahLst/>
              <a:cxnLst/>
              <a:rect l="l" t="t" r="r" b="b"/>
              <a:pathLst>
                <a:path w="11797" h="3761" extrusionOk="0">
                  <a:moveTo>
                    <a:pt x="11780" y="1"/>
                  </a:moveTo>
                  <a:lnTo>
                    <a:pt x="0" y="34"/>
                  </a:lnTo>
                  <a:lnTo>
                    <a:pt x="0" y="3760"/>
                  </a:lnTo>
                  <a:lnTo>
                    <a:pt x="11796" y="3727"/>
                  </a:lnTo>
                  <a:lnTo>
                    <a:pt x="117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7"/>
            <p:cNvSpPr/>
            <p:nvPr/>
          </p:nvSpPr>
          <p:spPr>
            <a:xfrm>
              <a:off x="5836725" y="4382350"/>
              <a:ext cx="244825" cy="107575"/>
            </a:xfrm>
            <a:custGeom>
              <a:avLst/>
              <a:gdLst/>
              <a:ahLst/>
              <a:cxnLst/>
              <a:rect l="l" t="t" r="r" b="b"/>
              <a:pathLst>
                <a:path w="9793" h="4303" extrusionOk="0">
                  <a:moveTo>
                    <a:pt x="4496" y="0"/>
                  </a:moveTo>
                  <a:lnTo>
                    <a:pt x="4479" y="2824"/>
                  </a:lnTo>
                  <a:cubicBezTo>
                    <a:pt x="4479" y="2824"/>
                    <a:pt x="1" y="3827"/>
                    <a:pt x="1087" y="4161"/>
                  </a:cubicBezTo>
                  <a:cubicBezTo>
                    <a:pt x="1446" y="4266"/>
                    <a:pt x="2486" y="4302"/>
                    <a:pt x="3729" y="4302"/>
                  </a:cubicBezTo>
                  <a:cubicBezTo>
                    <a:pt x="5843" y="4302"/>
                    <a:pt x="8542" y="4197"/>
                    <a:pt x="9458" y="4144"/>
                  </a:cubicBezTo>
                  <a:lnTo>
                    <a:pt x="9792" y="4111"/>
                  </a:lnTo>
                  <a:lnTo>
                    <a:pt x="975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7"/>
            <p:cNvSpPr/>
            <p:nvPr/>
          </p:nvSpPr>
          <p:spPr>
            <a:xfrm>
              <a:off x="6033900" y="4448225"/>
              <a:ext cx="47225" cy="37750"/>
            </a:xfrm>
            <a:custGeom>
              <a:avLst/>
              <a:gdLst/>
              <a:ahLst/>
              <a:cxnLst/>
              <a:rect l="l" t="t" r="r" b="b"/>
              <a:pathLst>
                <a:path w="1889" h="1510" extrusionOk="0">
                  <a:moveTo>
                    <a:pt x="1757" y="0"/>
                  </a:moveTo>
                  <a:cubicBezTo>
                    <a:pt x="1365" y="0"/>
                    <a:pt x="969" y="134"/>
                    <a:pt x="669" y="390"/>
                  </a:cubicBezTo>
                  <a:cubicBezTo>
                    <a:pt x="301" y="657"/>
                    <a:pt x="67" y="1058"/>
                    <a:pt x="0" y="1509"/>
                  </a:cubicBezTo>
                  <a:lnTo>
                    <a:pt x="1889" y="1476"/>
                  </a:lnTo>
                  <a:lnTo>
                    <a:pt x="1889" y="5"/>
                  </a:lnTo>
                  <a:cubicBezTo>
                    <a:pt x="1845" y="2"/>
                    <a:pt x="1801" y="0"/>
                    <a:pt x="1757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7"/>
            <p:cNvSpPr/>
            <p:nvPr/>
          </p:nvSpPr>
          <p:spPr>
            <a:xfrm>
              <a:off x="5855125" y="4467150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1571" y="0"/>
                  </a:moveTo>
                  <a:cubicBezTo>
                    <a:pt x="1571" y="0"/>
                    <a:pt x="0" y="451"/>
                    <a:pt x="201" y="702"/>
                  </a:cubicBezTo>
                  <a:cubicBezTo>
                    <a:pt x="293" y="836"/>
                    <a:pt x="1842" y="898"/>
                    <a:pt x="3701" y="898"/>
                  </a:cubicBezTo>
                  <a:cubicBezTo>
                    <a:pt x="5560" y="898"/>
                    <a:pt x="7728" y="836"/>
                    <a:pt x="9056" y="719"/>
                  </a:cubicBezTo>
                  <a:lnTo>
                    <a:pt x="9040" y="602"/>
                  </a:lnTo>
                  <a:lnTo>
                    <a:pt x="2039" y="669"/>
                  </a:lnTo>
                  <a:cubicBezTo>
                    <a:pt x="2039" y="669"/>
                    <a:pt x="1872" y="0"/>
                    <a:pt x="1571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7"/>
            <p:cNvSpPr/>
            <p:nvPr/>
          </p:nvSpPr>
          <p:spPr>
            <a:xfrm>
              <a:off x="5858875" y="4480925"/>
              <a:ext cx="223500" cy="3375"/>
            </a:xfrm>
            <a:custGeom>
              <a:avLst/>
              <a:gdLst/>
              <a:ahLst/>
              <a:cxnLst/>
              <a:rect l="l" t="t" r="r" b="b"/>
              <a:pathLst>
                <a:path w="8940" h="135" extrusionOk="0">
                  <a:moveTo>
                    <a:pt x="55" y="27"/>
                  </a:moveTo>
                  <a:cubicBezTo>
                    <a:pt x="38" y="27"/>
                    <a:pt x="23" y="34"/>
                    <a:pt x="1" y="34"/>
                  </a:cubicBezTo>
                  <a:lnTo>
                    <a:pt x="84" y="34"/>
                  </a:lnTo>
                  <a:cubicBezTo>
                    <a:pt x="73" y="29"/>
                    <a:pt x="64" y="27"/>
                    <a:pt x="55" y="27"/>
                  </a:cubicBezTo>
                  <a:close/>
                  <a:moveTo>
                    <a:pt x="8839" y="1"/>
                  </a:moveTo>
                  <a:lnTo>
                    <a:pt x="8589" y="17"/>
                  </a:lnTo>
                  <a:lnTo>
                    <a:pt x="7620" y="34"/>
                  </a:lnTo>
                  <a:cubicBezTo>
                    <a:pt x="6818" y="51"/>
                    <a:pt x="5698" y="68"/>
                    <a:pt x="4462" y="68"/>
                  </a:cubicBezTo>
                  <a:cubicBezTo>
                    <a:pt x="4100" y="72"/>
                    <a:pt x="3749" y="74"/>
                    <a:pt x="3413" y="74"/>
                  </a:cubicBezTo>
                  <a:cubicBezTo>
                    <a:pt x="2604" y="74"/>
                    <a:pt x="1883" y="63"/>
                    <a:pt x="1304" y="51"/>
                  </a:cubicBezTo>
                  <a:cubicBezTo>
                    <a:pt x="936" y="34"/>
                    <a:pt x="602" y="34"/>
                    <a:pt x="351" y="34"/>
                  </a:cubicBezTo>
                  <a:lnTo>
                    <a:pt x="84" y="34"/>
                  </a:lnTo>
                  <a:lnTo>
                    <a:pt x="351" y="51"/>
                  </a:lnTo>
                  <a:lnTo>
                    <a:pt x="1304" y="101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5698" y="134"/>
                    <a:pt x="6818" y="118"/>
                    <a:pt x="7620" y="84"/>
                  </a:cubicBezTo>
                  <a:lnTo>
                    <a:pt x="8589" y="34"/>
                  </a:lnTo>
                  <a:cubicBezTo>
                    <a:pt x="8672" y="34"/>
                    <a:pt x="8773" y="34"/>
                    <a:pt x="8839" y="17"/>
                  </a:cubicBezTo>
                  <a:lnTo>
                    <a:pt x="8940" y="17"/>
                  </a:lnTo>
                  <a:cubicBezTo>
                    <a:pt x="8906" y="1"/>
                    <a:pt x="8873" y="1"/>
                    <a:pt x="8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7"/>
            <p:cNvSpPr/>
            <p:nvPr/>
          </p:nvSpPr>
          <p:spPr>
            <a:xfrm>
              <a:off x="5893125" y="4465900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201"/>
                    <a:pt x="452" y="501"/>
                    <a:pt x="519" y="819"/>
                  </a:cubicBezTo>
                  <a:cubicBezTo>
                    <a:pt x="535" y="468"/>
                    <a:pt x="335" y="15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7"/>
            <p:cNvSpPr/>
            <p:nvPr/>
          </p:nvSpPr>
          <p:spPr>
            <a:xfrm>
              <a:off x="5939925" y="4452525"/>
              <a:ext cx="7950" cy="11300"/>
            </a:xfrm>
            <a:custGeom>
              <a:avLst/>
              <a:gdLst/>
              <a:ahLst/>
              <a:cxnLst/>
              <a:rect l="l" t="t" r="r" b="b"/>
              <a:pathLst>
                <a:path w="318" h="452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17"/>
                    <a:pt x="50" y="117"/>
                    <a:pt x="134" y="251"/>
                  </a:cubicBezTo>
                  <a:cubicBezTo>
                    <a:pt x="201" y="368"/>
                    <a:pt x="284" y="452"/>
                    <a:pt x="301" y="452"/>
                  </a:cubicBezTo>
                  <a:cubicBezTo>
                    <a:pt x="317" y="435"/>
                    <a:pt x="251" y="335"/>
                    <a:pt x="184" y="218"/>
                  </a:cubicBezTo>
                  <a:cubicBezTo>
                    <a:pt x="100" y="84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7"/>
            <p:cNvSpPr/>
            <p:nvPr/>
          </p:nvSpPr>
          <p:spPr>
            <a:xfrm>
              <a:off x="5949525" y="4450425"/>
              <a:ext cx="8800" cy="7625"/>
            </a:xfrm>
            <a:custGeom>
              <a:avLst/>
              <a:gdLst/>
              <a:ahLst/>
              <a:cxnLst/>
              <a:rect l="l" t="t" r="r" b="b"/>
              <a:pathLst>
                <a:path w="352" h="305" extrusionOk="0">
                  <a:moveTo>
                    <a:pt x="0" y="1"/>
                  </a:moveTo>
                  <a:cubicBezTo>
                    <a:pt x="0" y="18"/>
                    <a:pt x="67" y="101"/>
                    <a:pt x="151" y="185"/>
                  </a:cubicBezTo>
                  <a:cubicBezTo>
                    <a:pt x="223" y="257"/>
                    <a:pt x="296" y="305"/>
                    <a:pt x="325" y="305"/>
                  </a:cubicBezTo>
                  <a:cubicBezTo>
                    <a:pt x="329" y="305"/>
                    <a:pt x="332" y="304"/>
                    <a:pt x="334" y="302"/>
                  </a:cubicBezTo>
                  <a:cubicBezTo>
                    <a:pt x="351" y="285"/>
                    <a:pt x="284" y="218"/>
                    <a:pt x="201" y="135"/>
                  </a:cubicBezTo>
                  <a:cubicBezTo>
                    <a:pt x="101" y="51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7"/>
            <p:cNvSpPr/>
            <p:nvPr/>
          </p:nvSpPr>
          <p:spPr>
            <a:xfrm>
              <a:off x="5950775" y="4444850"/>
              <a:ext cx="13800" cy="1700"/>
            </a:xfrm>
            <a:custGeom>
              <a:avLst/>
              <a:gdLst/>
              <a:ahLst/>
              <a:cxnLst/>
              <a:rect l="l" t="t" r="r" b="b"/>
              <a:pathLst>
                <a:path w="552" h="68" extrusionOk="0">
                  <a:moveTo>
                    <a:pt x="304" y="0"/>
                  </a:moveTo>
                  <a:cubicBezTo>
                    <a:pt x="203" y="0"/>
                    <a:pt x="102" y="13"/>
                    <a:pt x="0" y="40"/>
                  </a:cubicBezTo>
                  <a:cubicBezTo>
                    <a:pt x="59" y="60"/>
                    <a:pt x="112" y="68"/>
                    <a:pt x="166" y="68"/>
                  </a:cubicBezTo>
                  <a:cubicBezTo>
                    <a:pt x="204" y="68"/>
                    <a:pt x="243" y="64"/>
                    <a:pt x="284" y="57"/>
                  </a:cubicBezTo>
                  <a:cubicBezTo>
                    <a:pt x="307" y="61"/>
                    <a:pt x="330" y="63"/>
                    <a:pt x="355" y="63"/>
                  </a:cubicBezTo>
                  <a:cubicBezTo>
                    <a:pt x="421" y="63"/>
                    <a:pt x="491" y="48"/>
                    <a:pt x="552" y="23"/>
                  </a:cubicBezTo>
                  <a:cubicBezTo>
                    <a:pt x="469" y="8"/>
                    <a:pt x="387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7"/>
            <p:cNvSpPr/>
            <p:nvPr/>
          </p:nvSpPr>
          <p:spPr>
            <a:xfrm>
              <a:off x="5951200" y="4436650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635" y="1"/>
                  </a:moveTo>
                  <a:lnTo>
                    <a:pt x="635" y="1"/>
                  </a:lnTo>
                  <a:cubicBezTo>
                    <a:pt x="418" y="17"/>
                    <a:pt x="217" y="34"/>
                    <a:pt x="0" y="51"/>
                  </a:cubicBezTo>
                  <a:cubicBezTo>
                    <a:pt x="91" y="85"/>
                    <a:pt x="181" y="103"/>
                    <a:pt x="270" y="103"/>
                  </a:cubicBezTo>
                  <a:cubicBezTo>
                    <a:pt x="395" y="103"/>
                    <a:pt x="518" y="69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7"/>
            <p:cNvSpPr/>
            <p:nvPr/>
          </p:nvSpPr>
          <p:spPr>
            <a:xfrm>
              <a:off x="5917775" y="4440475"/>
              <a:ext cx="25075" cy="14175"/>
            </a:xfrm>
            <a:custGeom>
              <a:avLst/>
              <a:gdLst/>
              <a:ahLst/>
              <a:cxnLst/>
              <a:rect l="l" t="t" r="r" b="b"/>
              <a:pathLst>
                <a:path w="1003" h="567" extrusionOk="0">
                  <a:moveTo>
                    <a:pt x="336" y="60"/>
                  </a:moveTo>
                  <a:cubicBezTo>
                    <a:pt x="391" y="60"/>
                    <a:pt x="446" y="68"/>
                    <a:pt x="502" y="81"/>
                  </a:cubicBezTo>
                  <a:cubicBezTo>
                    <a:pt x="619" y="115"/>
                    <a:pt x="719" y="182"/>
                    <a:pt x="802" y="265"/>
                  </a:cubicBezTo>
                  <a:cubicBezTo>
                    <a:pt x="847" y="333"/>
                    <a:pt x="885" y="392"/>
                    <a:pt x="915" y="460"/>
                  </a:cubicBezTo>
                  <a:lnTo>
                    <a:pt x="915" y="460"/>
                  </a:lnTo>
                  <a:cubicBezTo>
                    <a:pt x="856" y="454"/>
                    <a:pt x="771" y="441"/>
                    <a:pt x="669" y="416"/>
                  </a:cubicBezTo>
                  <a:cubicBezTo>
                    <a:pt x="552" y="399"/>
                    <a:pt x="435" y="366"/>
                    <a:pt x="318" y="332"/>
                  </a:cubicBezTo>
                  <a:cubicBezTo>
                    <a:pt x="251" y="315"/>
                    <a:pt x="184" y="282"/>
                    <a:pt x="134" y="249"/>
                  </a:cubicBezTo>
                  <a:cubicBezTo>
                    <a:pt x="67" y="215"/>
                    <a:pt x="51" y="148"/>
                    <a:pt x="101" y="115"/>
                  </a:cubicBezTo>
                  <a:cubicBezTo>
                    <a:pt x="179" y="76"/>
                    <a:pt x="257" y="60"/>
                    <a:pt x="336" y="60"/>
                  </a:cubicBezTo>
                  <a:close/>
                  <a:moveTo>
                    <a:pt x="337" y="1"/>
                  </a:moveTo>
                  <a:cubicBezTo>
                    <a:pt x="246" y="1"/>
                    <a:pt x="154" y="21"/>
                    <a:pt x="67" y="65"/>
                  </a:cubicBezTo>
                  <a:cubicBezTo>
                    <a:pt x="17" y="98"/>
                    <a:pt x="0" y="148"/>
                    <a:pt x="17" y="198"/>
                  </a:cubicBezTo>
                  <a:cubicBezTo>
                    <a:pt x="34" y="249"/>
                    <a:pt x="51" y="282"/>
                    <a:pt x="101" y="299"/>
                  </a:cubicBezTo>
                  <a:cubicBezTo>
                    <a:pt x="168" y="332"/>
                    <a:pt x="234" y="366"/>
                    <a:pt x="301" y="382"/>
                  </a:cubicBezTo>
                  <a:cubicBezTo>
                    <a:pt x="418" y="432"/>
                    <a:pt x="535" y="449"/>
                    <a:pt x="669" y="466"/>
                  </a:cubicBezTo>
                  <a:cubicBezTo>
                    <a:pt x="719" y="474"/>
                    <a:pt x="773" y="478"/>
                    <a:pt x="830" y="478"/>
                  </a:cubicBezTo>
                  <a:cubicBezTo>
                    <a:pt x="860" y="478"/>
                    <a:pt x="890" y="477"/>
                    <a:pt x="921" y="475"/>
                  </a:cubicBezTo>
                  <a:lnTo>
                    <a:pt x="921" y="475"/>
                  </a:lnTo>
                  <a:cubicBezTo>
                    <a:pt x="933" y="503"/>
                    <a:pt x="944" y="533"/>
                    <a:pt x="953" y="566"/>
                  </a:cubicBezTo>
                  <a:cubicBezTo>
                    <a:pt x="953" y="535"/>
                    <a:pt x="953" y="504"/>
                    <a:pt x="940" y="473"/>
                  </a:cubicBezTo>
                  <a:lnTo>
                    <a:pt x="940" y="473"/>
                  </a:lnTo>
                  <a:cubicBezTo>
                    <a:pt x="961" y="471"/>
                    <a:pt x="982" y="469"/>
                    <a:pt x="1003" y="466"/>
                  </a:cubicBezTo>
                  <a:cubicBezTo>
                    <a:pt x="1003" y="466"/>
                    <a:pt x="979" y="466"/>
                    <a:pt x="935" y="462"/>
                  </a:cubicBezTo>
                  <a:lnTo>
                    <a:pt x="935" y="462"/>
                  </a:lnTo>
                  <a:cubicBezTo>
                    <a:pt x="918" y="380"/>
                    <a:pt x="885" y="314"/>
                    <a:pt x="836" y="249"/>
                  </a:cubicBezTo>
                  <a:cubicBezTo>
                    <a:pt x="712" y="90"/>
                    <a:pt x="526" y="1"/>
                    <a:pt x="3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7"/>
            <p:cNvSpPr/>
            <p:nvPr/>
          </p:nvSpPr>
          <p:spPr>
            <a:xfrm>
              <a:off x="5939075" y="4436225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402" y="1"/>
                  </a:moveTo>
                  <a:cubicBezTo>
                    <a:pt x="285" y="1"/>
                    <a:pt x="168" y="68"/>
                    <a:pt x="118" y="168"/>
                  </a:cubicBezTo>
                  <a:cubicBezTo>
                    <a:pt x="67" y="251"/>
                    <a:pt x="34" y="335"/>
                    <a:pt x="17" y="419"/>
                  </a:cubicBezTo>
                  <a:cubicBezTo>
                    <a:pt x="1" y="502"/>
                    <a:pt x="17" y="586"/>
                    <a:pt x="67" y="652"/>
                  </a:cubicBezTo>
                  <a:cubicBezTo>
                    <a:pt x="51" y="586"/>
                    <a:pt x="51" y="502"/>
                    <a:pt x="67" y="435"/>
                  </a:cubicBezTo>
                  <a:cubicBezTo>
                    <a:pt x="84" y="352"/>
                    <a:pt x="118" y="268"/>
                    <a:pt x="168" y="201"/>
                  </a:cubicBezTo>
                  <a:cubicBezTo>
                    <a:pt x="213" y="140"/>
                    <a:pt x="287" y="66"/>
                    <a:pt x="363" y="66"/>
                  </a:cubicBezTo>
                  <a:cubicBezTo>
                    <a:pt x="370" y="66"/>
                    <a:pt x="378" y="66"/>
                    <a:pt x="385" y="68"/>
                  </a:cubicBezTo>
                  <a:cubicBezTo>
                    <a:pt x="468" y="84"/>
                    <a:pt x="435" y="201"/>
                    <a:pt x="385" y="285"/>
                  </a:cubicBezTo>
                  <a:cubicBezTo>
                    <a:pt x="351" y="352"/>
                    <a:pt x="301" y="419"/>
                    <a:pt x="251" y="485"/>
                  </a:cubicBezTo>
                  <a:cubicBezTo>
                    <a:pt x="151" y="586"/>
                    <a:pt x="84" y="636"/>
                    <a:pt x="84" y="652"/>
                  </a:cubicBezTo>
                  <a:cubicBezTo>
                    <a:pt x="168" y="619"/>
                    <a:pt x="235" y="569"/>
                    <a:pt x="285" y="519"/>
                  </a:cubicBezTo>
                  <a:cubicBezTo>
                    <a:pt x="351" y="452"/>
                    <a:pt x="402" y="385"/>
                    <a:pt x="435" y="302"/>
                  </a:cubicBezTo>
                  <a:cubicBezTo>
                    <a:pt x="468" y="268"/>
                    <a:pt x="485" y="218"/>
                    <a:pt x="502" y="151"/>
                  </a:cubicBezTo>
                  <a:cubicBezTo>
                    <a:pt x="519" y="84"/>
                    <a:pt x="468" y="18"/>
                    <a:pt x="4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7"/>
            <p:cNvSpPr/>
            <p:nvPr/>
          </p:nvSpPr>
          <p:spPr>
            <a:xfrm>
              <a:off x="6036400" y="4446775"/>
              <a:ext cx="46825" cy="38350"/>
            </a:xfrm>
            <a:custGeom>
              <a:avLst/>
              <a:gdLst/>
              <a:ahLst/>
              <a:cxnLst/>
              <a:rect l="l" t="t" r="r" b="b"/>
              <a:pathLst>
                <a:path w="1873" h="1534" extrusionOk="0">
                  <a:moveTo>
                    <a:pt x="1621" y="1"/>
                  </a:moveTo>
                  <a:cubicBezTo>
                    <a:pt x="1571" y="1"/>
                    <a:pt x="1521" y="5"/>
                    <a:pt x="1471" y="13"/>
                  </a:cubicBezTo>
                  <a:cubicBezTo>
                    <a:pt x="819" y="47"/>
                    <a:pt x="251" y="498"/>
                    <a:pt x="51" y="1133"/>
                  </a:cubicBezTo>
                  <a:cubicBezTo>
                    <a:pt x="34" y="1233"/>
                    <a:pt x="17" y="1333"/>
                    <a:pt x="1" y="1417"/>
                  </a:cubicBezTo>
                  <a:cubicBezTo>
                    <a:pt x="1" y="1450"/>
                    <a:pt x="1" y="1500"/>
                    <a:pt x="1" y="1534"/>
                  </a:cubicBezTo>
                  <a:cubicBezTo>
                    <a:pt x="17" y="1534"/>
                    <a:pt x="17" y="1383"/>
                    <a:pt x="101" y="1149"/>
                  </a:cubicBezTo>
                  <a:cubicBezTo>
                    <a:pt x="301" y="548"/>
                    <a:pt x="853" y="114"/>
                    <a:pt x="1488" y="47"/>
                  </a:cubicBezTo>
                  <a:cubicBezTo>
                    <a:pt x="1605" y="38"/>
                    <a:pt x="1701" y="38"/>
                    <a:pt x="1768" y="38"/>
                  </a:cubicBezTo>
                  <a:cubicBezTo>
                    <a:pt x="1834" y="38"/>
                    <a:pt x="1872" y="38"/>
                    <a:pt x="1872" y="30"/>
                  </a:cubicBezTo>
                  <a:cubicBezTo>
                    <a:pt x="1839" y="30"/>
                    <a:pt x="1805" y="13"/>
                    <a:pt x="1772" y="13"/>
                  </a:cubicBezTo>
                  <a:cubicBezTo>
                    <a:pt x="1722" y="5"/>
                    <a:pt x="1672" y="1"/>
                    <a:pt x="16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7"/>
            <p:cNvSpPr/>
            <p:nvPr/>
          </p:nvSpPr>
          <p:spPr>
            <a:xfrm>
              <a:off x="6068575" y="4388625"/>
              <a:ext cx="2525" cy="54325"/>
            </a:xfrm>
            <a:custGeom>
              <a:avLst/>
              <a:gdLst/>
              <a:ahLst/>
              <a:cxnLst/>
              <a:rect l="l" t="t" r="r" b="b"/>
              <a:pathLst>
                <a:path w="101" h="2173" extrusionOk="0">
                  <a:moveTo>
                    <a:pt x="34" y="0"/>
                  </a:moveTo>
                  <a:lnTo>
                    <a:pt x="34" y="0"/>
                  </a:lnTo>
                  <a:cubicBezTo>
                    <a:pt x="0" y="735"/>
                    <a:pt x="17" y="1454"/>
                    <a:pt x="67" y="2172"/>
                  </a:cubicBezTo>
                  <a:cubicBezTo>
                    <a:pt x="101" y="1454"/>
                    <a:pt x="84" y="719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7"/>
            <p:cNvSpPr/>
            <p:nvPr/>
          </p:nvSpPr>
          <p:spPr>
            <a:xfrm>
              <a:off x="5981275" y="4468650"/>
              <a:ext cx="38450" cy="2125"/>
            </a:xfrm>
            <a:custGeom>
              <a:avLst/>
              <a:gdLst/>
              <a:ahLst/>
              <a:cxnLst/>
              <a:rect l="l" t="t" r="r" b="b"/>
              <a:pathLst>
                <a:path w="1538" h="85" extrusionOk="0">
                  <a:moveTo>
                    <a:pt x="1454" y="0"/>
                  </a:moveTo>
                  <a:cubicBezTo>
                    <a:pt x="1326" y="0"/>
                    <a:pt x="1064" y="12"/>
                    <a:pt x="769" y="24"/>
                  </a:cubicBezTo>
                  <a:cubicBezTo>
                    <a:pt x="479" y="24"/>
                    <a:pt x="234" y="16"/>
                    <a:pt x="103" y="16"/>
                  </a:cubicBezTo>
                  <a:cubicBezTo>
                    <a:pt x="37" y="16"/>
                    <a:pt x="0" y="18"/>
                    <a:pt x="0" y="24"/>
                  </a:cubicBezTo>
                  <a:cubicBezTo>
                    <a:pt x="239" y="64"/>
                    <a:pt x="486" y="85"/>
                    <a:pt x="733" y="85"/>
                  </a:cubicBezTo>
                  <a:cubicBezTo>
                    <a:pt x="1004" y="85"/>
                    <a:pt x="1275" y="60"/>
                    <a:pt x="1537" y="7"/>
                  </a:cubicBezTo>
                  <a:cubicBezTo>
                    <a:pt x="1537" y="2"/>
                    <a:pt x="1507" y="0"/>
                    <a:pt x="14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7"/>
            <p:cNvSpPr/>
            <p:nvPr/>
          </p:nvSpPr>
          <p:spPr>
            <a:xfrm>
              <a:off x="6041425" y="4468725"/>
              <a:ext cx="4200" cy="7625"/>
            </a:xfrm>
            <a:custGeom>
              <a:avLst/>
              <a:gdLst/>
              <a:ahLst/>
              <a:cxnLst/>
              <a:rect l="l" t="t" r="r" b="b"/>
              <a:pathLst>
                <a:path w="168" h="305" extrusionOk="0">
                  <a:moveTo>
                    <a:pt x="158" y="1"/>
                  </a:moveTo>
                  <a:cubicBezTo>
                    <a:pt x="134" y="1"/>
                    <a:pt x="77" y="48"/>
                    <a:pt x="34" y="121"/>
                  </a:cubicBezTo>
                  <a:cubicBezTo>
                    <a:pt x="0" y="221"/>
                    <a:pt x="17" y="305"/>
                    <a:pt x="34" y="305"/>
                  </a:cubicBezTo>
                  <a:cubicBezTo>
                    <a:pt x="50" y="305"/>
                    <a:pt x="67" y="238"/>
                    <a:pt x="100" y="154"/>
                  </a:cubicBezTo>
                  <a:cubicBezTo>
                    <a:pt x="134" y="71"/>
                    <a:pt x="167" y="21"/>
                    <a:pt x="167" y="4"/>
                  </a:cubicBezTo>
                  <a:cubicBezTo>
                    <a:pt x="165" y="2"/>
                    <a:pt x="162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7"/>
            <p:cNvSpPr/>
            <p:nvPr/>
          </p:nvSpPr>
          <p:spPr>
            <a:xfrm>
              <a:off x="6049775" y="4456600"/>
              <a:ext cx="5875" cy="5150"/>
            </a:xfrm>
            <a:custGeom>
              <a:avLst/>
              <a:gdLst/>
              <a:ahLst/>
              <a:cxnLst/>
              <a:rect l="l" t="t" r="r" b="b"/>
              <a:pathLst>
                <a:path w="235" h="206" extrusionOk="0">
                  <a:moveTo>
                    <a:pt x="206" y="0"/>
                  </a:moveTo>
                  <a:cubicBezTo>
                    <a:pt x="183" y="0"/>
                    <a:pt x="142" y="30"/>
                    <a:pt x="101" y="71"/>
                  </a:cubicBezTo>
                  <a:cubicBezTo>
                    <a:pt x="34" y="138"/>
                    <a:pt x="0" y="188"/>
                    <a:pt x="17" y="205"/>
                  </a:cubicBezTo>
                  <a:cubicBezTo>
                    <a:pt x="34" y="205"/>
                    <a:pt x="84" y="172"/>
                    <a:pt x="134" y="122"/>
                  </a:cubicBezTo>
                  <a:cubicBezTo>
                    <a:pt x="201" y="71"/>
                    <a:pt x="234" y="5"/>
                    <a:pt x="218" y="5"/>
                  </a:cubicBezTo>
                  <a:cubicBezTo>
                    <a:pt x="215" y="2"/>
                    <a:pt x="211" y="0"/>
                    <a:pt x="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7"/>
            <p:cNvSpPr/>
            <p:nvPr/>
          </p:nvSpPr>
          <p:spPr>
            <a:xfrm>
              <a:off x="6061475" y="4450475"/>
              <a:ext cx="7825" cy="3325"/>
            </a:xfrm>
            <a:custGeom>
              <a:avLst/>
              <a:gdLst/>
              <a:ahLst/>
              <a:cxnLst/>
              <a:rect l="l" t="t" r="r" b="b"/>
              <a:pathLst>
                <a:path w="313" h="133" extrusionOk="0">
                  <a:moveTo>
                    <a:pt x="225" y="1"/>
                  </a:moveTo>
                  <a:cubicBezTo>
                    <a:pt x="199" y="1"/>
                    <a:pt x="167" y="5"/>
                    <a:pt x="134" y="16"/>
                  </a:cubicBezTo>
                  <a:cubicBezTo>
                    <a:pt x="34" y="32"/>
                    <a:pt x="0" y="116"/>
                    <a:pt x="0" y="133"/>
                  </a:cubicBezTo>
                  <a:cubicBezTo>
                    <a:pt x="17" y="133"/>
                    <a:pt x="84" y="99"/>
                    <a:pt x="151" y="66"/>
                  </a:cubicBezTo>
                  <a:cubicBezTo>
                    <a:pt x="234" y="32"/>
                    <a:pt x="301" y="49"/>
                    <a:pt x="301" y="16"/>
                  </a:cubicBezTo>
                  <a:cubicBezTo>
                    <a:pt x="312" y="16"/>
                    <a:pt x="279" y="1"/>
                    <a:pt x="2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7"/>
            <p:cNvSpPr/>
            <p:nvPr/>
          </p:nvSpPr>
          <p:spPr>
            <a:xfrm>
              <a:off x="6074825" y="4448025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139" y="1"/>
                  </a:moveTo>
                  <a:cubicBezTo>
                    <a:pt x="122" y="1"/>
                    <a:pt x="101" y="5"/>
                    <a:pt x="84" y="13"/>
                  </a:cubicBezTo>
                  <a:cubicBezTo>
                    <a:pt x="34" y="30"/>
                    <a:pt x="1" y="64"/>
                    <a:pt x="1" y="80"/>
                  </a:cubicBezTo>
                  <a:cubicBezTo>
                    <a:pt x="9" y="89"/>
                    <a:pt x="22" y="93"/>
                    <a:pt x="38" y="93"/>
                  </a:cubicBezTo>
                  <a:cubicBezTo>
                    <a:pt x="55" y="93"/>
                    <a:pt x="76" y="89"/>
                    <a:pt x="101" y="80"/>
                  </a:cubicBezTo>
                  <a:cubicBezTo>
                    <a:pt x="135" y="64"/>
                    <a:pt x="168" y="30"/>
                    <a:pt x="168" y="13"/>
                  </a:cubicBezTo>
                  <a:cubicBezTo>
                    <a:pt x="168" y="5"/>
                    <a:pt x="155" y="1"/>
                    <a:pt x="1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7"/>
            <p:cNvSpPr/>
            <p:nvPr/>
          </p:nvSpPr>
          <p:spPr>
            <a:xfrm>
              <a:off x="5485025" y="2132125"/>
              <a:ext cx="1176300" cy="313725"/>
            </a:xfrm>
            <a:custGeom>
              <a:avLst/>
              <a:gdLst/>
              <a:ahLst/>
              <a:cxnLst/>
              <a:rect l="l" t="t" r="r" b="b"/>
              <a:pathLst>
                <a:path w="47052" h="12549" extrusionOk="0">
                  <a:moveTo>
                    <a:pt x="685" y="1"/>
                  </a:moveTo>
                  <a:lnTo>
                    <a:pt x="0" y="10828"/>
                  </a:lnTo>
                  <a:lnTo>
                    <a:pt x="47052" y="12549"/>
                  </a:lnTo>
                  <a:lnTo>
                    <a:pt x="47052" y="1855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7"/>
            <p:cNvSpPr/>
            <p:nvPr/>
          </p:nvSpPr>
          <p:spPr>
            <a:xfrm>
              <a:off x="5213500" y="2230225"/>
              <a:ext cx="81900" cy="54975"/>
            </a:xfrm>
            <a:custGeom>
              <a:avLst/>
              <a:gdLst/>
              <a:ahLst/>
              <a:cxnLst/>
              <a:rect l="l" t="t" r="r" b="b"/>
              <a:pathLst>
                <a:path w="3276" h="2199" extrusionOk="0">
                  <a:moveTo>
                    <a:pt x="2519" y="1"/>
                  </a:moveTo>
                  <a:cubicBezTo>
                    <a:pt x="1688" y="1"/>
                    <a:pt x="416" y="129"/>
                    <a:pt x="1" y="872"/>
                  </a:cubicBezTo>
                  <a:cubicBezTo>
                    <a:pt x="1" y="872"/>
                    <a:pt x="494" y="2199"/>
                    <a:pt x="2860" y="2199"/>
                  </a:cubicBezTo>
                  <a:cubicBezTo>
                    <a:pt x="2957" y="2199"/>
                    <a:pt x="3056" y="2197"/>
                    <a:pt x="3159" y="2192"/>
                  </a:cubicBezTo>
                  <a:lnTo>
                    <a:pt x="3276" y="37"/>
                  </a:lnTo>
                  <a:cubicBezTo>
                    <a:pt x="3276" y="37"/>
                    <a:pt x="2959" y="1"/>
                    <a:pt x="2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7"/>
            <p:cNvSpPr/>
            <p:nvPr/>
          </p:nvSpPr>
          <p:spPr>
            <a:xfrm>
              <a:off x="5282850" y="2132125"/>
              <a:ext cx="219325" cy="270700"/>
            </a:xfrm>
            <a:custGeom>
              <a:avLst/>
              <a:gdLst/>
              <a:ahLst/>
              <a:cxnLst/>
              <a:rect l="l" t="t" r="r" b="b"/>
              <a:pathLst>
                <a:path w="8773" h="10828" extrusionOk="0">
                  <a:moveTo>
                    <a:pt x="8772" y="1"/>
                  </a:moveTo>
                  <a:lnTo>
                    <a:pt x="6684" y="1956"/>
                  </a:lnTo>
                  <a:cubicBezTo>
                    <a:pt x="6266" y="2340"/>
                    <a:pt x="5798" y="2657"/>
                    <a:pt x="5280" y="2875"/>
                  </a:cubicBezTo>
                  <a:cubicBezTo>
                    <a:pt x="4645" y="3159"/>
                    <a:pt x="3793" y="3509"/>
                    <a:pt x="3292" y="3543"/>
                  </a:cubicBezTo>
                  <a:cubicBezTo>
                    <a:pt x="2971" y="3559"/>
                    <a:pt x="2648" y="3566"/>
                    <a:pt x="2324" y="3566"/>
                  </a:cubicBezTo>
                  <a:cubicBezTo>
                    <a:pt x="1638" y="3566"/>
                    <a:pt x="949" y="3533"/>
                    <a:pt x="268" y="3476"/>
                  </a:cubicBezTo>
                  <a:lnTo>
                    <a:pt x="0" y="6433"/>
                  </a:lnTo>
                  <a:lnTo>
                    <a:pt x="3175" y="6734"/>
                  </a:lnTo>
                  <a:cubicBezTo>
                    <a:pt x="3175" y="6734"/>
                    <a:pt x="4478" y="6851"/>
                    <a:pt x="5982" y="8472"/>
                  </a:cubicBezTo>
                  <a:cubicBezTo>
                    <a:pt x="7486" y="10093"/>
                    <a:pt x="8087" y="10828"/>
                    <a:pt x="8087" y="10828"/>
                  </a:cubicBezTo>
                  <a:lnTo>
                    <a:pt x="87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7"/>
            <p:cNvSpPr/>
            <p:nvPr/>
          </p:nvSpPr>
          <p:spPr>
            <a:xfrm>
              <a:off x="6661300" y="2178500"/>
              <a:ext cx="69800" cy="267350"/>
            </a:xfrm>
            <a:custGeom>
              <a:avLst/>
              <a:gdLst/>
              <a:ahLst/>
              <a:cxnLst/>
              <a:rect l="l" t="t" r="r" b="b"/>
              <a:pathLst>
                <a:path w="2792" h="10694" extrusionOk="0">
                  <a:moveTo>
                    <a:pt x="1" y="0"/>
                  </a:moveTo>
                  <a:lnTo>
                    <a:pt x="1" y="10694"/>
                  </a:lnTo>
                  <a:cubicBezTo>
                    <a:pt x="1" y="10694"/>
                    <a:pt x="1755" y="9307"/>
                    <a:pt x="2240" y="5748"/>
                  </a:cubicBezTo>
                  <a:cubicBezTo>
                    <a:pt x="2791" y="160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7"/>
            <p:cNvSpPr/>
            <p:nvPr/>
          </p:nvSpPr>
          <p:spPr>
            <a:xfrm>
              <a:off x="5492550" y="2230700"/>
              <a:ext cx="1168775" cy="114900"/>
            </a:xfrm>
            <a:custGeom>
              <a:avLst/>
              <a:gdLst/>
              <a:ahLst/>
              <a:cxnLst/>
              <a:rect l="l" t="t" r="r" b="b"/>
              <a:pathLst>
                <a:path w="46751" h="4596" extrusionOk="0">
                  <a:moveTo>
                    <a:pt x="167" y="1"/>
                  </a:moveTo>
                  <a:lnTo>
                    <a:pt x="0" y="2741"/>
                  </a:lnTo>
                  <a:lnTo>
                    <a:pt x="46751" y="4596"/>
                  </a:lnTo>
                  <a:lnTo>
                    <a:pt x="46751" y="1705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7"/>
            <p:cNvSpPr/>
            <p:nvPr/>
          </p:nvSpPr>
          <p:spPr>
            <a:xfrm>
              <a:off x="6088200" y="2176000"/>
              <a:ext cx="208875" cy="251050"/>
            </a:xfrm>
            <a:custGeom>
              <a:avLst/>
              <a:gdLst/>
              <a:ahLst/>
              <a:cxnLst/>
              <a:rect l="l" t="t" r="r" b="b"/>
              <a:pathLst>
                <a:path w="8355" h="10042" extrusionOk="0">
                  <a:moveTo>
                    <a:pt x="3108" y="0"/>
                  </a:moveTo>
                  <a:lnTo>
                    <a:pt x="251" y="618"/>
                  </a:lnTo>
                  <a:lnTo>
                    <a:pt x="1" y="9925"/>
                  </a:lnTo>
                  <a:lnTo>
                    <a:pt x="2290" y="10042"/>
                  </a:lnTo>
                  <a:cubicBezTo>
                    <a:pt x="2290" y="9607"/>
                    <a:pt x="2273" y="9073"/>
                    <a:pt x="2273" y="8622"/>
                  </a:cubicBezTo>
                  <a:lnTo>
                    <a:pt x="2273" y="8622"/>
                  </a:lnTo>
                  <a:cubicBezTo>
                    <a:pt x="2301" y="8625"/>
                    <a:pt x="2329" y="8627"/>
                    <a:pt x="2357" y="8627"/>
                  </a:cubicBezTo>
                  <a:cubicBezTo>
                    <a:pt x="2721" y="8627"/>
                    <a:pt x="3023" y="8332"/>
                    <a:pt x="3225" y="8037"/>
                  </a:cubicBezTo>
                  <a:cubicBezTo>
                    <a:pt x="3443" y="7703"/>
                    <a:pt x="3593" y="7318"/>
                    <a:pt x="3877" y="7051"/>
                  </a:cubicBezTo>
                  <a:cubicBezTo>
                    <a:pt x="4050" y="6889"/>
                    <a:pt x="4302" y="6776"/>
                    <a:pt x="4538" y="6776"/>
                  </a:cubicBezTo>
                  <a:cubicBezTo>
                    <a:pt x="4690" y="6776"/>
                    <a:pt x="4835" y="6823"/>
                    <a:pt x="4946" y="6934"/>
                  </a:cubicBezTo>
                  <a:cubicBezTo>
                    <a:pt x="5080" y="7051"/>
                    <a:pt x="5164" y="7268"/>
                    <a:pt x="5347" y="7285"/>
                  </a:cubicBezTo>
                  <a:cubicBezTo>
                    <a:pt x="5368" y="7289"/>
                    <a:pt x="5387" y="7291"/>
                    <a:pt x="5406" y="7291"/>
                  </a:cubicBezTo>
                  <a:cubicBezTo>
                    <a:pt x="5688" y="7291"/>
                    <a:pt x="5736" y="6830"/>
                    <a:pt x="5798" y="6516"/>
                  </a:cubicBezTo>
                  <a:cubicBezTo>
                    <a:pt x="5966" y="5781"/>
                    <a:pt x="6834" y="5497"/>
                    <a:pt x="7386" y="4979"/>
                  </a:cubicBezTo>
                  <a:cubicBezTo>
                    <a:pt x="8355" y="4060"/>
                    <a:pt x="8154" y="2456"/>
                    <a:pt x="6985" y="1805"/>
                  </a:cubicBezTo>
                  <a:cubicBezTo>
                    <a:pt x="6367" y="1454"/>
                    <a:pt x="5581" y="1454"/>
                    <a:pt x="4963" y="1103"/>
                  </a:cubicBezTo>
                  <a:cubicBezTo>
                    <a:pt x="4328" y="752"/>
                    <a:pt x="3844" y="50"/>
                    <a:pt x="3108" y="0"/>
                  </a:cubicBezTo>
                  <a:close/>
                </a:path>
              </a:pathLst>
            </a:custGeom>
            <a:solidFill>
              <a:srgbClr val="000000">
                <a:alpha val="258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7"/>
            <p:cNvSpPr/>
            <p:nvPr/>
          </p:nvSpPr>
          <p:spPr>
            <a:xfrm>
              <a:off x="6219775" y="4386525"/>
              <a:ext cx="244400" cy="107750"/>
            </a:xfrm>
            <a:custGeom>
              <a:avLst/>
              <a:gdLst/>
              <a:ahLst/>
              <a:cxnLst/>
              <a:rect l="l" t="t" r="r" b="b"/>
              <a:pathLst>
                <a:path w="9776" h="4310" extrusionOk="0">
                  <a:moveTo>
                    <a:pt x="17" y="1"/>
                  </a:moveTo>
                  <a:lnTo>
                    <a:pt x="1" y="4128"/>
                  </a:lnTo>
                  <a:lnTo>
                    <a:pt x="318" y="4144"/>
                  </a:lnTo>
                  <a:cubicBezTo>
                    <a:pt x="1237" y="4197"/>
                    <a:pt x="3951" y="4310"/>
                    <a:pt x="6068" y="4310"/>
                  </a:cubicBezTo>
                  <a:cubicBezTo>
                    <a:pt x="7302" y="4310"/>
                    <a:pt x="8333" y="4272"/>
                    <a:pt x="8689" y="4161"/>
                  </a:cubicBezTo>
                  <a:cubicBezTo>
                    <a:pt x="9775" y="3827"/>
                    <a:pt x="5297" y="2824"/>
                    <a:pt x="5297" y="2824"/>
                  </a:cubicBezTo>
                  <a:lnTo>
                    <a:pt x="5281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7"/>
            <p:cNvSpPr/>
            <p:nvPr/>
          </p:nvSpPr>
          <p:spPr>
            <a:xfrm>
              <a:off x="6219775" y="4452400"/>
              <a:ext cx="47650" cy="37750"/>
            </a:xfrm>
            <a:custGeom>
              <a:avLst/>
              <a:gdLst/>
              <a:ahLst/>
              <a:cxnLst/>
              <a:rect l="l" t="t" r="r" b="b"/>
              <a:pathLst>
                <a:path w="1906" h="1510" extrusionOk="0">
                  <a:moveTo>
                    <a:pt x="132" y="0"/>
                  </a:moveTo>
                  <a:cubicBezTo>
                    <a:pt x="88" y="0"/>
                    <a:pt x="44" y="2"/>
                    <a:pt x="1" y="5"/>
                  </a:cubicBezTo>
                  <a:lnTo>
                    <a:pt x="1" y="1476"/>
                  </a:lnTo>
                  <a:lnTo>
                    <a:pt x="1906" y="1509"/>
                  </a:lnTo>
                  <a:cubicBezTo>
                    <a:pt x="1822" y="1058"/>
                    <a:pt x="1588" y="657"/>
                    <a:pt x="1237" y="390"/>
                  </a:cubicBezTo>
                  <a:cubicBezTo>
                    <a:pt x="922" y="134"/>
                    <a:pt x="525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7"/>
            <p:cNvSpPr/>
            <p:nvPr/>
          </p:nvSpPr>
          <p:spPr>
            <a:xfrm>
              <a:off x="6219375" y="4471325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7502" y="0"/>
                  </a:moveTo>
                  <a:cubicBezTo>
                    <a:pt x="7185" y="17"/>
                    <a:pt x="7034" y="669"/>
                    <a:pt x="7034" y="669"/>
                  </a:cubicBezTo>
                  <a:lnTo>
                    <a:pt x="17" y="602"/>
                  </a:lnTo>
                  <a:lnTo>
                    <a:pt x="0" y="719"/>
                  </a:lnTo>
                  <a:cubicBezTo>
                    <a:pt x="1328" y="836"/>
                    <a:pt x="3496" y="898"/>
                    <a:pt x="5357" y="898"/>
                  </a:cubicBezTo>
                  <a:cubicBezTo>
                    <a:pt x="7218" y="898"/>
                    <a:pt x="8772" y="836"/>
                    <a:pt x="8872" y="702"/>
                  </a:cubicBezTo>
                  <a:cubicBezTo>
                    <a:pt x="9056" y="452"/>
                    <a:pt x="7502" y="0"/>
                    <a:pt x="750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7"/>
            <p:cNvSpPr/>
            <p:nvPr/>
          </p:nvSpPr>
          <p:spPr>
            <a:xfrm>
              <a:off x="6218950" y="4485100"/>
              <a:ext cx="221000" cy="3475"/>
            </a:xfrm>
            <a:custGeom>
              <a:avLst/>
              <a:gdLst/>
              <a:ahLst/>
              <a:cxnLst/>
              <a:rect l="l" t="t" r="r" b="b"/>
              <a:pathLst>
                <a:path w="8840" h="139" extrusionOk="0">
                  <a:moveTo>
                    <a:pt x="84" y="1"/>
                  </a:moveTo>
                  <a:cubicBezTo>
                    <a:pt x="50" y="1"/>
                    <a:pt x="17" y="1"/>
                    <a:pt x="0" y="17"/>
                  </a:cubicBezTo>
                  <a:lnTo>
                    <a:pt x="84" y="17"/>
                  </a:lnTo>
                  <a:cubicBezTo>
                    <a:pt x="167" y="34"/>
                    <a:pt x="251" y="34"/>
                    <a:pt x="335" y="34"/>
                  </a:cubicBezTo>
                  <a:lnTo>
                    <a:pt x="1304" y="84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4698" y="138"/>
                    <a:pt x="4930" y="139"/>
                    <a:pt x="5156" y="139"/>
                  </a:cubicBezTo>
                  <a:cubicBezTo>
                    <a:pt x="6114" y="139"/>
                    <a:pt x="6971" y="115"/>
                    <a:pt x="7619" y="101"/>
                  </a:cubicBezTo>
                  <a:cubicBezTo>
                    <a:pt x="8004" y="84"/>
                    <a:pt x="8321" y="68"/>
                    <a:pt x="8572" y="51"/>
                  </a:cubicBezTo>
                  <a:lnTo>
                    <a:pt x="8839" y="34"/>
                  </a:lnTo>
                  <a:lnTo>
                    <a:pt x="8572" y="34"/>
                  </a:lnTo>
                  <a:lnTo>
                    <a:pt x="7619" y="51"/>
                  </a:lnTo>
                  <a:cubicBezTo>
                    <a:pt x="6817" y="68"/>
                    <a:pt x="5698" y="84"/>
                    <a:pt x="4462" y="84"/>
                  </a:cubicBezTo>
                  <a:cubicBezTo>
                    <a:pt x="3225" y="68"/>
                    <a:pt x="2106" y="51"/>
                    <a:pt x="1304" y="34"/>
                  </a:cubicBezTo>
                  <a:cubicBezTo>
                    <a:pt x="919" y="34"/>
                    <a:pt x="602" y="17"/>
                    <a:pt x="351" y="17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7"/>
            <p:cNvSpPr/>
            <p:nvPr/>
          </p:nvSpPr>
          <p:spPr>
            <a:xfrm>
              <a:off x="6394375" y="4470075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536" y="0"/>
                  </a:moveTo>
                  <a:lnTo>
                    <a:pt x="536" y="0"/>
                  </a:lnTo>
                  <a:cubicBezTo>
                    <a:pt x="201" y="151"/>
                    <a:pt x="1" y="468"/>
                    <a:pt x="34" y="819"/>
                  </a:cubicBezTo>
                  <a:cubicBezTo>
                    <a:pt x="68" y="669"/>
                    <a:pt x="135" y="518"/>
                    <a:pt x="201" y="368"/>
                  </a:cubicBezTo>
                  <a:cubicBezTo>
                    <a:pt x="302" y="234"/>
                    <a:pt x="402" y="117"/>
                    <a:pt x="5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7"/>
            <p:cNvSpPr/>
            <p:nvPr/>
          </p:nvSpPr>
          <p:spPr>
            <a:xfrm>
              <a:off x="6353450" y="445707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79" y="0"/>
                  </a:moveTo>
                  <a:cubicBezTo>
                    <a:pt x="256" y="0"/>
                    <a:pt x="194" y="80"/>
                    <a:pt x="117" y="203"/>
                  </a:cubicBezTo>
                  <a:cubicBezTo>
                    <a:pt x="51" y="320"/>
                    <a:pt x="1" y="420"/>
                    <a:pt x="17" y="437"/>
                  </a:cubicBezTo>
                  <a:cubicBezTo>
                    <a:pt x="17" y="437"/>
                    <a:pt x="101" y="353"/>
                    <a:pt x="184" y="236"/>
                  </a:cubicBezTo>
                  <a:cubicBezTo>
                    <a:pt x="251" y="103"/>
                    <a:pt x="301" y="2"/>
                    <a:pt x="285" y="2"/>
                  </a:cubicBezTo>
                  <a:cubicBezTo>
                    <a:pt x="283" y="1"/>
                    <a:pt x="281" y="0"/>
                    <a:pt x="2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7"/>
            <p:cNvSpPr/>
            <p:nvPr/>
          </p:nvSpPr>
          <p:spPr>
            <a:xfrm>
              <a:off x="6342600" y="4454950"/>
              <a:ext cx="8775" cy="7275"/>
            </a:xfrm>
            <a:custGeom>
              <a:avLst/>
              <a:gdLst/>
              <a:ahLst/>
              <a:cxnLst/>
              <a:rect l="l" t="t" r="r" b="b"/>
              <a:pathLst>
                <a:path w="351" h="291" extrusionOk="0">
                  <a:moveTo>
                    <a:pt x="341" y="1"/>
                  </a:moveTo>
                  <a:cubicBezTo>
                    <a:pt x="313" y="1"/>
                    <a:pt x="240" y="48"/>
                    <a:pt x="167" y="121"/>
                  </a:cubicBezTo>
                  <a:cubicBezTo>
                    <a:pt x="67" y="204"/>
                    <a:pt x="0" y="271"/>
                    <a:pt x="17" y="288"/>
                  </a:cubicBezTo>
                  <a:cubicBezTo>
                    <a:pt x="19" y="290"/>
                    <a:pt x="22" y="291"/>
                    <a:pt x="26" y="291"/>
                  </a:cubicBezTo>
                  <a:cubicBezTo>
                    <a:pt x="55" y="291"/>
                    <a:pt x="128" y="244"/>
                    <a:pt x="201" y="171"/>
                  </a:cubicBezTo>
                  <a:cubicBezTo>
                    <a:pt x="301" y="87"/>
                    <a:pt x="351" y="4"/>
                    <a:pt x="351" y="4"/>
                  </a:cubicBezTo>
                  <a:cubicBezTo>
                    <a:pt x="349" y="2"/>
                    <a:pt x="346" y="1"/>
                    <a:pt x="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7"/>
            <p:cNvSpPr/>
            <p:nvPr/>
          </p:nvSpPr>
          <p:spPr>
            <a:xfrm>
              <a:off x="6336325" y="4449025"/>
              <a:ext cx="13800" cy="1850"/>
            </a:xfrm>
            <a:custGeom>
              <a:avLst/>
              <a:gdLst/>
              <a:ahLst/>
              <a:cxnLst/>
              <a:rect l="l" t="t" r="r" b="b"/>
              <a:pathLst>
                <a:path w="552" h="74" extrusionOk="0">
                  <a:moveTo>
                    <a:pt x="248" y="0"/>
                  </a:moveTo>
                  <a:cubicBezTo>
                    <a:pt x="166" y="0"/>
                    <a:pt x="83" y="9"/>
                    <a:pt x="0" y="24"/>
                  </a:cubicBezTo>
                  <a:cubicBezTo>
                    <a:pt x="84" y="57"/>
                    <a:pt x="184" y="74"/>
                    <a:pt x="268" y="74"/>
                  </a:cubicBezTo>
                  <a:cubicBezTo>
                    <a:pt x="368" y="74"/>
                    <a:pt x="468" y="74"/>
                    <a:pt x="552" y="40"/>
                  </a:cubicBezTo>
                  <a:cubicBezTo>
                    <a:pt x="451" y="13"/>
                    <a:pt x="349" y="0"/>
                    <a:pt x="2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7"/>
            <p:cNvSpPr/>
            <p:nvPr/>
          </p:nvSpPr>
          <p:spPr>
            <a:xfrm>
              <a:off x="6333825" y="4440825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0" y="1"/>
                  </a:moveTo>
                  <a:cubicBezTo>
                    <a:pt x="117" y="69"/>
                    <a:pt x="240" y="103"/>
                    <a:pt x="365" y="103"/>
                  </a:cubicBezTo>
                  <a:cubicBezTo>
                    <a:pt x="454" y="103"/>
                    <a:pt x="545" y="86"/>
                    <a:pt x="635" y="51"/>
                  </a:cubicBezTo>
                  <a:cubicBezTo>
                    <a:pt x="418" y="51"/>
                    <a:pt x="217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7"/>
            <p:cNvSpPr/>
            <p:nvPr/>
          </p:nvSpPr>
          <p:spPr>
            <a:xfrm>
              <a:off x="6358050" y="4444675"/>
              <a:ext cx="25075" cy="14150"/>
            </a:xfrm>
            <a:custGeom>
              <a:avLst/>
              <a:gdLst/>
              <a:ahLst/>
              <a:cxnLst/>
              <a:rect l="l" t="t" r="r" b="b"/>
              <a:pathLst>
                <a:path w="1003" h="566" extrusionOk="0">
                  <a:moveTo>
                    <a:pt x="668" y="59"/>
                  </a:moveTo>
                  <a:cubicBezTo>
                    <a:pt x="746" y="59"/>
                    <a:pt x="824" y="75"/>
                    <a:pt x="903" y="114"/>
                  </a:cubicBezTo>
                  <a:cubicBezTo>
                    <a:pt x="953" y="147"/>
                    <a:pt x="936" y="214"/>
                    <a:pt x="869" y="248"/>
                  </a:cubicBezTo>
                  <a:cubicBezTo>
                    <a:pt x="819" y="281"/>
                    <a:pt x="752" y="314"/>
                    <a:pt x="685" y="331"/>
                  </a:cubicBezTo>
                  <a:cubicBezTo>
                    <a:pt x="568" y="365"/>
                    <a:pt x="451" y="398"/>
                    <a:pt x="334" y="415"/>
                  </a:cubicBezTo>
                  <a:cubicBezTo>
                    <a:pt x="235" y="440"/>
                    <a:pt x="152" y="452"/>
                    <a:pt x="93" y="458"/>
                  </a:cubicBezTo>
                  <a:lnTo>
                    <a:pt x="93" y="458"/>
                  </a:lnTo>
                  <a:cubicBezTo>
                    <a:pt x="124" y="395"/>
                    <a:pt x="164" y="335"/>
                    <a:pt x="218" y="281"/>
                  </a:cubicBezTo>
                  <a:cubicBezTo>
                    <a:pt x="284" y="181"/>
                    <a:pt x="385" y="114"/>
                    <a:pt x="502" y="81"/>
                  </a:cubicBezTo>
                  <a:cubicBezTo>
                    <a:pt x="557" y="67"/>
                    <a:pt x="612" y="59"/>
                    <a:pt x="668" y="59"/>
                  </a:cubicBezTo>
                  <a:close/>
                  <a:moveTo>
                    <a:pt x="667" y="0"/>
                  </a:moveTo>
                  <a:cubicBezTo>
                    <a:pt x="477" y="0"/>
                    <a:pt x="292" y="89"/>
                    <a:pt x="167" y="248"/>
                  </a:cubicBezTo>
                  <a:cubicBezTo>
                    <a:pt x="118" y="313"/>
                    <a:pt x="85" y="379"/>
                    <a:pt x="68" y="461"/>
                  </a:cubicBezTo>
                  <a:lnTo>
                    <a:pt x="68" y="461"/>
                  </a:lnTo>
                  <a:cubicBezTo>
                    <a:pt x="25" y="465"/>
                    <a:pt x="0" y="465"/>
                    <a:pt x="0" y="465"/>
                  </a:cubicBezTo>
                  <a:cubicBezTo>
                    <a:pt x="21" y="468"/>
                    <a:pt x="43" y="470"/>
                    <a:pt x="64" y="472"/>
                  </a:cubicBezTo>
                  <a:lnTo>
                    <a:pt x="64" y="472"/>
                  </a:lnTo>
                  <a:cubicBezTo>
                    <a:pt x="50" y="503"/>
                    <a:pt x="50" y="534"/>
                    <a:pt x="50" y="565"/>
                  </a:cubicBezTo>
                  <a:cubicBezTo>
                    <a:pt x="61" y="535"/>
                    <a:pt x="72" y="504"/>
                    <a:pt x="86" y="474"/>
                  </a:cubicBezTo>
                  <a:lnTo>
                    <a:pt x="86" y="474"/>
                  </a:lnTo>
                  <a:cubicBezTo>
                    <a:pt x="116" y="476"/>
                    <a:pt x="145" y="477"/>
                    <a:pt x="174" y="477"/>
                  </a:cubicBezTo>
                  <a:cubicBezTo>
                    <a:pt x="230" y="477"/>
                    <a:pt x="284" y="473"/>
                    <a:pt x="334" y="465"/>
                  </a:cubicBezTo>
                  <a:cubicBezTo>
                    <a:pt x="468" y="448"/>
                    <a:pt x="585" y="431"/>
                    <a:pt x="702" y="381"/>
                  </a:cubicBezTo>
                  <a:cubicBezTo>
                    <a:pt x="769" y="365"/>
                    <a:pt x="836" y="348"/>
                    <a:pt x="903" y="298"/>
                  </a:cubicBezTo>
                  <a:cubicBezTo>
                    <a:pt x="953" y="281"/>
                    <a:pt x="986" y="248"/>
                    <a:pt x="986" y="198"/>
                  </a:cubicBezTo>
                  <a:cubicBezTo>
                    <a:pt x="1003" y="147"/>
                    <a:pt x="986" y="97"/>
                    <a:pt x="936" y="64"/>
                  </a:cubicBezTo>
                  <a:cubicBezTo>
                    <a:pt x="849" y="21"/>
                    <a:pt x="758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7"/>
            <p:cNvSpPr/>
            <p:nvPr/>
          </p:nvSpPr>
          <p:spPr>
            <a:xfrm>
              <a:off x="6348850" y="4440400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134" y="1"/>
                  </a:moveTo>
                  <a:cubicBezTo>
                    <a:pt x="51" y="18"/>
                    <a:pt x="1" y="84"/>
                    <a:pt x="17" y="151"/>
                  </a:cubicBezTo>
                  <a:cubicBezTo>
                    <a:pt x="34" y="218"/>
                    <a:pt x="51" y="268"/>
                    <a:pt x="84" y="302"/>
                  </a:cubicBezTo>
                  <a:cubicBezTo>
                    <a:pt x="118" y="385"/>
                    <a:pt x="185" y="452"/>
                    <a:pt x="235" y="519"/>
                  </a:cubicBezTo>
                  <a:cubicBezTo>
                    <a:pt x="285" y="569"/>
                    <a:pt x="352" y="619"/>
                    <a:pt x="435" y="653"/>
                  </a:cubicBezTo>
                  <a:cubicBezTo>
                    <a:pt x="435" y="636"/>
                    <a:pt x="368" y="586"/>
                    <a:pt x="268" y="485"/>
                  </a:cubicBezTo>
                  <a:cubicBezTo>
                    <a:pt x="218" y="419"/>
                    <a:pt x="168" y="352"/>
                    <a:pt x="134" y="285"/>
                  </a:cubicBezTo>
                  <a:cubicBezTo>
                    <a:pt x="84" y="201"/>
                    <a:pt x="51" y="84"/>
                    <a:pt x="134" y="68"/>
                  </a:cubicBezTo>
                  <a:cubicBezTo>
                    <a:pt x="142" y="66"/>
                    <a:pt x="149" y="66"/>
                    <a:pt x="156" y="66"/>
                  </a:cubicBezTo>
                  <a:cubicBezTo>
                    <a:pt x="232" y="66"/>
                    <a:pt x="307" y="140"/>
                    <a:pt x="368" y="201"/>
                  </a:cubicBezTo>
                  <a:cubicBezTo>
                    <a:pt x="402" y="268"/>
                    <a:pt x="435" y="352"/>
                    <a:pt x="452" y="435"/>
                  </a:cubicBezTo>
                  <a:cubicBezTo>
                    <a:pt x="469" y="502"/>
                    <a:pt x="469" y="586"/>
                    <a:pt x="469" y="653"/>
                  </a:cubicBezTo>
                  <a:cubicBezTo>
                    <a:pt x="502" y="586"/>
                    <a:pt x="519" y="502"/>
                    <a:pt x="502" y="419"/>
                  </a:cubicBezTo>
                  <a:cubicBezTo>
                    <a:pt x="485" y="335"/>
                    <a:pt x="452" y="252"/>
                    <a:pt x="402" y="168"/>
                  </a:cubicBezTo>
                  <a:cubicBezTo>
                    <a:pt x="352" y="68"/>
                    <a:pt x="251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7"/>
            <p:cNvSpPr/>
            <p:nvPr/>
          </p:nvSpPr>
          <p:spPr>
            <a:xfrm>
              <a:off x="6217700" y="4450950"/>
              <a:ext cx="47225" cy="38350"/>
            </a:xfrm>
            <a:custGeom>
              <a:avLst/>
              <a:gdLst/>
              <a:ahLst/>
              <a:cxnLst/>
              <a:rect l="l" t="t" r="r" b="b"/>
              <a:pathLst>
                <a:path w="1889" h="1534" extrusionOk="0">
                  <a:moveTo>
                    <a:pt x="253" y="1"/>
                  </a:moveTo>
                  <a:cubicBezTo>
                    <a:pt x="205" y="1"/>
                    <a:pt x="159" y="5"/>
                    <a:pt x="117" y="13"/>
                  </a:cubicBezTo>
                  <a:cubicBezTo>
                    <a:pt x="84" y="13"/>
                    <a:pt x="34" y="30"/>
                    <a:pt x="0" y="30"/>
                  </a:cubicBezTo>
                  <a:cubicBezTo>
                    <a:pt x="9" y="38"/>
                    <a:pt x="46" y="38"/>
                    <a:pt x="113" y="38"/>
                  </a:cubicBezTo>
                  <a:cubicBezTo>
                    <a:pt x="180" y="38"/>
                    <a:pt x="276" y="38"/>
                    <a:pt x="401" y="47"/>
                  </a:cubicBezTo>
                  <a:cubicBezTo>
                    <a:pt x="1036" y="130"/>
                    <a:pt x="1571" y="548"/>
                    <a:pt x="1771" y="1150"/>
                  </a:cubicBezTo>
                  <a:cubicBezTo>
                    <a:pt x="1855" y="1383"/>
                    <a:pt x="1855" y="1534"/>
                    <a:pt x="1872" y="1534"/>
                  </a:cubicBezTo>
                  <a:cubicBezTo>
                    <a:pt x="1888" y="1500"/>
                    <a:pt x="1888" y="1450"/>
                    <a:pt x="1872" y="1417"/>
                  </a:cubicBezTo>
                  <a:cubicBezTo>
                    <a:pt x="1872" y="1333"/>
                    <a:pt x="1838" y="1233"/>
                    <a:pt x="1821" y="1133"/>
                  </a:cubicBezTo>
                  <a:cubicBezTo>
                    <a:pt x="1621" y="498"/>
                    <a:pt x="1070" y="47"/>
                    <a:pt x="401" y="13"/>
                  </a:cubicBezTo>
                  <a:cubicBezTo>
                    <a:pt x="351" y="5"/>
                    <a:pt x="301" y="1"/>
                    <a:pt x="2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7"/>
            <p:cNvSpPr/>
            <p:nvPr/>
          </p:nvSpPr>
          <p:spPr>
            <a:xfrm>
              <a:off x="6230225" y="4392800"/>
              <a:ext cx="2125" cy="54325"/>
            </a:xfrm>
            <a:custGeom>
              <a:avLst/>
              <a:gdLst/>
              <a:ahLst/>
              <a:cxnLst/>
              <a:rect l="l" t="t" r="r" b="b"/>
              <a:pathLst>
                <a:path w="85" h="2173" extrusionOk="0">
                  <a:moveTo>
                    <a:pt x="51" y="0"/>
                  </a:moveTo>
                  <a:lnTo>
                    <a:pt x="51" y="0"/>
                  </a:lnTo>
                  <a:cubicBezTo>
                    <a:pt x="0" y="735"/>
                    <a:pt x="0" y="1454"/>
                    <a:pt x="17" y="2172"/>
                  </a:cubicBezTo>
                  <a:cubicBezTo>
                    <a:pt x="84" y="1454"/>
                    <a:pt x="84" y="735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7"/>
            <p:cNvSpPr/>
            <p:nvPr/>
          </p:nvSpPr>
          <p:spPr>
            <a:xfrm>
              <a:off x="6281175" y="4472825"/>
              <a:ext cx="38475" cy="2125"/>
            </a:xfrm>
            <a:custGeom>
              <a:avLst/>
              <a:gdLst/>
              <a:ahLst/>
              <a:cxnLst/>
              <a:rect l="l" t="t" r="r" b="b"/>
              <a:pathLst>
                <a:path w="1539" h="85" extrusionOk="0">
                  <a:moveTo>
                    <a:pt x="84" y="0"/>
                  </a:moveTo>
                  <a:cubicBezTo>
                    <a:pt x="31" y="0"/>
                    <a:pt x="1" y="2"/>
                    <a:pt x="1" y="7"/>
                  </a:cubicBezTo>
                  <a:cubicBezTo>
                    <a:pt x="272" y="60"/>
                    <a:pt x="542" y="85"/>
                    <a:pt x="811" y="85"/>
                  </a:cubicBezTo>
                  <a:cubicBezTo>
                    <a:pt x="1056" y="85"/>
                    <a:pt x="1299" y="64"/>
                    <a:pt x="1538" y="24"/>
                  </a:cubicBezTo>
                  <a:cubicBezTo>
                    <a:pt x="1538" y="18"/>
                    <a:pt x="1501" y="16"/>
                    <a:pt x="1435" y="16"/>
                  </a:cubicBezTo>
                  <a:cubicBezTo>
                    <a:pt x="1304" y="16"/>
                    <a:pt x="1059" y="24"/>
                    <a:pt x="770" y="24"/>
                  </a:cubicBezTo>
                  <a:cubicBezTo>
                    <a:pt x="474" y="12"/>
                    <a:pt x="212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7"/>
            <p:cNvSpPr/>
            <p:nvPr/>
          </p:nvSpPr>
          <p:spPr>
            <a:xfrm>
              <a:off x="6255275" y="4472925"/>
              <a:ext cx="4225" cy="7600"/>
            </a:xfrm>
            <a:custGeom>
              <a:avLst/>
              <a:gdLst/>
              <a:ahLst/>
              <a:cxnLst/>
              <a:rect l="l" t="t" r="r" b="b"/>
              <a:pathLst>
                <a:path w="169" h="304" extrusionOk="0">
                  <a:moveTo>
                    <a:pt x="21" y="0"/>
                  </a:moveTo>
                  <a:cubicBezTo>
                    <a:pt x="19" y="0"/>
                    <a:pt x="18" y="1"/>
                    <a:pt x="18" y="3"/>
                  </a:cubicBezTo>
                  <a:cubicBezTo>
                    <a:pt x="1" y="20"/>
                    <a:pt x="34" y="70"/>
                    <a:pt x="68" y="154"/>
                  </a:cubicBezTo>
                  <a:cubicBezTo>
                    <a:pt x="101" y="237"/>
                    <a:pt x="135" y="304"/>
                    <a:pt x="151" y="304"/>
                  </a:cubicBezTo>
                  <a:cubicBezTo>
                    <a:pt x="168" y="304"/>
                    <a:pt x="168" y="220"/>
                    <a:pt x="135" y="120"/>
                  </a:cubicBezTo>
                  <a:cubicBezTo>
                    <a:pt x="91" y="47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7"/>
            <p:cNvSpPr/>
            <p:nvPr/>
          </p:nvSpPr>
          <p:spPr>
            <a:xfrm>
              <a:off x="6245675" y="4460775"/>
              <a:ext cx="5450" cy="5225"/>
            </a:xfrm>
            <a:custGeom>
              <a:avLst/>
              <a:gdLst/>
              <a:ahLst/>
              <a:cxnLst/>
              <a:rect l="l" t="t" r="r" b="b"/>
              <a:pathLst>
                <a:path w="218" h="209" extrusionOk="0">
                  <a:moveTo>
                    <a:pt x="13" y="0"/>
                  </a:moveTo>
                  <a:cubicBezTo>
                    <a:pt x="8" y="0"/>
                    <a:pt x="4" y="2"/>
                    <a:pt x="1" y="5"/>
                  </a:cubicBezTo>
                  <a:cubicBezTo>
                    <a:pt x="1" y="21"/>
                    <a:pt x="34" y="71"/>
                    <a:pt x="84" y="122"/>
                  </a:cubicBezTo>
                  <a:cubicBezTo>
                    <a:pt x="128" y="165"/>
                    <a:pt x="171" y="208"/>
                    <a:pt x="193" y="208"/>
                  </a:cubicBezTo>
                  <a:cubicBezTo>
                    <a:pt x="196" y="208"/>
                    <a:pt x="199" y="207"/>
                    <a:pt x="201" y="205"/>
                  </a:cubicBezTo>
                  <a:cubicBezTo>
                    <a:pt x="218" y="188"/>
                    <a:pt x="184" y="138"/>
                    <a:pt x="134" y="71"/>
                  </a:cubicBezTo>
                  <a:cubicBezTo>
                    <a:pt x="79" y="30"/>
                    <a:pt x="36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7"/>
            <p:cNvSpPr/>
            <p:nvPr/>
          </p:nvSpPr>
          <p:spPr>
            <a:xfrm>
              <a:off x="6231900" y="4454675"/>
              <a:ext cx="7950" cy="3300"/>
            </a:xfrm>
            <a:custGeom>
              <a:avLst/>
              <a:gdLst/>
              <a:ahLst/>
              <a:cxnLst/>
              <a:rect l="l" t="t" r="r" b="b"/>
              <a:pathLst>
                <a:path w="318" h="132" extrusionOk="0">
                  <a:moveTo>
                    <a:pt x="92" y="0"/>
                  </a:moveTo>
                  <a:cubicBezTo>
                    <a:pt x="40" y="0"/>
                    <a:pt x="0" y="20"/>
                    <a:pt x="0" y="31"/>
                  </a:cubicBezTo>
                  <a:cubicBezTo>
                    <a:pt x="0" y="48"/>
                    <a:pt x="67" y="48"/>
                    <a:pt x="151" y="65"/>
                  </a:cubicBezTo>
                  <a:cubicBezTo>
                    <a:pt x="234" y="98"/>
                    <a:pt x="284" y="132"/>
                    <a:pt x="301" y="132"/>
                  </a:cubicBezTo>
                  <a:cubicBezTo>
                    <a:pt x="318" y="115"/>
                    <a:pt x="268" y="48"/>
                    <a:pt x="167" y="15"/>
                  </a:cubicBezTo>
                  <a:cubicBezTo>
                    <a:pt x="141" y="4"/>
                    <a:pt x="116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7"/>
            <p:cNvSpPr/>
            <p:nvPr/>
          </p:nvSpPr>
          <p:spPr>
            <a:xfrm>
              <a:off x="6221875" y="4452200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8" y="1"/>
                  </a:moveTo>
                  <a:cubicBezTo>
                    <a:pt x="21" y="1"/>
                    <a:pt x="9" y="5"/>
                    <a:pt x="0" y="13"/>
                  </a:cubicBezTo>
                  <a:cubicBezTo>
                    <a:pt x="0" y="30"/>
                    <a:pt x="34" y="64"/>
                    <a:pt x="67" y="80"/>
                  </a:cubicBezTo>
                  <a:cubicBezTo>
                    <a:pt x="92" y="89"/>
                    <a:pt x="113" y="93"/>
                    <a:pt x="130" y="93"/>
                  </a:cubicBezTo>
                  <a:cubicBezTo>
                    <a:pt x="147" y="93"/>
                    <a:pt x="159" y="89"/>
                    <a:pt x="167" y="80"/>
                  </a:cubicBezTo>
                  <a:cubicBezTo>
                    <a:pt x="167" y="64"/>
                    <a:pt x="134" y="30"/>
                    <a:pt x="101" y="13"/>
                  </a:cubicBezTo>
                  <a:cubicBezTo>
                    <a:pt x="75" y="5"/>
                    <a:pt x="55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7"/>
            <p:cNvSpPr/>
            <p:nvPr/>
          </p:nvSpPr>
          <p:spPr>
            <a:xfrm>
              <a:off x="5534325" y="2405325"/>
              <a:ext cx="347550" cy="294425"/>
            </a:xfrm>
            <a:custGeom>
              <a:avLst/>
              <a:gdLst/>
              <a:ahLst/>
              <a:cxnLst/>
              <a:rect l="l" t="t" r="r" b="b"/>
              <a:pathLst>
                <a:path w="13902" h="11777" extrusionOk="0">
                  <a:moveTo>
                    <a:pt x="769" y="0"/>
                  </a:moveTo>
                  <a:cubicBezTo>
                    <a:pt x="769" y="0"/>
                    <a:pt x="0" y="9641"/>
                    <a:pt x="2456" y="11195"/>
                  </a:cubicBezTo>
                  <a:cubicBezTo>
                    <a:pt x="3104" y="11610"/>
                    <a:pt x="3931" y="11777"/>
                    <a:pt x="4844" y="11777"/>
                  </a:cubicBezTo>
                  <a:cubicBezTo>
                    <a:pt x="8636" y="11777"/>
                    <a:pt x="13902" y="8889"/>
                    <a:pt x="13902" y="8889"/>
                  </a:cubicBezTo>
                  <a:lnTo>
                    <a:pt x="13718" y="3275"/>
                  </a:lnTo>
                  <a:cubicBezTo>
                    <a:pt x="13718" y="3275"/>
                    <a:pt x="5856" y="6587"/>
                    <a:pt x="5319" y="6587"/>
                  </a:cubicBezTo>
                  <a:cubicBezTo>
                    <a:pt x="5309" y="6587"/>
                    <a:pt x="5301" y="6586"/>
                    <a:pt x="5297" y="6583"/>
                  </a:cubicBezTo>
                  <a:cubicBezTo>
                    <a:pt x="5063" y="6483"/>
                    <a:pt x="4845" y="150"/>
                    <a:pt x="4845" y="150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7"/>
            <p:cNvSpPr/>
            <p:nvPr/>
          </p:nvSpPr>
          <p:spPr>
            <a:xfrm>
              <a:off x="5921950" y="2111250"/>
              <a:ext cx="200100" cy="384325"/>
            </a:xfrm>
            <a:custGeom>
              <a:avLst/>
              <a:gdLst/>
              <a:ahLst/>
              <a:cxnLst/>
              <a:rect l="l" t="t" r="r" b="b"/>
              <a:pathLst>
                <a:path w="8004" h="15373" extrusionOk="0">
                  <a:moveTo>
                    <a:pt x="3877" y="0"/>
                  </a:moveTo>
                  <a:lnTo>
                    <a:pt x="118" y="1838"/>
                  </a:lnTo>
                  <a:cubicBezTo>
                    <a:pt x="118" y="1838"/>
                    <a:pt x="1" y="6550"/>
                    <a:pt x="118" y="8588"/>
                  </a:cubicBezTo>
                  <a:cubicBezTo>
                    <a:pt x="251" y="10644"/>
                    <a:pt x="2306" y="10861"/>
                    <a:pt x="2306" y="10861"/>
                  </a:cubicBezTo>
                  <a:cubicBezTo>
                    <a:pt x="2306" y="10861"/>
                    <a:pt x="2323" y="11746"/>
                    <a:pt x="2323" y="12766"/>
                  </a:cubicBezTo>
                  <a:cubicBezTo>
                    <a:pt x="2340" y="14186"/>
                    <a:pt x="3476" y="15339"/>
                    <a:pt x="4896" y="15372"/>
                  </a:cubicBezTo>
                  <a:cubicBezTo>
                    <a:pt x="4907" y="15372"/>
                    <a:pt x="4917" y="15372"/>
                    <a:pt x="4928" y="15372"/>
                  </a:cubicBezTo>
                  <a:cubicBezTo>
                    <a:pt x="6334" y="15372"/>
                    <a:pt x="7503" y="14275"/>
                    <a:pt x="7570" y="12866"/>
                  </a:cubicBezTo>
                  <a:lnTo>
                    <a:pt x="8004" y="3125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7"/>
            <p:cNvSpPr/>
            <p:nvPr/>
          </p:nvSpPr>
          <p:spPr>
            <a:xfrm>
              <a:off x="5936150" y="2236550"/>
              <a:ext cx="15075" cy="13275"/>
            </a:xfrm>
            <a:custGeom>
              <a:avLst/>
              <a:gdLst/>
              <a:ahLst/>
              <a:cxnLst/>
              <a:rect l="l" t="t" r="r" b="b"/>
              <a:pathLst>
                <a:path w="603" h="531" extrusionOk="0">
                  <a:moveTo>
                    <a:pt x="251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0" y="531"/>
                  </a:cubicBezTo>
                  <a:cubicBezTo>
                    <a:pt x="323" y="531"/>
                    <a:pt x="386" y="506"/>
                    <a:pt x="435" y="452"/>
                  </a:cubicBezTo>
                  <a:cubicBezTo>
                    <a:pt x="602" y="285"/>
                    <a:pt x="485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7"/>
            <p:cNvSpPr/>
            <p:nvPr/>
          </p:nvSpPr>
          <p:spPr>
            <a:xfrm>
              <a:off x="5929475" y="2228000"/>
              <a:ext cx="26325" cy="8275"/>
            </a:xfrm>
            <a:custGeom>
              <a:avLst/>
              <a:gdLst/>
              <a:ahLst/>
              <a:cxnLst/>
              <a:rect l="l" t="t" r="r" b="b"/>
              <a:pathLst>
                <a:path w="1053" h="331" extrusionOk="0">
                  <a:moveTo>
                    <a:pt x="555" y="0"/>
                  </a:moveTo>
                  <a:cubicBezTo>
                    <a:pt x="393" y="0"/>
                    <a:pt x="231" y="56"/>
                    <a:pt x="101" y="159"/>
                  </a:cubicBezTo>
                  <a:cubicBezTo>
                    <a:pt x="17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5" y="330"/>
                    <a:pt x="260" y="191"/>
                    <a:pt x="518" y="176"/>
                  </a:cubicBezTo>
                  <a:cubicBezTo>
                    <a:pt x="535" y="175"/>
                    <a:pt x="552" y="174"/>
                    <a:pt x="568" y="174"/>
                  </a:cubicBezTo>
                  <a:cubicBezTo>
                    <a:pt x="795" y="174"/>
                    <a:pt x="961" y="265"/>
                    <a:pt x="1019" y="265"/>
                  </a:cubicBezTo>
                  <a:cubicBezTo>
                    <a:pt x="1027" y="265"/>
                    <a:pt x="1032" y="263"/>
                    <a:pt x="1036" y="259"/>
                  </a:cubicBezTo>
                  <a:cubicBezTo>
                    <a:pt x="1053" y="243"/>
                    <a:pt x="1020" y="176"/>
                    <a:pt x="919" y="109"/>
                  </a:cubicBezTo>
                  <a:cubicBezTo>
                    <a:pt x="809" y="35"/>
                    <a:pt x="682" y="0"/>
                    <a:pt x="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7"/>
            <p:cNvSpPr/>
            <p:nvPr/>
          </p:nvSpPr>
          <p:spPr>
            <a:xfrm>
              <a:off x="6011750" y="2236550"/>
              <a:ext cx="15500" cy="13275"/>
            </a:xfrm>
            <a:custGeom>
              <a:avLst/>
              <a:gdLst/>
              <a:ahLst/>
              <a:cxnLst/>
              <a:rect l="l" t="t" r="r" b="b"/>
              <a:pathLst>
                <a:path w="620" h="531" extrusionOk="0">
                  <a:moveTo>
                    <a:pt x="268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6" y="531"/>
                  </a:cubicBezTo>
                  <a:cubicBezTo>
                    <a:pt x="331" y="531"/>
                    <a:pt x="398" y="506"/>
                    <a:pt x="452" y="452"/>
                  </a:cubicBezTo>
                  <a:cubicBezTo>
                    <a:pt x="619" y="285"/>
                    <a:pt x="502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7"/>
            <p:cNvSpPr/>
            <p:nvPr/>
          </p:nvSpPr>
          <p:spPr>
            <a:xfrm>
              <a:off x="6007175" y="2228000"/>
              <a:ext cx="26750" cy="8275"/>
            </a:xfrm>
            <a:custGeom>
              <a:avLst/>
              <a:gdLst/>
              <a:ahLst/>
              <a:cxnLst/>
              <a:rect l="l" t="t" r="r" b="b"/>
              <a:pathLst>
                <a:path w="1070" h="331" extrusionOk="0">
                  <a:moveTo>
                    <a:pt x="571" y="0"/>
                  </a:moveTo>
                  <a:cubicBezTo>
                    <a:pt x="410" y="0"/>
                    <a:pt x="248" y="56"/>
                    <a:pt x="117" y="159"/>
                  </a:cubicBezTo>
                  <a:cubicBezTo>
                    <a:pt x="34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7" y="330"/>
                    <a:pt x="276" y="191"/>
                    <a:pt x="535" y="176"/>
                  </a:cubicBezTo>
                  <a:cubicBezTo>
                    <a:pt x="552" y="175"/>
                    <a:pt x="568" y="174"/>
                    <a:pt x="584" y="174"/>
                  </a:cubicBezTo>
                  <a:cubicBezTo>
                    <a:pt x="811" y="174"/>
                    <a:pt x="978" y="265"/>
                    <a:pt x="1035" y="265"/>
                  </a:cubicBezTo>
                  <a:cubicBezTo>
                    <a:pt x="1043" y="265"/>
                    <a:pt x="1049" y="263"/>
                    <a:pt x="1053" y="259"/>
                  </a:cubicBezTo>
                  <a:cubicBezTo>
                    <a:pt x="1069" y="243"/>
                    <a:pt x="1036" y="176"/>
                    <a:pt x="936" y="109"/>
                  </a:cubicBezTo>
                  <a:cubicBezTo>
                    <a:pt x="825" y="35"/>
                    <a:pt x="698" y="0"/>
                    <a:pt x="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7"/>
            <p:cNvSpPr/>
            <p:nvPr/>
          </p:nvSpPr>
          <p:spPr>
            <a:xfrm>
              <a:off x="5963300" y="2234050"/>
              <a:ext cx="21325" cy="62675"/>
            </a:xfrm>
            <a:custGeom>
              <a:avLst/>
              <a:gdLst/>
              <a:ahLst/>
              <a:cxnLst/>
              <a:rect l="l" t="t" r="r" b="b"/>
              <a:pathLst>
                <a:path w="853" h="2507" extrusionOk="0">
                  <a:moveTo>
                    <a:pt x="801" y="0"/>
                  </a:moveTo>
                  <a:cubicBezTo>
                    <a:pt x="763" y="0"/>
                    <a:pt x="499" y="662"/>
                    <a:pt x="235" y="1471"/>
                  </a:cubicBezTo>
                  <a:cubicBezTo>
                    <a:pt x="184" y="1671"/>
                    <a:pt x="118" y="1872"/>
                    <a:pt x="51" y="2056"/>
                  </a:cubicBezTo>
                  <a:cubicBezTo>
                    <a:pt x="17" y="2156"/>
                    <a:pt x="1" y="2273"/>
                    <a:pt x="34" y="2373"/>
                  </a:cubicBezTo>
                  <a:cubicBezTo>
                    <a:pt x="51" y="2440"/>
                    <a:pt x="101" y="2473"/>
                    <a:pt x="168" y="2490"/>
                  </a:cubicBezTo>
                  <a:cubicBezTo>
                    <a:pt x="218" y="2507"/>
                    <a:pt x="251" y="2507"/>
                    <a:pt x="301" y="2507"/>
                  </a:cubicBezTo>
                  <a:cubicBezTo>
                    <a:pt x="452" y="2507"/>
                    <a:pt x="619" y="2507"/>
                    <a:pt x="769" y="2457"/>
                  </a:cubicBezTo>
                  <a:cubicBezTo>
                    <a:pt x="619" y="2407"/>
                    <a:pt x="452" y="2373"/>
                    <a:pt x="301" y="2373"/>
                  </a:cubicBezTo>
                  <a:cubicBezTo>
                    <a:pt x="235" y="2373"/>
                    <a:pt x="168" y="2356"/>
                    <a:pt x="168" y="2323"/>
                  </a:cubicBezTo>
                  <a:cubicBezTo>
                    <a:pt x="168" y="2256"/>
                    <a:pt x="184" y="2173"/>
                    <a:pt x="218" y="2106"/>
                  </a:cubicBezTo>
                  <a:cubicBezTo>
                    <a:pt x="268" y="1922"/>
                    <a:pt x="335" y="1722"/>
                    <a:pt x="402" y="1521"/>
                  </a:cubicBezTo>
                  <a:cubicBezTo>
                    <a:pt x="669" y="702"/>
                    <a:pt x="853" y="17"/>
                    <a:pt x="803" y="1"/>
                  </a:cubicBezTo>
                  <a:cubicBezTo>
                    <a:pt x="802" y="0"/>
                    <a:pt x="802" y="0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7"/>
            <p:cNvSpPr/>
            <p:nvPr/>
          </p:nvSpPr>
          <p:spPr>
            <a:xfrm>
              <a:off x="5971650" y="2301325"/>
              <a:ext cx="38475" cy="20675"/>
            </a:xfrm>
            <a:custGeom>
              <a:avLst/>
              <a:gdLst/>
              <a:ahLst/>
              <a:cxnLst/>
              <a:rect l="l" t="t" r="r" b="b"/>
              <a:pathLst>
                <a:path w="1539" h="827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382" y="0"/>
                    <a:pt x="499" y="501"/>
                    <a:pt x="1" y="501"/>
                  </a:cubicBezTo>
                  <a:cubicBezTo>
                    <a:pt x="143" y="714"/>
                    <a:pt x="385" y="826"/>
                    <a:pt x="634" y="826"/>
                  </a:cubicBezTo>
                  <a:cubicBezTo>
                    <a:pt x="736" y="826"/>
                    <a:pt x="839" y="807"/>
                    <a:pt x="937" y="768"/>
                  </a:cubicBezTo>
                  <a:cubicBezTo>
                    <a:pt x="1538" y="518"/>
                    <a:pt x="1354" y="33"/>
                    <a:pt x="1354" y="33"/>
                  </a:cubicBezTo>
                  <a:cubicBezTo>
                    <a:pt x="1389" y="10"/>
                    <a:pt x="1404" y="0"/>
                    <a:pt x="1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7"/>
            <p:cNvSpPr/>
            <p:nvPr/>
          </p:nvSpPr>
          <p:spPr>
            <a:xfrm>
              <a:off x="5977100" y="2359775"/>
              <a:ext cx="67675" cy="35625"/>
            </a:xfrm>
            <a:custGeom>
              <a:avLst/>
              <a:gdLst/>
              <a:ahLst/>
              <a:cxnLst/>
              <a:rect l="l" t="t" r="r" b="b"/>
              <a:pathLst>
                <a:path w="2707" h="1425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1922" y="552"/>
                    <a:pt x="969" y="870"/>
                    <a:pt x="0" y="920"/>
                  </a:cubicBezTo>
                  <a:lnTo>
                    <a:pt x="50" y="1421"/>
                  </a:lnTo>
                  <a:cubicBezTo>
                    <a:pt x="106" y="1423"/>
                    <a:pt x="160" y="1424"/>
                    <a:pt x="214" y="1424"/>
                  </a:cubicBezTo>
                  <a:cubicBezTo>
                    <a:pt x="2137" y="1424"/>
                    <a:pt x="2707" y="1"/>
                    <a:pt x="270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7"/>
            <p:cNvSpPr/>
            <p:nvPr/>
          </p:nvSpPr>
          <p:spPr>
            <a:xfrm>
              <a:off x="5896475" y="2076900"/>
              <a:ext cx="301675" cy="294175"/>
            </a:xfrm>
            <a:custGeom>
              <a:avLst/>
              <a:gdLst/>
              <a:ahLst/>
              <a:cxnLst/>
              <a:rect l="l" t="t" r="r" b="b"/>
              <a:pathLst>
                <a:path w="12067" h="11767" extrusionOk="0">
                  <a:moveTo>
                    <a:pt x="12047" y="6203"/>
                  </a:moveTo>
                  <a:lnTo>
                    <a:pt x="12058" y="6448"/>
                  </a:lnTo>
                  <a:lnTo>
                    <a:pt x="12058" y="6448"/>
                  </a:lnTo>
                  <a:cubicBezTo>
                    <a:pt x="12055" y="6292"/>
                    <a:pt x="12047" y="6203"/>
                    <a:pt x="12047" y="6203"/>
                  </a:cubicBezTo>
                  <a:close/>
                  <a:moveTo>
                    <a:pt x="5395" y="0"/>
                  </a:moveTo>
                  <a:cubicBezTo>
                    <a:pt x="4583" y="0"/>
                    <a:pt x="3470" y="218"/>
                    <a:pt x="2039" y="1708"/>
                  </a:cubicBezTo>
                  <a:cubicBezTo>
                    <a:pt x="0" y="3814"/>
                    <a:pt x="1120" y="6086"/>
                    <a:pt x="1120" y="6086"/>
                  </a:cubicBezTo>
                  <a:lnTo>
                    <a:pt x="1454" y="5769"/>
                  </a:lnTo>
                  <a:lnTo>
                    <a:pt x="4445" y="5000"/>
                  </a:lnTo>
                  <a:cubicBezTo>
                    <a:pt x="4211" y="4198"/>
                    <a:pt x="4562" y="3195"/>
                    <a:pt x="4762" y="2728"/>
                  </a:cubicBezTo>
                  <a:lnTo>
                    <a:pt x="4779" y="2711"/>
                  </a:lnTo>
                  <a:cubicBezTo>
                    <a:pt x="5364" y="5769"/>
                    <a:pt x="8739" y="6086"/>
                    <a:pt x="8739" y="6086"/>
                  </a:cubicBezTo>
                  <a:lnTo>
                    <a:pt x="8472" y="11767"/>
                  </a:lnTo>
                  <a:cubicBezTo>
                    <a:pt x="11819" y="11053"/>
                    <a:pt x="12067" y="7627"/>
                    <a:pt x="12060" y="6537"/>
                  </a:cubicBezTo>
                  <a:lnTo>
                    <a:pt x="12060" y="6537"/>
                  </a:lnTo>
                  <a:cubicBezTo>
                    <a:pt x="12061" y="6549"/>
                    <a:pt x="12063" y="6560"/>
                    <a:pt x="12064" y="6571"/>
                  </a:cubicBezTo>
                  <a:lnTo>
                    <a:pt x="12058" y="6448"/>
                  </a:lnTo>
                  <a:lnTo>
                    <a:pt x="12058" y="6448"/>
                  </a:lnTo>
                  <a:cubicBezTo>
                    <a:pt x="12059" y="6476"/>
                    <a:pt x="12059" y="6505"/>
                    <a:pt x="12060" y="6537"/>
                  </a:cubicBezTo>
                  <a:lnTo>
                    <a:pt x="12060" y="6537"/>
                  </a:lnTo>
                  <a:cubicBezTo>
                    <a:pt x="12008" y="6139"/>
                    <a:pt x="11912" y="5328"/>
                    <a:pt x="11847" y="5100"/>
                  </a:cubicBezTo>
                  <a:cubicBezTo>
                    <a:pt x="10727" y="840"/>
                    <a:pt x="6985" y="38"/>
                    <a:pt x="6249" y="38"/>
                  </a:cubicBezTo>
                  <a:cubicBezTo>
                    <a:pt x="6015" y="38"/>
                    <a:pt x="5731" y="0"/>
                    <a:pt x="53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7"/>
            <p:cNvSpPr/>
            <p:nvPr/>
          </p:nvSpPr>
          <p:spPr>
            <a:xfrm>
              <a:off x="6185675" y="2198775"/>
              <a:ext cx="91775" cy="98975"/>
            </a:xfrm>
            <a:custGeom>
              <a:avLst/>
              <a:gdLst/>
              <a:ahLst/>
              <a:cxnLst/>
              <a:rect l="l" t="t" r="r" b="b"/>
              <a:pathLst>
                <a:path w="3671" h="3959" extrusionOk="0">
                  <a:moveTo>
                    <a:pt x="1601" y="0"/>
                  </a:moveTo>
                  <a:cubicBezTo>
                    <a:pt x="1467" y="0"/>
                    <a:pt x="1332" y="14"/>
                    <a:pt x="1198" y="41"/>
                  </a:cubicBezTo>
                  <a:cubicBezTo>
                    <a:pt x="770" y="164"/>
                    <a:pt x="398" y="565"/>
                    <a:pt x="376" y="1004"/>
                  </a:cubicBezTo>
                  <a:lnTo>
                    <a:pt x="376" y="1004"/>
                  </a:lnTo>
                  <a:cubicBezTo>
                    <a:pt x="15" y="1700"/>
                    <a:pt x="0" y="2546"/>
                    <a:pt x="379" y="3266"/>
                  </a:cubicBezTo>
                  <a:cubicBezTo>
                    <a:pt x="529" y="3550"/>
                    <a:pt x="763" y="3784"/>
                    <a:pt x="1064" y="3901"/>
                  </a:cubicBezTo>
                  <a:cubicBezTo>
                    <a:pt x="1179" y="3939"/>
                    <a:pt x="1300" y="3958"/>
                    <a:pt x="1420" y="3958"/>
                  </a:cubicBezTo>
                  <a:cubicBezTo>
                    <a:pt x="1667" y="3958"/>
                    <a:pt x="1915" y="3880"/>
                    <a:pt x="2117" y="3734"/>
                  </a:cubicBezTo>
                  <a:cubicBezTo>
                    <a:pt x="2434" y="3534"/>
                    <a:pt x="2701" y="3266"/>
                    <a:pt x="2919" y="2965"/>
                  </a:cubicBezTo>
                  <a:cubicBezTo>
                    <a:pt x="3286" y="2498"/>
                    <a:pt x="3671" y="1946"/>
                    <a:pt x="3554" y="1345"/>
                  </a:cubicBezTo>
                  <a:cubicBezTo>
                    <a:pt x="3470" y="860"/>
                    <a:pt x="3052" y="493"/>
                    <a:pt x="2618" y="275"/>
                  </a:cubicBezTo>
                  <a:cubicBezTo>
                    <a:pt x="2303" y="94"/>
                    <a:pt x="1954" y="0"/>
                    <a:pt x="1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7"/>
            <p:cNvSpPr/>
            <p:nvPr/>
          </p:nvSpPr>
          <p:spPr>
            <a:xfrm>
              <a:off x="5901475" y="2104125"/>
              <a:ext cx="109900" cy="115750"/>
            </a:xfrm>
            <a:custGeom>
              <a:avLst/>
              <a:gdLst/>
              <a:ahLst/>
              <a:cxnLst/>
              <a:rect l="l" t="t" r="r" b="b"/>
              <a:pathLst>
                <a:path w="4396" h="4630" extrusionOk="0">
                  <a:moveTo>
                    <a:pt x="4146" y="1"/>
                  </a:moveTo>
                  <a:cubicBezTo>
                    <a:pt x="3968" y="1"/>
                    <a:pt x="3696" y="27"/>
                    <a:pt x="3359" y="118"/>
                  </a:cubicBezTo>
                  <a:cubicBezTo>
                    <a:pt x="1705" y="553"/>
                    <a:pt x="435" y="1906"/>
                    <a:pt x="118" y="3594"/>
                  </a:cubicBezTo>
                  <a:cubicBezTo>
                    <a:pt x="1" y="4228"/>
                    <a:pt x="68" y="4629"/>
                    <a:pt x="118" y="4629"/>
                  </a:cubicBezTo>
                  <a:cubicBezTo>
                    <a:pt x="168" y="4629"/>
                    <a:pt x="185" y="4245"/>
                    <a:pt x="352" y="3660"/>
                  </a:cubicBezTo>
                  <a:cubicBezTo>
                    <a:pt x="786" y="2123"/>
                    <a:pt x="1939" y="887"/>
                    <a:pt x="3443" y="352"/>
                  </a:cubicBezTo>
                  <a:cubicBezTo>
                    <a:pt x="4011" y="135"/>
                    <a:pt x="4395" y="85"/>
                    <a:pt x="4378" y="35"/>
                  </a:cubicBezTo>
                  <a:cubicBezTo>
                    <a:pt x="4378" y="19"/>
                    <a:pt x="4295" y="1"/>
                    <a:pt x="41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7"/>
            <p:cNvSpPr/>
            <p:nvPr/>
          </p:nvSpPr>
          <p:spPr>
            <a:xfrm>
              <a:off x="6127475" y="2252000"/>
              <a:ext cx="43875" cy="45125"/>
            </a:xfrm>
            <a:custGeom>
              <a:avLst/>
              <a:gdLst/>
              <a:ahLst/>
              <a:cxnLst/>
              <a:rect l="l" t="t" r="r" b="b"/>
              <a:pathLst>
                <a:path w="1755" h="1805" extrusionOk="0">
                  <a:moveTo>
                    <a:pt x="918" y="0"/>
                  </a:moveTo>
                  <a:cubicBezTo>
                    <a:pt x="907" y="0"/>
                    <a:pt x="896" y="1"/>
                    <a:pt x="886" y="1"/>
                  </a:cubicBezTo>
                  <a:cubicBezTo>
                    <a:pt x="535" y="68"/>
                    <a:pt x="251" y="318"/>
                    <a:pt x="151" y="636"/>
                  </a:cubicBezTo>
                  <a:cubicBezTo>
                    <a:pt x="34" y="970"/>
                    <a:pt x="0" y="1304"/>
                    <a:pt x="34" y="1655"/>
                  </a:cubicBezTo>
                  <a:lnTo>
                    <a:pt x="67" y="1689"/>
                  </a:lnTo>
                  <a:cubicBezTo>
                    <a:pt x="238" y="1766"/>
                    <a:pt x="419" y="1804"/>
                    <a:pt x="600" y="1804"/>
                  </a:cubicBezTo>
                  <a:cubicBezTo>
                    <a:pt x="808" y="1804"/>
                    <a:pt x="1015" y="1754"/>
                    <a:pt x="1203" y="1655"/>
                  </a:cubicBezTo>
                  <a:cubicBezTo>
                    <a:pt x="1554" y="1471"/>
                    <a:pt x="1755" y="1087"/>
                    <a:pt x="1704" y="686"/>
                  </a:cubicBezTo>
                  <a:cubicBezTo>
                    <a:pt x="1639" y="296"/>
                    <a:pt x="1305" y="0"/>
                    <a:pt x="91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7"/>
            <p:cNvSpPr/>
            <p:nvPr/>
          </p:nvSpPr>
          <p:spPr>
            <a:xfrm>
              <a:off x="6143350" y="2260275"/>
              <a:ext cx="16725" cy="29325"/>
            </a:xfrm>
            <a:custGeom>
              <a:avLst/>
              <a:gdLst/>
              <a:ahLst/>
              <a:cxnLst/>
              <a:rect l="l" t="t" r="r" b="b"/>
              <a:pathLst>
                <a:path w="669" h="1173" extrusionOk="0">
                  <a:moveTo>
                    <a:pt x="71" y="0"/>
                  </a:moveTo>
                  <a:cubicBezTo>
                    <a:pt x="42" y="0"/>
                    <a:pt x="23" y="8"/>
                    <a:pt x="17" y="21"/>
                  </a:cubicBezTo>
                  <a:cubicBezTo>
                    <a:pt x="17" y="38"/>
                    <a:pt x="100" y="71"/>
                    <a:pt x="201" y="171"/>
                  </a:cubicBezTo>
                  <a:cubicBezTo>
                    <a:pt x="468" y="388"/>
                    <a:pt x="451" y="806"/>
                    <a:pt x="184" y="1023"/>
                  </a:cubicBezTo>
                  <a:cubicBezTo>
                    <a:pt x="84" y="1107"/>
                    <a:pt x="0" y="1140"/>
                    <a:pt x="0" y="1157"/>
                  </a:cubicBezTo>
                  <a:cubicBezTo>
                    <a:pt x="0" y="1165"/>
                    <a:pt x="20" y="1172"/>
                    <a:pt x="56" y="1172"/>
                  </a:cubicBezTo>
                  <a:cubicBezTo>
                    <a:pt x="100" y="1172"/>
                    <a:pt x="168" y="1161"/>
                    <a:pt x="251" y="1124"/>
                  </a:cubicBezTo>
                  <a:cubicBezTo>
                    <a:pt x="652" y="890"/>
                    <a:pt x="668" y="305"/>
                    <a:pt x="267" y="71"/>
                  </a:cubicBezTo>
                  <a:cubicBezTo>
                    <a:pt x="186" y="20"/>
                    <a:pt x="116" y="0"/>
                    <a:pt x="7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7"/>
            <p:cNvSpPr/>
            <p:nvPr/>
          </p:nvSpPr>
          <p:spPr>
            <a:xfrm>
              <a:off x="5986275" y="2197950"/>
              <a:ext cx="91925" cy="83925"/>
            </a:xfrm>
            <a:custGeom>
              <a:avLst/>
              <a:gdLst/>
              <a:ahLst/>
              <a:cxnLst/>
              <a:rect l="l" t="t" r="r" b="b"/>
              <a:pathLst>
                <a:path w="3677" h="3357" extrusionOk="0">
                  <a:moveTo>
                    <a:pt x="1647" y="1"/>
                  </a:moveTo>
                  <a:cubicBezTo>
                    <a:pt x="1276" y="1"/>
                    <a:pt x="910" y="123"/>
                    <a:pt x="619" y="358"/>
                  </a:cubicBezTo>
                  <a:cubicBezTo>
                    <a:pt x="318" y="592"/>
                    <a:pt x="118" y="910"/>
                    <a:pt x="34" y="1277"/>
                  </a:cubicBezTo>
                  <a:cubicBezTo>
                    <a:pt x="17" y="1378"/>
                    <a:pt x="1" y="1478"/>
                    <a:pt x="1" y="1578"/>
                  </a:cubicBezTo>
                  <a:cubicBezTo>
                    <a:pt x="1" y="1645"/>
                    <a:pt x="17" y="1678"/>
                    <a:pt x="17" y="1678"/>
                  </a:cubicBezTo>
                  <a:cubicBezTo>
                    <a:pt x="34" y="1678"/>
                    <a:pt x="34" y="1528"/>
                    <a:pt x="101" y="1294"/>
                  </a:cubicBezTo>
                  <a:cubicBezTo>
                    <a:pt x="201" y="960"/>
                    <a:pt x="402" y="659"/>
                    <a:pt x="686" y="459"/>
                  </a:cubicBezTo>
                  <a:cubicBezTo>
                    <a:pt x="967" y="248"/>
                    <a:pt x="1283" y="152"/>
                    <a:pt x="1591" y="152"/>
                  </a:cubicBezTo>
                  <a:cubicBezTo>
                    <a:pt x="2382" y="152"/>
                    <a:pt x="3125" y="777"/>
                    <a:pt x="3125" y="1678"/>
                  </a:cubicBezTo>
                  <a:cubicBezTo>
                    <a:pt x="3125" y="2580"/>
                    <a:pt x="2382" y="3204"/>
                    <a:pt x="1591" y="3204"/>
                  </a:cubicBezTo>
                  <a:cubicBezTo>
                    <a:pt x="1283" y="3204"/>
                    <a:pt x="967" y="3109"/>
                    <a:pt x="686" y="2898"/>
                  </a:cubicBezTo>
                  <a:cubicBezTo>
                    <a:pt x="402" y="2698"/>
                    <a:pt x="201" y="2397"/>
                    <a:pt x="101" y="2063"/>
                  </a:cubicBezTo>
                  <a:cubicBezTo>
                    <a:pt x="34" y="1829"/>
                    <a:pt x="34" y="1678"/>
                    <a:pt x="17" y="1678"/>
                  </a:cubicBezTo>
                  <a:cubicBezTo>
                    <a:pt x="17" y="1678"/>
                    <a:pt x="1" y="1712"/>
                    <a:pt x="1" y="1779"/>
                  </a:cubicBezTo>
                  <a:cubicBezTo>
                    <a:pt x="1" y="1879"/>
                    <a:pt x="17" y="1979"/>
                    <a:pt x="34" y="2079"/>
                  </a:cubicBezTo>
                  <a:cubicBezTo>
                    <a:pt x="118" y="2447"/>
                    <a:pt x="318" y="2765"/>
                    <a:pt x="619" y="2998"/>
                  </a:cubicBezTo>
                  <a:cubicBezTo>
                    <a:pt x="910" y="3234"/>
                    <a:pt x="1276" y="3356"/>
                    <a:pt x="1647" y="3356"/>
                  </a:cubicBezTo>
                  <a:cubicBezTo>
                    <a:pt x="1829" y="3356"/>
                    <a:pt x="2013" y="3326"/>
                    <a:pt x="2189" y="3266"/>
                  </a:cubicBezTo>
                  <a:cubicBezTo>
                    <a:pt x="3677" y="2731"/>
                    <a:pt x="3677" y="626"/>
                    <a:pt x="2189" y="91"/>
                  </a:cubicBezTo>
                  <a:cubicBezTo>
                    <a:pt x="2013" y="31"/>
                    <a:pt x="1829" y="1"/>
                    <a:pt x="1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7"/>
            <p:cNvSpPr/>
            <p:nvPr/>
          </p:nvSpPr>
          <p:spPr>
            <a:xfrm>
              <a:off x="5893975" y="2197950"/>
              <a:ext cx="91900" cy="83925"/>
            </a:xfrm>
            <a:custGeom>
              <a:avLst/>
              <a:gdLst/>
              <a:ahLst/>
              <a:cxnLst/>
              <a:rect l="l" t="t" r="r" b="b"/>
              <a:pathLst>
                <a:path w="3676" h="3357" extrusionOk="0">
                  <a:moveTo>
                    <a:pt x="1646" y="1"/>
                  </a:moveTo>
                  <a:cubicBezTo>
                    <a:pt x="1275" y="1"/>
                    <a:pt x="909" y="123"/>
                    <a:pt x="618" y="358"/>
                  </a:cubicBezTo>
                  <a:cubicBezTo>
                    <a:pt x="318" y="592"/>
                    <a:pt x="117" y="910"/>
                    <a:pt x="33" y="1277"/>
                  </a:cubicBezTo>
                  <a:cubicBezTo>
                    <a:pt x="17" y="1378"/>
                    <a:pt x="0" y="1478"/>
                    <a:pt x="0" y="1578"/>
                  </a:cubicBezTo>
                  <a:cubicBezTo>
                    <a:pt x="0" y="1645"/>
                    <a:pt x="17" y="1678"/>
                    <a:pt x="17" y="1678"/>
                  </a:cubicBezTo>
                  <a:cubicBezTo>
                    <a:pt x="33" y="1678"/>
                    <a:pt x="33" y="1528"/>
                    <a:pt x="100" y="1294"/>
                  </a:cubicBezTo>
                  <a:cubicBezTo>
                    <a:pt x="201" y="960"/>
                    <a:pt x="401" y="659"/>
                    <a:pt x="685" y="459"/>
                  </a:cubicBezTo>
                  <a:cubicBezTo>
                    <a:pt x="967" y="248"/>
                    <a:pt x="1282" y="152"/>
                    <a:pt x="1591" y="152"/>
                  </a:cubicBezTo>
                  <a:cubicBezTo>
                    <a:pt x="2381" y="152"/>
                    <a:pt x="3125" y="777"/>
                    <a:pt x="3125" y="1678"/>
                  </a:cubicBezTo>
                  <a:cubicBezTo>
                    <a:pt x="3125" y="2580"/>
                    <a:pt x="2381" y="3204"/>
                    <a:pt x="1591" y="3204"/>
                  </a:cubicBezTo>
                  <a:cubicBezTo>
                    <a:pt x="1282" y="3204"/>
                    <a:pt x="967" y="3109"/>
                    <a:pt x="685" y="2898"/>
                  </a:cubicBezTo>
                  <a:cubicBezTo>
                    <a:pt x="401" y="2698"/>
                    <a:pt x="201" y="2397"/>
                    <a:pt x="100" y="2063"/>
                  </a:cubicBezTo>
                  <a:cubicBezTo>
                    <a:pt x="33" y="1829"/>
                    <a:pt x="33" y="1678"/>
                    <a:pt x="17" y="1678"/>
                  </a:cubicBezTo>
                  <a:cubicBezTo>
                    <a:pt x="17" y="1678"/>
                    <a:pt x="0" y="1712"/>
                    <a:pt x="0" y="1779"/>
                  </a:cubicBezTo>
                  <a:cubicBezTo>
                    <a:pt x="0" y="1879"/>
                    <a:pt x="17" y="1979"/>
                    <a:pt x="33" y="2079"/>
                  </a:cubicBezTo>
                  <a:cubicBezTo>
                    <a:pt x="117" y="2447"/>
                    <a:pt x="318" y="2765"/>
                    <a:pt x="618" y="2998"/>
                  </a:cubicBezTo>
                  <a:cubicBezTo>
                    <a:pt x="909" y="3234"/>
                    <a:pt x="1275" y="3356"/>
                    <a:pt x="1646" y="3356"/>
                  </a:cubicBezTo>
                  <a:cubicBezTo>
                    <a:pt x="1829" y="3356"/>
                    <a:pt x="2012" y="3326"/>
                    <a:pt x="2189" y="3266"/>
                  </a:cubicBezTo>
                  <a:cubicBezTo>
                    <a:pt x="3676" y="2731"/>
                    <a:pt x="3676" y="626"/>
                    <a:pt x="2189" y="91"/>
                  </a:cubicBezTo>
                  <a:cubicBezTo>
                    <a:pt x="2012" y="31"/>
                    <a:pt x="1829" y="1"/>
                    <a:pt x="1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7"/>
            <p:cNvSpPr/>
            <p:nvPr/>
          </p:nvSpPr>
          <p:spPr>
            <a:xfrm>
              <a:off x="5974575" y="2239075"/>
              <a:ext cx="14650" cy="4200"/>
            </a:xfrm>
            <a:custGeom>
              <a:avLst/>
              <a:gdLst/>
              <a:ahLst/>
              <a:cxnLst/>
              <a:rect l="l" t="t" r="r" b="b"/>
              <a:pathLst>
                <a:path w="586" h="168" extrusionOk="0">
                  <a:moveTo>
                    <a:pt x="285" y="0"/>
                  </a:moveTo>
                  <a:cubicBezTo>
                    <a:pt x="134" y="0"/>
                    <a:pt x="1" y="33"/>
                    <a:pt x="1" y="84"/>
                  </a:cubicBezTo>
                  <a:cubicBezTo>
                    <a:pt x="1" y="134"/>
                    <a:pt x="134" y="167"/>
                    <a:pt x="285" y="167"/>
                  </a:cubicBezTo>
                  <a:cubicBezTo>
                    <a:pt x="452" y="167"/>
                    <a:pt x="586" y="134"/>
                    <a:pt x="586" y="84"/>
                  </a:cubicBezTo>
                  <a:cubicBezTo>
                    <a:pt x="586" y="33"/>
                    <a:pt x="452" y="0"/>
                    <a:pt x="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7"/>
            <p:cNvSpPr/>
            <p:nvPr/>
          </p:nvSpPr>
          <p:spPr>
            <a:xfrm>
              <a:off x="6065225" y="2247900"/>
              <a:ext cx="71450" cy="14775"/>
            </a:xfrm>
            <a:custGeom>
              <a:avLst/>
              <a:gdLst/>
              <a:ahLst/>
              <a:cxnLst/>
              <a:rect l="l" t="t" r="r" b="b"/>
              <a:pathLst>
                <a:path w="2858" h="591" extrusionOk="0">
                  <a:moveTo>
                    <a:pt x="79" y="0"/>
                  </a:moveTo>
                  <a:cubicBezTo>
                    <a:pt x="31" y="0"/>
                    <a:pt x="4" y="5"/>
                    <a:pt x="1" y="15"/>
                  </a:cubicBezTo>
                  <a:cubicBezTo>
                    <a:pt x="1" y="65"/>
                    <a:pt x="619" y="232"/>
                    <a:pt x="1404" y="382"/>
                  </a:cubicBezTo>
                  <a:cubicBezTo>
                    <a:pt x="2074" y="510"/>
                    <a:pt x="2646" y="590"/>
                    <a:pt x="2800" y="590"/>
                  </a:cubicBezTo>
                  <a:cubicBezTo>
                    <a:pt x="2827" y="590"/>
                    <a:pt x="2841" y="588"/>
                    <a:pt x="2841" y="583"/>
                  </a:cubicBezTo>
                  <a:cubicBezTo>
                    <a:pt x="2858" y="533"/>
                    <a:pt x="2223" y="366"/>
                    <a:pt x="1438" y="215"/>
                  </a:cubicBezTo>
                  <a:cubicBezTo>
                    <a:pt x="819" y="81"/>
                    <a:pt x="275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7"/>
            <p:cNvSpPr/>
            <p:nvPr/>
          </p:nvSpPr>
          <p:spPr>
            <a:xfrm>
              <a:off x="5833825" y="3063200"/>
              <a:ext cx="564350" cy="1370125"/>
            </a:xfrm>
            <a:custGeom>
              <a:avLst/>
              <a:gdLst/>
              <a:ahLst/>
              <a:cxnLst/>
              <a:rect l="l" t="t" r="r" b="b"/>
              <a:pathLst>
                <a:path w="22574" h="54805" extrusionOk="0">
                  <a:moveTo>
                    <a:pt x="16007" y="1"/>
                  </a:moveTo>
                  <a:lnTo>
                    <a:pt x="0" y="602"/>
                  </a:lnTo>
                  <a:lnTo>
                    <a:pt x="2556" y="54621"/>
                  </a:lnTo>
                  <a:lnTo>
                    <a:pt x="10760" y="54805"/>
                  </a:lnTo>
                  <a:lnTo>
                    <a:pt x="8638" y="8105"/>
                  </a:lnTo>
                  <a:lnTo>
                    <a:pt x="14186" y="54604"/>
                  </a:lnTo>
                  <a:lnTo>
                    <a:pt x="22573" y="54805"/>
                  </a:lnTo>
                  <a:lnTo>
                    <a:pt x="160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7"/>
            <p:cNvSpPr/>
            <p:nvPr/>
          </p:nvSpPr>
          <p:spPr>
            <a:xfrm>
              <a:off x="5931975" y="3082425"/>
              <a:ext cx="63925" cy="1348400"/>
            </a:xfrm>
            <a:custGeom>
              <a:avLst/>
              <a:gdLst/>
              <a:ahLst/>
              <a:cxnLst/>
              <a:rect l="l" t="t" r="r" b="b"/>
              <a:pathLst>
                <a:path w="2557" h="53936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"/>
                    <a:pt x="502" y="12081"/>
                    <a:pt x="1187" y="26968"/>
                  </a:cubicBezTo>
                  <a:cubicBezTo>
                    <a:pt x="1872" y="41872"/>
                    <a:pt x="2457" y="53936"/>
                    <a:pt x="2507" y="53936"/>
                  </a:cubicBezTo>
                  <a:cubicBezTo>
                    <a:pt x="2557" y="53936"/>
                    <a:pt x="2039" y="41855"/>
                    <a:pt x="1354" y="26968"/>
                  </a:cubicBezTo>
                  <a:cubicBezTo>
                    <a:pt x="686" y="12064"/>
                    <a:pt x="84" y="1"/>
                    <a:pt x="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7"/>
            <p:cNvSpPr/>
            <p:nvPr/>
          </p:nvSpPr>
          <p:spPr>
            <a:xfrm>
              <a:off x="6139175" y="3110000"/>
              <a:ext cx="162500" cy="1309975"/>
            </a:xfrm>
            <a:custGeom>
              <a:avLst/>
              <a:gdLst/>
              <a:ahLst/>
              <a:cxnLst/>
              <a:rect l="l" t="t" r="r" b="b"/>
              <a:pathLst>
                <a:path w="6500" h="52399" extrusionOk="0">
                  <a:moveTo>
                    <a:pt x="50" y="0"/>
                  </a:moveTo>
                  <a:cubicBezTo>
                    <a:pt x="0" y="0"/>
                    <a:pt x="1387" y="11746"/>
                    <a:pt x="3158" y="26216"/>
                  </a:cubicBezTo>
                  <a:cubicBezTo>
                    <a:pt x="4928" y="40675"/>
                    <a:pt x="6397" y="52398"/>
                    <a:pt x="6449" y="52398"/>
                  </a:cubicBezTo>
                  <a:cubicBezTo>
                    <a:pt x="6449" y="52398"/>
                    <a:pt x="6449" y="52398"/>
                    <a:pt x="6450" y="52398"/>
                  </a:cubicBezTo>
                  <a:cubicBezTo>
                    <a:pt x="6500" y="52398"/>
                    <a:pt x="5113" y="40669"/>
                    <a:pt x="3342" y="26199"/>
                  </a:cubicBezTo>
                  <a:cubicBezTo>
                    <a:pt x="1571" y="11713"/>
                    <a:pt x="100" y="0"/>
                    <a:pt x="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7"/>
            <p:cNvSpPr/>
            <p:nvPr/>
          </p:nvSpPr>
          <p:spPr>
            <a:xfrm>
              <a:off x="5683025" y="2421600"/>
              <a:ext cx="708450" cy="660850"/>
            </a:xfrm>
            <a:custGeom>
              <a:avLst/>
              <a:gdLst/>
              <a:ahLst/>
              <a:cxnLst/>
              <a:rect l="l" t="t" r="r" b="b"/>
              <a:pathLst>
                <a:path w="28338" h="26434" extrusionOk="0">
                  <a:moveTo>
                    <a:pt x="11663" y="1"/>
                  </a:moveTo>
                  <a:lnTo>
                    <a:pt x="11663" y="519"/>
                  </a:lnTo>
                  <a:cubicBezTo>
                    <a:pt x="10293" y="702"/>
                    <a:pt x="8956" y="1103"/>
                    <a:pt x="7720" y="1705"/>
                  </a:cubicBezTo>
                  <a:lnTo>
                    <a:pt x="0" y="4829"/>
                  </a:lnTo>
                  <a:lnTo>
                    <a:pt x="2473" y="11647"/>
                  </a:lnTo>
                  <a:lnTo>
                    <a:pt x="7703" y="9892"/>
                  </a:lnTo>
                  <a:lnTo>
                    <a:pt x="7703" y="9892"/>
                  </a:lnTo>
                  <a:cubicBezTo>
                    <a:pt x="7669" y="9976"/>
                    <a:pt x="7636" y="10076"/>
                    <a:pt x="7603" y="10176"/>
                  </a:cubicBezTo>
                  <a:cubicBezTo>
                    <a:pt x="7402" y="10945"/>
                    <a:pt x="7469" y="11780"/>
                    <a:pt x="7803" y="12499"/>
                  </a:cubicBezTo>
                  <a:cubicBezTo>
                    <a:pt x="7970" y="12850"/>
                    <a:pt x="8187" y="13167"/>
                    <a:pt x="8455" y="13434"/>
                  </a:cubicBezTo>
                  <a:lnTo>
                    <a:pt x="8355" y="18931"/>
                  </a:lnTo>
                  <a:lnTo>
                    <a:pt x="6032" y="26266"/>
                  </a:lnTo>
                  <a:lnTo>
                    <a:pt x="22039" y="26434"/>
                  </a:lnTo>
                  <a:lnTo>
                    <a:pt x="22039" y="26434"/>
                  </a:lnTo>
                  <a:lnTo>
                    <a:pt x="20218" y="18514"/>
                  </a:lnTo>
                  <a:lnTo>
                    <a:pt x="21053" y="10677"/>
                  </a:lnTo>
                  <a:lnTo>
                    <a:pt x="24127" y="13685"/>
                  </a:lnTo>
                  <a:lnTo>
                    <a:pt x="28338" y="8422"/>
                  </a:lnTo>
                  <a:lnTo>
                    <a:pt x="23175" y="3225"/>
                  </a:lnTo>
                  <a:cubicBezTo>
                    <a:pt x="22189" y="2189"/>
                    <a:pt x="20953" y="1387"/>
                    <a:pt x="19599" y="920"/>
                  </a:cubicBezTo>
                  <a:cubicBezTo>
                    <a:pt x="18948" y="669"/>
                    <a:pt x="18263" y="535"/>
                    <a:pt x="17561" y="502"/>
                  </a:cubicBezTo>
                  <a:lnTo>
                    <a:pt x="17561" y="84"/>
                  </a:lnTo>
                  <a:lnTo>
                    <a:pt x="15289" y="134"/>
                  </a:lnTo>
                  <a:cubicBezTo>
                    <a:pt x="15289" y="134"/>
                    <a:pt x="15188" y="485"/>
                    <a:pt x="15055" y="886"/>
                  </a:cubicBezTo>
                  <a:cubicBezTo>
                    <a:pt x="14938" y="1204"/>
                    <a:pt x="14871" y="1872"/>
                    <a:pt x="14737" y="1872"/>
                  </a:cubicBezTo>
                  <a:cubicBezTo>
                    <a:pt x="14570" y="1872"/>
                    <a:pt x="14353" y="1204"/>
                    <a:pt x="14136" y="886"/>
                  </a:cubicBezTo>
                  <a:cubicBezTo>
                    <a:pt x="13935" y="469"/>
                    <a:pt x="13751" y="101"/>
                    <a:pt x="13751" y="101"/>
                  </a:cubicBezTo>
                  <a:lnTo>
                    <a:pt x="1166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7"/>
            <p:cNvSpPr/>
            <p:nvPr/>
          </p:nvSpPr>
          <p:spPr>
            <a:xfrm>
              <a:off x="5972075" y="2426200"/>
              <a:ext cx="53500" cy="36950"/>
            </a:xfrm>
            <a:custGeom>
              <a:avLst/>
              <a:gdLst/>
              <a:ahLst/>
              <a:cxnLst/>
              <a:rect l="l" t="t" r="r" b="b"/>
              <a:pathLst>
                <a:path w="2140" h="1478" extrusionOk="0">
                  <a:moveTo>
                    <a:pt x="2139" y="0"/>
                  </a:moveTo>
                  <a:lnTo>
                    <a:pt x="2139" y="0"/>
                  </a:lnTo>
                  <a:cubicBezTo>
                    <a:pt x="2039" y="134"/>
                    <a:pt x="1955" y="285"/>
                    <a:pt x="1905" y="435"/>
                  </a:cubicBezTo>
                  <a:cubicBezTo>
                    <a:pt x="1839" y="602"/>
                    <a:pt x="1772" y="769"/>
                    <a:pt x="1705" y="936"/>
                  </a:cubicBezTo>
                  <a:cubicBezTo>
                    <a:pt x="1648" y="1077"/>
                    <a:pt x="1592" y="1313"/>
                    <a:pt x="1506" y="1313"/>
                  </a:cubicBezTo>
                  <a:cubicBezTo>
                    <a:pt x="1490" y="1313"/>
                    <a:pt x="1472" y="1305"/>
                    <a:pt x="1454" y="1287"/>
                  </a:cubicBezTo>
                  <a:cubicBezTo>
                    <a:pt x="729" y="814"/>
                    <a:pt x="108" y="431"/>
                    <a:pt x="26" y="431"/>
                  </a:cubicBezTo>
                  <a:cubicBezTo>
                    <a:pt x="21" y="431"/>
                    <a:pt x="18" y="432"/>
                    <a:pt x="17" y="435"/>
                  </a:cubicBezTo>
                  <a:cubicBezTo>
                    <a:pt x="1" y="468"/>
                    <a:pt x="585" y="919"/>
                    <a:pt x="1371" y="1437"/>
                  </a:cubicBezTo>
                  <a:cubicBezTo>
                    <a:pt x="1407" y="1465"/>
                    <a:pt x="1454" y="1477"/>
                    <a:pt x="1500" y="1477"/>
                  </a:cubicBezTo>
                  <a:cubicBezTo>
                    <a:pt x="1538" y="1477"/>
                    <a:pt x="1575" y="1469"/>
                    <a:pt x="1605" y="1454"/>
                  </a:cubicBezTo>
                  <a:cubicBezTo>
                    <a:pt x="1671" y="1421"/>
                    <a:pt x="1722" y="1354"/>
                    <a:pt x="1755" y="1287"/>
                  </a:cubicBezTo>
                  <a:cubicBezTo>
                    <a:pt x="1805" y="1170"/>
                    <a:pt x="1822" y="1087"/>
                    <a:pt x="1855" y="986"/>
                  </a:cubicBezTo>
                  <a:cubicBezTo>
                    <a:pt x="1922" y="819"/>
                    <a:pt x="1972" y="652"/>
                    <a:pt x="2022" y="485"/>
                  </a:cubicBezTo>
                  <a:cubicBezTo>
                    <a:pt x="2089" y="318"/>
                    <a:pt x="2123" y="168"/>
                    <a:pt x="2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7"/>
            <p:cNvSpPr/>
            <p:nvPr/>
          </p:nvSpPr>
          <p:spPr>
            <a:xfrm>
              <a:off x="6066900" y="2432025"/>
              <a:ext cx="61000" cy="43075"/>
            </a:xfrm>
            <a:custGeom>
              <a:avLst/>
              <a:gdLst/>
              <a:ahLst/>
              <a:cxnLst/>
              <a:rect l="l" t="t" r="r" b="b"/>
              <a:pathLst>
                <a:path w="2440" h="1723" extrusionOk="0">
                  <a:moveTo>
                    <a:pt x="37" y="0"/>
                  </a:moveTo>
                  <a:cubicBezTo>
                    <a:pt x="36" y="0"/>
                    <a:pt x="35" y="1"/>
                    <a:pt x="34" y="1"/>
                  </a:cubicBezTo>
                  <a:cubicBezTo>
                    <a:pt x="0" y="1"/>
                    <a:pt x="201" y="787"/>
                    <a:pt x="786" y="1639"/>
                  </a:cubicBezTo>
                  <a:lnTo>
                    <a:pt x="836" y="1722"/>
                  </a:lnTo>
                  <a:lnTo>
                    <a:pt x="903" y="1672"/>
                  </a:lnTo>
                  <a:cubicBezTo>
                    <a:pt x="953" y="1639"/>
                    <a:pt x="986" y="1605"/>
                    <a:pt x="1020" y="1589"/>
                  </a:cubicBezTo>
                  <a:cubicBezTo>
                    <a:pt x="1922" y="954"/>
                    <a:pt x="2440" y="219"/>
                    <a:pt x="2390" y="185"/>
                  </a:cubicBezTo>
                  <a:cubicBezTo>
                    <a:pt x="2389" y="184"/>
                    <a:pt x="2388" y="184"/>
                    <a:pt x="2386" y="184"/>
                  </a:cubicBezTo>
                  <a:cubicBezTo>
                    <a:pt x="2329" y="184"/>
                    <a:pt x="1767" y="835"/>
                    <a:pt x="919" y="1438"/>
                  </a:cubicBezTo>
                  <a:lnTo>
                    <a:pt x="878" y="1468"/>
                  </a:lnTo>
                  <a:lnTo>
                    <a:pt x="878" y="1468"/>
                  </a:lnTo>
                  <a:cubicBezTo>
                    <a:pt x="360" y="686"/>
                    <a:pt x="94" y="0"/>
                    <a:pt x="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7"/>
            <p:cNvSpPr/>
            <p:nvPr/>
          </p:nvSpPr>
          <p:spPr>
            <a:xfrm>
              <a:off x="6033475" y="2468400"/>
              <a:ext cx="19250" cy="612375"/>
            </a:xfrm>
            <a:custGeom>
              <a:avLst/>
              <a:gdLst/>
              <a:ahLst/>
              <a:cxnLst/>
              <a:rect l="l" t="t" r="r" b="b"/>
              <a:pathLst>
                <a:path w="770" h="24495" extrusionOk="0">
                  <a:moveTo>
                    <a:pt x="719" y="0"/>
                  </a:moveTo>
                  <a:cubicBezTo>
                    <a:pt x="702" y="84"/>
                    <a:pt x="702" y="167"/>
                    <a:pt x="702" y="251"/>
                  </a:cubicBezTo>
                  <a:cubicBezTo>
                    <a:pt x="702" y="434"/>
                    <a:pt x="686" y="668"/>
                    <a:pt x="686" y="969"/>
                  </a:cubicBezTo>
                  <a:cubicBezTo>
                    <a:pt x="669" y="1604"/>
                    <a:pt x="652" y="2490"/>
                    <a:pt x="619" y="3592"/>
                  </a:cubicBezTo>
                  <a:cubicBezTo>
                    <a:pt x="535" y="5815"/>
                    <a:pt x="418" y="8872"/>
                    <a:pt x="301" y="12247"/>
                  </a:cubicBezTo>
                  <a:cubicBezTo>
                    <a:pt x="168" y="15622"/>
                    <a:pt x="68" y="18680"/>
                    <a:pt x="17" y="20902"/>
                  </a:cubicBezTo>
                  <a:cubicBezTo>
                    <a:pt x="1" y="22005"/>
                    <a:pt x="1" y="22907"/>
                    <a:pt x="1" y="23526"/>
                  </a:cubicBezTo>
                  <a:cubicBezTo>
                    <a:pt x="17" y="23826"/>
                    <a:pt x="17" y="24060"/>
                    <a:pt x="34" y="24244"/>
                  </a:cubicBezTo>
                  <a:cubicBezTo>
                    <a:pt x="34" y="24328"/>
                    <a:pt x="34" y="24411"/>
                    <a:pt x="51" y="24495"/>
                  </a:cubicBezTo>
                  <a:cubicBezTo>
                    <a:pt x="68" y="24411"/>
                    <a:pt x="68" y="24328"/>
                    <a:pt x="68" y="24244"/>
                  </a:cubicBezTo>
                  <a:cubicBezTo>
                    <a:pt x="68" y="24060"/>
                    <a:pt x="68" y="23826"/>
                    <a:pt x="84" y="23526"/>
                  </a:cubicBezTo>
                  <a:cubicBezTo>
                    <a:pt x="84" y="22891"/>
                    <a:pt x="118" y="22005"/>
                    <a:pt x="151" y="20902"/>
                  </a:cubicBezTo>
                  <a:cubicBezTo>
                    <a:pt x="235" y="18680"/>
                    <a:pt x="335" y="15622"/>
                    <a:pt x="469" y="12247"/>
                  </a:cubicBezTo>
                  <a:cubicBezTo>
                    <a:pt x="602" y="8872"/>
                    <a:pt x="702" y="5798"/>
                    <a:pt x="753" y="3592"/>
                  </a:cubicBezTo>
                  <a:cubicBezTo>
                    <a:pt x="769" y="2473"/>
                    <a:pt x="769" y="1587"/>
                    <a:pt x="753" y="969"/>
                  </a:cubicBezTo>
                  <a:cubicBezTo>
                    <a:pt x="753" y="668"/>
                    <a:pt x="736" y="434"/>
                    <a:pt x="736" y="251"/>
                  </a:cubicBezTo>
                  <a:cubicBezTo>
                    <a:pt x="736" y="167"/>
                    <a:pt x="736" y="84"/>
                    <a:pt x="7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7"/>
            <p:cNvSpPr/>
            <p:nvPr/>
          </p:nvSpPr>
          <p:spPr>
            <a:xfrm>
              <a:off x="6073175" y="2568800"/>
              <a:ext cx="20475" cy="18650"/>
            </a:xfrm>
            <a:custGeom>
              <a:avLst/>
              <a:gdLst/>
              <a:ahLst/>
              <a:cxnLst/>
              <a:rect l="l" t="t" r="r" b="b"/>
              <a:pathLst>
                <a:path w="819" h="746" extrusionOk="0">
                  <a:moveTo>
                    <a:pt x="496" y="0"/>
                  </a:moveTo>
                  <a:cubicBezTo>
                    <a:pt x="474" y="0"/>
                    <a:pt x="463" y="5"/>
                    <a:pt x="468" y="11"/>
                  </a:cubicBezTo>
                  <a:cubicBezTo>
                    <a:pt x="451" y="44"/>
                    <a:pt x="551" y="61"/>
                    <a:pt x="618" y="195"/>
                  </a:cubicBezTo>
                  <a:cubicBezTo>
                    <a:pt x="652" y="261"/>
                    <a:pt x="668" y="345"/>
                    <a:pt x="635" y="412"/>
                  </a:cubicBezTo>
                  <a:cubicBezTo>
                    <a:pt x="586" y="509"/>
                    <a:pt x="492" y="561"/>
                    <a:pt x="399" y="561"/>
                  </a:cubicBezTo>
                  <a:cubicBezTo>
                    <a:pt x="332" y="561"/>
                    <a:pt x="266" y="534"/>
                    <a:pt x="217" y="479"/>
                  </a:cubicBezTo>
                  <a:cubicBezTo>
                    <a:pt x="167" y="412"/>
                    <a:pt x="150" y="345"/>
                    <a:pt x="167" y="261"/>
                  </a:cubicBezTo>
                  <a:cubicBezTo>
                    <a:pt x="184" y="128"/>
                    <a:pt x="267" y="61"/>
                    <a:pt x="267" y="44"/>
                  </a:cubicBezTo>
                  <a:cubicBezTo>
                    <a:pt x="267" y="41"/>
                    <a:pt x="262" y="39"/>
                    <a:pt x="254" y="39"/>
                  </a:cubicBezTo>
                  <a:cubicBezTo>
                    <a:pt x="215" y="39"/>
                    <a:pt x="105" y="78"/>
                    <a:pt x="50" y="228"/>
                  </a:cubicBezTo>
                  <a:cubicBezTo>
                    <a:pt x="0" y="345"/>
                    <a:pt x="17" y="462"/>
                    <a:pt x="84" y="579"/>
                  </a:cubicBezTo>
                  <a:cubicBezTo>
                    <a:pt x="161" y="692"/>
                    <a:pt x="281" y="745"/>
                    <a:pt x="400" y="745"/>
                  </a:cubicBezTo>
                  <a:cubicBezTo>
                    <a:pt x="564" y="745"/>
                    <a:pt x="727" y="645"/>
                    <a:pt x="785" y="462"/>
                  </a:cubicBezTo>
                  <a:cubicBezTo>
                    <a:pt x="819" y="345"/>
                    <a:pt x="802" y="228"/>
                    <a:pt x="719" y="128"/>
                  </a:cubicBezTo>
                  <a:cubicBezTo>
                    <a:pt x="639" y="25"/>
                    <a:pt x="543" y="0"/>
                    <a:pt x="4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7"/>
            <p:cNvSpPr/>
            <p:nvPr/>
          </p:nvSpPr>
          <p:spPr>
            <a:xfrm>
              <a:off x="6076925" y="2707050"/>
              <a:ext cx="17150" cy="16375"/>
            </a:xfrm>
            <a:custGeom>
              <a:avLst/>
              <a:gdLst/>
              <a:ahLst/>
              <a:cxnLst/>
              <a:rect l="l" t="t" r="r" b="b"/>
              <a:pathLst>
                <a:path w="686" h="655" extrusionOk="0">
                  <a:moveTo>
                    <a:pt x="403" y="0"/>
                  </a:moveTo>
                  <a:cubicBezTo>
                    <a:pt x="381" y="0"/>
                    <a:pt x="368" y="6"/>
                    <a:pt x="368" y="11"/>
                  </a:cubicBezTo>
                  <a:cubicBezTo>
                    <a:pt x="368" y="45"/>
                    <a:pt x="452" y="78"/>
                    <a:pt x="502" y="178"/>
                  </a:cubicBezTo>
                  <a:cubicBezTo>
                    <a:pt x="569" y="295"/>
                    <a:pt x="502" y="462"/>
                    <a:pt x="368" y="479"/>
                  </a:cubicBezTo>
                  <a:cubicBezTo>
                    <a:pt x="354" y="483"/>
                    <a:pt x="340" y="484"/>
                    <a:pt x="326" y="484"/>
                  </a:cubicBezTo>
                  <a:cubicBezTo>
                    <a:pt x="212" y="484"/>
                    <a:pt x="123" y="365"/>
                    <a:pt x="168" y="245"/>
                  </a:cubicBezTo>
                  <a:cubicBezTo>
                    <a:pt x="201" y="128"/>
                    <a:pt x="284" y="112"/>
                    <a:pt x="284" y="78"/>
                  </a:cubicBezTo>
                  <a:cubicBezTo>
                    <a:pt x="284" y="73"/>
                    <a:pt x="271" y="68"/>
                    <a:pt x="250" y="68"/>
                  </a:cubicBezTo>
                  <a:cubicBezTo>
                    <a:pt x="203" y="68"/>
                    <a:pt x="119" y="92"/>
                    <a:pt x="51" y="195"/>
                  </a:cubicBezTo>
                  <a:cubicBezTo>
                    <a:pt x="0" y="295"/>
                    <a:pt x="0" y="396"/>
                    <a:pt x="51" y="496"/>
                  </a:cubicBezTo>
                  <a:cubicBezTo>
                    <a:pt x="106" y="592"/>
                    <a:pt x="207" y="655"/>
                    <a:pt x="315" y="655"/>
                  </a:cubicBezTo>
                  <a:cubicBezTo>
                    <a:pt x="338" y="655"/>
                    <a:pt x="361" y="652"/>
                    <a:pt x="385" y="646"/>
                  </a:cubicBezTo>
                  <a:cubicBezTo>
                    <a:pt x="535" y="630"/>
                    <a:pt x="635" y="529"/>
                    <a:pt x="669" y="396"/>
                  </a:cubicBezTo>
                  <a:cubicBezTo>
                    <a:pt x="685" y="295"/>
                    <a:pt x="669" y="195"/>
                    <a:pt x="602" y="112"/>
                  </a:cubicBezTo>
                  <a:cubicBezTo>
                    <a:pt x="524" y="22"/>
                    <a:pt x="446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7"/>
            <p:cNvSpPr/>
            <p:nvPr/>
          </p:nvSpPr>
          <p:spPr>
            <a:xfrm>
              <a:off x="5709750" y="2533975"/>
              <a:ext cx="66850" cy="166275"/>
            </a:xfrm>
            <a:custGeom>
              <a:avLst/>
              <a:gdLst/>
              <a:ahLst/>
              <a:cxnLst/>
              <a:rect l="l" t="t" r="r" b="b"/>
              <a:pathLst>
                <a:path w="2674" h="6651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334"/>
                    <a:pt x="218" y="669"/>
                    <a:pt x="385" y="969"/>
                  </a:cubicBezTo>
                  <a:cubicBezTo>
                    <a:pt x="652" y="1621"/>
                    <a:pt x="986" y="2423"/>
                    <a:pt x="1354" y="3325"/>
                  </a:cubicBezTo>
                  <a:cubicBezTo>
                    <a:pt x="1705" y="4211"/>
                    <a:pt x="2022" y="5030"/>
                    <a:pt x="2273" y="5681"/>
                  </a:cubicBezTo>
                  <a:cubicBezTo>
                    <a:pt x="2390" y="6015"/>
                    <a:pt x="2524" y="6333"/>
                    <a:pt x="2674" y="6650"/>
                  </a:cubicBezTo>
                  <a:cubicBezTo>
                    <a:pt x="2607" y="6299"/>
                    <a:pt x="2524" y="5965"/>
                    <a:pt x="2390" y="5631"/>
                  </a:cubicBezTo>
                  <a:cubicBezTo>
                    <a:pt x="2189" y="5013"/>
                    <a:pt x="1872" y="4177"/>
                    <a:pt x="1504" y="3258"/>
                  </a:cubicBezTo>
                  <a:cubicBezTo>
                    <a:pt x="1137" y="2339"/>
                    <a:pt x="769" y="1521"/>
                    <a:pt x="485" y="919"/>
                  </a:cubicBezTo>
                  <a:cubicBezTo>
                    <a:pt x="351" y="602"/>
                    <a:pt x="184" y="28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7"/>
            <p:cNvSpPr/>
            <p:nvPr/>
          </p:nvSpPr>
          <p:spPr>
            <a:xfrm>
              <a:off x="6254875" y="2614575"/>
              <a:ext cx="121150" cy="123700"/>
            </a:xfrm>
            <a:custGeom>
              <a:avLst/>
              <a:gdLst/>
              <a:ahLst/>
              <a:cxnLst/>
              <a:rect l="l" t="t" r="r" b="b"/>
              <a:pathLst>
                <a:path w="4846" h="4948" extrusionOk="0">
                  <a:moveTo>
                    <a:pt x="4810" y="0"/>
                  </a:moveTo>
                  <a:cubicBezTo>
                    <a:pt x="4745" y="0"/>
                    <a:pt x="3656" y="1058"/>
                    <a:pt x="2356" y="2407"/>
                  </a:cubicBezTo>
                  <a:cubicBezTo>
                    <a:pt x="1036" y="3777"/>
                    <a:pt x="0" y="4913"/>
                    <a:pt x="34" y="4947"/>
                  </a:cubicBezTo>
                  <a:cubicBezTo>
                    <a:pt x="34" y="4947"/>
                    <a:pt x="35" y="4947"/>
                    <a:pt x="36" y="4947"/>
                  </a:cubicBezTo>
                  <a:cubicBezTo>
                    <a:pt x="100" y="4947"/>
                    <a:pt x="1190" y="3874"/>
                    <a:pt x="2490" y="2524"/>
                  </a:cubicBezTo>
                  <a:cubicBezTo>
                    <a:pt x="3810" y="1171"/>
                    <a:pt x="4846" y="34"/>
                    <a:pt x="4812" y="1"/>
                  </a:cubicBezTo>
                  <a:cubicBezTo>
                    <a:pt x="4812" y="0"/>
                    <a:pt x="4811" y="0"/>
                    <a:pt x="48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7"/>
            <p:cNvSpPr/>
            <p:nvPr/>
          </p:nvSpPr>
          <p:spPr>
            <a:xfrm>
              <a:off x="5978350" y="2767050"/>
              <a:ext cx="431525" cy="335525"/>
            </a:xfrm>
            <a:custGeom>
              <a:avLst/>
              <a:gdLst/>
              <a:ahLst/>
              <a:cxnLst/>
              <a:rect l="l" t="t" r="r" b="b"/>
              <a:pathLst>
                <a:path w="17261" h="13421" extrusionOk="0">
                  <a:moveTo>
                    <a:pt x="14954" y="1"/>
                  </a:moveTo>
                  <a:lnTo>
                    <a:pt x="4344" y="2189"/>
                  </a:lnTo>
                  <a:cubicBezTo>
                    <a:pt x="1704" y="2724"/>
                    <a:pt x="0" y="5314"/>
                    <a:pt x="552" y="7954"/>
                  </a:cubicBezTo>
                  <a:lnTo>
                    <a:pt x="886" y="9524"/>
                  </a:lnTo>
                  <a:cubicBezTo>
                    <a:pt x="1353" y="11829"/>
                    <a:pt x="3386" y="13421"/>
                    <a:pt x="5651" y="13421"/>
                  </a:cubicBezTo>
                  <a:cubicBezTo>
                    <a:pt x="5981" y="13421"/>
                    <a:pt x="6315" y="13387"/>
                    <a:pt x="6650" y="13317"/>
                  </a:cubicBezTo>
                  <a:lnTo>
                    <a:pt x="17260" y="11128"/>
                  </a:lnTo>
                  <a:lnTo>
                    <a:pt x="1495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7"/>
            <p:cNvSpPr/>
            <p:nvPr/>
          </p:nvSpPr>
          <p:spPr>
            <a:xfrm>
              <a:off x="6137500" y="2696575"/>
              <a:ext cx="430250" cy="113950"/>
            </a:xfrm>
            <a:custGeom>
              <a:avLst/>
              <a:gdLst/>
              <a:ahLst/>
              <a:cxnLst/>
              <a:rect l="l" t="t" r="r" b="b"/>
              <a:pathLst>
                <a:path w="17210" h="4558" extrusionOk="0">
                  <a:moveTo>
                    <a:pt x="15944" y="0"/>
                  </a:moveTo>
                  <a:cubicBezTo>
                    <a:pt x="15855" y="0"/>
                    <a:pt x="15764" y="10"/>
                    <a:pt x="15673" y="29"/>
                  </a:cubicBezTo>
                  <a:lnTo>
                    <a:pt x="1136" y="3037"/>
                  </a:lnTo>
                  <a:cubicBezTo>
                    <a:pt x="435" y="3170"/>
                    <a:pt x="0" y="3856"/>
                    <a:pt x="134" y="4557"/>
                  </a:cubicBezTo>
                  <a:lnTo>
                    <a:pt x="17210" y="1032"/>
                  </a:lnTo>
                  <a:cubicBezTo>
                    <a:pt x="17079" y="421"/>
                    <a:pt x="16544" y="0"/>
                    <a:pt x="1594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7"/>
            <p:cNvSpPr/>
            <p:nvPr/>
          </p:nvSpPr>
          <p:spPr>
            <a:xfrm>
              <a:off x="6199725" y="2765375"/>
              <a:ext cx="158350" cy="33025"/>
            </a:xfrm>
            <a:custGeom>
              <a:avLst/>
              <a:gdLst/>
              <a:ahLst/>
              <a:cxnLst/>
              <a:rect l="l" t="t" r="r" b="b"/>
              <a:pathLst>
                <a:path w="6334" h="1321" extrusionOk="0">
                  <a:moveTo>
                    <a:pt x="6333" y="1"/>
                  </a:moveTo>
                  <a:cubicBezTo>
                    <a:pt x="6016" y="17"/>
                    <a:pt x="5698" y="68"/>
                    <a:pt x="5398" y="134"/>
                  </a:cubicBezTo>
                  <a:cubicBezTo>
                    <a:pt x="4813" y="235"/>
                    <a:pt x="4028" y="402"/>
                    <a:pt x="3159" y="569"/>
                  </a:cubicBezTo>
                  <a:cubicBezTo>
                    <a:pt x="2273" y="753"/>
                    <a:pt x="1488" y="936"/>
                    <a:pt x="920" y="1070"/>
                  </a:cubicBezTo>
                  <a:cubicBezTo>
                    <a:pt x="602" y="1120"/>
                    <a:pt x="302" y="1204"/>
                    <a:pt x="1" y="1321"/>
                  </a:cubicBezTo>
                  <a:cubicBezTo>
                    <a:pt x="318" y="1304"/>
                    <a:pt x="636" y="1254"/>
                    <a:pt x="953" y="1187"/>
                  </a:cubicBezTo>
                  <a:cubicBezTo>
                    <a:pt x="1521" y="1087"/>
                    <a:pt x="2323" y="920"/>
                    <a:pt x="3192" y="753"/>
                  </a:cubicBezTo>
                  <a:cubicBezTo>
                    <a:pt x="4061" y="569"/>
                    <a:pt x="4846" y="385"/>
                    <a:pt x="5414" y="251"/>
                  </a:cubicBezTo>
                  <a:cubicBezTo>
                    <a:pt x="5732" y="201"/>
                    <a:pt x="6033" y="118"/>
                    <a:pt x="63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7"/>
            <p:cNvSpPr/>
            <p:nvPr/>
          </p:nvSpPr>
          <p:spPr>
            <a:xfrm>
              <a:off x="6196400" y="2855600"/>
              <a:ext cx="177950" cy="232275"/>
            </a:xfrm>
            <a:custGeom>
              <a:avLst/>
              <a:gdLst/>
              <a:ahLst/>
              <a:cxnLst/>
              <a:rect l="l" t="t" r="r" b="b"/>
              <a:pathLst>
                <a:path w="7118" h="9291" extrusionOk="0">
                  <a:moveTo>
                    <a:pt x="7001" y="1"/>
                  </a:moveTo>
                  <a:cubicBezTo>
                    <a:pt x="4996" y="1622"/>
                    <a:pt x="3158" y="3409"/>
                    <a:pt x="1504" y="5364"/>
                  </a:cubicBezTo>
                  <a:cubicBezTo>
                    <a:pt x="1036" y="5932"/>
                    <a:pt x="551" y="6500"/>
                    <a:pt x="284" y="7185"/>
                  </a:cubicBezTo>
                  <a:cubicBezTo>
                    <a:pt x="33" y="7871"/>
                    <a:pt x="0" y="8673"/>
                    <a:pt x="384" y="9291"/>
                  </a:cubicBezTo>
                  <a:lnTo>
                    <a:pt x="4812" y="8305"/>
                  </a:lnTo>
                  <a:lnTo>
                    <a:pt x="7118" y="786"/>
                  </a:lnTo>
                  <a:cubicBezTo>
                    <a:pt x="7068" y="519"/>
                    <a:pt x="7034" y="268"/>
                    <a:pt x="7001" y="1"/>
                  </a:cubicBezTo>
                  <a:close/>
                </a:path>
              </a:pathLst>
            </a:custGeom>
            <a:solidFill>
              <a:srgbClr val="000000">
                <a:alpha val="258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7"/>
            <p:cNvSpPr/>
            <p:nvPr/>
          </p:nvSpPr>
          <p:spPr>
            <a:xfrm>
              <a:off x="6218950" y="2645925"/>
              <a:ext cx="308300" cy="539050"/>
            </a:xfrm>
            <a:custGeom>
              <a:avLst/>
              <a:gdLst/>
              <a:ahLst/>
              <a:cxnLst/>
              <a:rect l="l" t="t" r="r" b="b"/>
              <a:pathLst>
                <a:path w="12332" h="21562" extrusionOk="0">
                  <a:moveTo>
                    <a:pt x="6350" y="0"/>
                  </a:moveTo>
                  <a:lnTo>
                    <a:pt x="2974" y="4194"/>
                  </a:lnTo>
                  <a:cubicBezTo>
                    <a:pt x="3125" y="4294"/>
                    <a:pt x="6617" y="8455"/>
                    <a:pt x="6617" y="8455"/>
                  </a:cubicBezTo>
                  <a:lnTo>
                    <a:pt x="1270" y="15105"/>
                  </a:lnTo>
                  <a:cubicBezTo>
                    <a:pt x="451" y="16141"/>
                    <a:pt x="0" y="17578"/>
                    <a:pt x="435" y="18831"/>
                  </a:cubicBezTo>
                  <a:lnTo>
                    <a:pt x="1153" y="20318"/>
                  </a:lnTo>
                  <a:cubicBezTo>
                    <a:pt x="1520" y="21101"/>
                    <a:pt x="2309" y="21561"/>
                    <a:pt x="3131" y="21561"/>
                  </a:cubicBezTo>
                  <a:cubicBezTo>
                    <a:pt x="3432" y="21561"/>
                    <a:pt x="3737" y="21500"/>
                    <a:pt x="4027" y="21370"/>
                  </a:cubicBezTo>
                  <a:lnTo>
                    <a:pt x="5297" y="20802"/>
                  </a:lnTo>
                  <a:cubicBezTo>
                    <a:pt x="5614" y="20652"/>
                    <a:pt x="5681" y="20234"/>
                    <a:pt x="5414" y="20017"/>
                  </a:cubicBezTo>
                  <a:lnTo>
                    <a:pt x="5113" y="19733"/>
                  </a:lnTo>
                  <a:cubicBezTo>
                    <a:pt x="4913" y="19561"/>
                    <a:pt x="4663" y="19475"/>
                    <a:pt x="4406" y="19475"/>
                  </a:cubicBezTo>
                  <a:cubicBezTo>
                    <a:pt x="4364" y="19475"/>
                    <a:pt x="4321" y="19477"/>
                    <a:pt x="4278" y="19482"/>
                  </a:cubicBezTo>
                  <a:lnTo>
                    <a:pt x="2640" y="19633"/>
                  </a:lnTo>
                  <a:lnTo>
                    <a:pt x="2573" y="19332"/>
                  </a:lnTo>
                  <a:lnTo>
                    <a:pt x="10644" y="11579"/>
                  </a:lnTo>
                  <a:cubicBezTo>
                    <a:pt x="12331" y="9658"/>
                    <a:pt x="12315" y="6767"/>
                    <a:pt x="10610" y="4846"/>
                  </a:cubicBezTo>
                  <a:lnTo>
                    <a:pt x="635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7"/>
            <p:cNvSpPr/>
            <p:nvPr/>
          </p:nvSpPr>
          <p:spPr>
            <a:xfrm>
              <a:off x="6282850" y="3129200"/>
              <a:ext cx="75225" cy="35125"/>
            </a:xfrm>
            <a:custGeom>
              <a:avLst/>
              <a:gdLst/>
              <a:ahLst/>
              <a:cxnLst/>
              <a:rect l="l" t="t" r="r" b="b"/>
              <a:pathLst>
                <a:path w="3009" h="1405" extrusionOk="0">
                  <a:moveTo>
                    <a:pt x="17" y="1"/>
                  </a:moveTo>
                  <a:cubicBezTo>
                    <a:pt x="1" y="201"/>
                    <a:pt x="34" y="385"/>
                    <a:pt x="134" y="552"/>
                  </a:cubicBezTo>
                  <a:cubicBezTo>
                    <a:pt x="218" y="736"/>
                    <a:pt x="352" y="903"/>
                    <a:pt x="485" y="1054"/>
                  </a:cubicBezTo>
                  <a:cubicBezTo>
                    <a:pt x="669" y="1254"/>
                    <a:pt x="920" y="1371"/>
                    <a:pt x="1187" y="1404"/>
                  </a:cubicBezTo>
                  <a:cubicBezTo>
                    <a:pt x="1638" y="1371"/>
                    <a:pt x="2073" y="1271"/>
                    <a:pt x="2490" y="1087"/>
                  </a:cubicBezTo>
                  <a:cubicBezTo>
                    <a:pt x="2674" y="1037"/>
                    <a:pt x="2841" y="970"/>
                    <a:pt x="3008" y="903"/>
                  </a:cubicBezTo>
                  <a:cubicBezTo>
                    <a:pt x="2965" y="899"/>
                    <a:pt x="2921" y="897"/>
                    <a:pt x="2876" y="897"/>
                  </a:cubicBezTo>
                  <a:cubicBezTo>
                    <a:pt x="2732" y="897"/>
                    <a:pt x="2585" y="919"/>
                    <a:pt x="2457" y="970"/>
                  </a:cubicBezTo>
                  <a:cubicBezTo>
                    <a:pt x="2137" y="1050"/>
                    <a:pt x="1710" y="1222"/>
                    <a:pt x="1249" y="1222"/>
                  </a:cubicBezTo>
                  <a:cubicBezTo>
                    <a:pt x="1229" y="1222"/>
                    <a:pt x="1208" y="1221"/>
                    <a:pt x="1187" y="1221"/>
                  </a:cubicBezTo>
                  <a:cubicBezTo>
                    <a:pt x="970" y="1204"/>
                    <a:pt x="753" y="1104"/>
                    <a:pt x="602" y="937"/>
                  </a:cubicBezTo>
                  <a:cubicBezTo>
                    <a:pt x="469" y="803"/>
                    <a:pt x="335" y="669"/>
                    <a:pt x="251" y="502"/>
                  </a:cubicBezTo>
                  <a:cubicBezTo>
                    <a:pt x="68" y="218"/>
                    <a:pt x="51" y="1"/>
                    <a:pt x="1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7"/>
            <p:cNvSpPr/>
            <p:nvPr/>
          </p:nvSpPr>
          <p:spPr>
            <a:xfrm>
              <a:off x="6285375" y="3138975"/>
              <a:ext cx="61425" cy="12575"/>
            </a:xfrm>
            <a:custGeom>
              <a:avLst/>
              <a:gdLst/>
              <a:ahLst/>
              <a:cxnLst/>
              <a:rect l="l" t="t" r="r" b="b"/>
              <a:pathLst>
                <a:path w="2457" h="503" extrusionOk="0">
                  <a:moveTo>
                    <a:pt x="2416" y="0"/>
                  </a:moveTo>
                  <a:cubicBezTo>
                    <a:pt x="2274" y="0"/>
                    <a:pt x="1773" y="121"/>
                    <a:pt x="1186" y="278"/>
                  </a:cubicBezTo>
                  <a:cubicBezTo>
                    <a:pt x="1064" y="314"/>
                    <a:pt x="941" y="332"/>
                    <a:pt x="818" y="332"/>
                  </a:cubicBezTo>
                  <a:cubicBezTo>
                    <a:pt x="657" y="332"/>
                    <a:pt x="495" y="302"/>
                    <a:pt x="334" y="245"/>
                  </a:cubicBezTo>
                  <a:cubicBezTo>
                    <a:pt x="147" y="182"/>
                    <a:pt x="47" y="76"/>
                    <a:pt x="21" y="76"/>
                  </a:cubicBezTo>
                  <a:cubicBezTo>
                    <a:pt x="19" y="76"/>
                    <a:pt x="18" y="77"/>
                    <a:pt x="17" y="78"/>
                  </a:cubicBezTo>
                  <a:cubicBezTo>
                    <a:pt x="0" y="78"/>
                    <a:pt x="67" y="245"/>
                    <a:pt x="284" y="362"/>
                  </a:cubicBezTo>
                  <a:cubicBezTo>
                    <a:pt x="459" y="454"/>
                    <a:pt x="653" y="503"/>
                    <a:pt x="850" y="503"/>
                  </a:cubicBezTo>
                  <a:cubicBezTo>
                    <a:pt x="973" y="503"/>
                    <a:pt x="1098" y="484"/>
                    <a:pt x="1220" y="445"/>
                  </a:cubicBezTo>
                  <a:cubicBezTo>
                    <a:pt x="1921" y="262"/>
                    <a:pt x="2456" y="61"/>
                    <a:pt x="2456" y="11"/>
                  </a:cubicBezTo>
                  <a:cubicBezTo>
                    <a:pt x="2454" y="4"/>
                    <a:pt x="2440" y="0"/>
                    <a:pt x="241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5" name="Google Shape;1905;p47"/>
          <p:cNvSpPr txBox="1">
            <a:spLocks noGrp="1"/>
          </p:cNvSpPr>
          <p:nvPr>
            <p:ph type="body" idx="1"/>
          </p:nvPr>
        </p:nvSpPr>
        <p:spPr>
          <a:xfrm>
            <a:off x="450500" y="1001150"/>
            <a:ext cx="4797900" cy="17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Extract additional feature such as: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Transaction month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Transaction days of week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Transaction hour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Number of days between transaction and card expiration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Number of days between card registration and transaction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Number of days between card registration and address change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Whether the entered CVV is correct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Whether it’s international transaction or local transaction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6" name="Google Shape;1906;p47"/>
          <p:cNvSpPr txBox="1"/>
          <p:nvPr/>
        </p:nvSpPr>
        <p:spPr>
          <a:xfrm>
            <a:off x="450500" y="3134100"/>
            <a:ext cx="4352100" cy="16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Perform </a:t>
            </a:r>
            <a:r>
              <a:rPr lang="en" sz="1100" b="1"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one hot encoding</a:t>
            </a:r>
            <a:r>
              <a:rPr lang="en" sz="1100"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 on the following features:</a:t>
            </a:r>
            <a:endParaRPr sz="1100"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Josefin Sans"/>
              <a:buChar char="●"/>
            </a:pPr>
            <a:r>
              <a:rPr lang="en" sz="1100"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acqCountry</a:t>
            </a:r>
            <a:endParaRPr sz="1100"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Josefin Sans"/>
              <a:buChar char="●"/>
            </a:pPr>
            <a:r>
              <a:rPr lang="en" sz="1100"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merchantCountryCode</a:t>
            </a:r>
            <a:endParaRPr sz="1100"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Josefin Sans"/>
              <a:buChar char="●"/>
            </a:pPr>
            <a:r>
              <a:rPr lang="en" sz="1100"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transactionType</a:t>
            </a:r>
            <a:endParaRPr sz="1100"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Josefin Sans"/>
              <a:buChar char="●"/>
            </a:pPr>
            <a:r>
              <a:rPr lang="en" sz="1100"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posEntryMode</a:t>
            </a:r>
            <a:endParaRPr sz="1100"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Josefin Sans"/>
              <a:buChar char="●"/>
            </a:pPr>
            <a:r>
              <a:rPr lang="en" sz="1100"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posConditionCode</a:t>
            </a:r>
            <a:endParaRPr sz="1100"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Josefin Sans"/>
              <a:buChar char="●"/>
            </a:pPr>
            <a:r>
              <a:rPr lang="en" sz="1100"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merchantCategoryCode</a:t>
            </a:r>
            <a:endParaRPr/>
          </a:p>
        </p:txBody>
      </p:sp>
      <p:sp>
        <p:nvSpPr>
          <p:cNvPr id="1907" name="Google Shape;1907;p47"/>
          <p:cNvSpPr/>
          <p:nvPr/>
        </p:nvSpPr>
        <p:spPr>
          <a:xfrm>
            <a:off x="450500" y="740138"/>
            <a:ext cx="2532000" cy="320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19B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rPr>
              <a:t>Feature Engineering</a:t>
            </a:r>
            <a:endParaRPr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08" name="Google Shape;1908;p47"/>
          <p:cNvSpPr/>
          <p:nvPr/>
        </p:nvSpPr>
        <p:spPr>
          <a:xfrm>
            <a:off x="450500" y="2843513"/>
            <a:ext cx="2532000" cy="320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19B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rPr>
              <a:t>One Hot Encoding</a:t>
            </a:r>
            <a:endParaRPr sz="1800">
              <a:solidFill>
                <a:schemeClr val="lt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914" name="Google Shape;1914;p48"/>
          <p:cNvSpPr txBox="1">
            <a:spLocks noGrp="1"/>
          </p:cNvSpPr>
          <p:nvPr>
            <p:ph type="body" idx="1"/>
          </p:nvPr>
        </p:nvSpPr>
        <p:spPr>
          <a:xfrm>
            <a:off x="4881575" y="3118150"/>
            <a:ext cx="39453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feature with missing value are categorical, we flag is as nan in the one hot encoder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915" name="Google Shape;1915;p48"/>
          <p:cNvSpPr txBox="1">
            <a:spLocks noGrp="1"/>
          </p:cNvSpPr>
          <p:nvPr>
            <p:ph type="body" idx="1"/>
          </p:nvPr>
        </p:nvSpPr>
        <p:spPr>
          <a:xfrm>
            <a:off x="608925" y="1555875"/>
            <a:ext cx="4137900" cy="16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Exclude the following feature: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echoBuffer: missing value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merchantCity</a:t>
            </a: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: missing value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merchantState</a:t>
            </a: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: missing value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merchantZip</a:t>
            </a: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: missing value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posOnPremises</a:t>
            </a: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: missing value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recurringAuthInd</a:t>
            </a: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: missing value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accountNumber: ability for new costumer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customerId</a:t>
            </a: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: ability for new costumer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transactionDateTime: no reoccurence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currentExpDate: already engineered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accountOpenDate</a:t>
            </a: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: already engineered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dateOfLastAddressChange</a:t>
            </a: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: already engineered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merchantName: too much unique values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6" name="Google Shape;1916;p48"/>
          <p:cNvSpPr txBox="1">
            <a:spLocks noGrp="1"/>
          </p:cNvSpPr>
          <p:nvPr>
            <p:ph type="body" idx="1"/>
          </p:nvPr>
        </p:nvSpPr>
        <p:spPr>
          <a:xfrm>
            <a:off x="4876125" y="1555875"/>
            <a:ext cx="3662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</a:t>
            </a:r>
            <a:r>
              <a:rPr lang="en" b="1"/>
              <a:t>robust scaler</a:t>
            </a:r>
            <a:r>
              <a:rPr lang="en"/>
              <a:t> on the monetary feature such as: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Char char="●"/>
            </a:pPr>
            <a:r>
              <a:rPr lang="en"/>
              <a:t>creditLimit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availableMoney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transactionAmount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currentBalance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7" name="Google Shape;1917;p48"/>
          <p:cNvSpPr/>
          <p:nvPr/>
        </p:nvSpPr>
        <p:spPr>
          <a:xfrm>
            <a:off x="4856125" y="2771388"/>
            <a:ext cx="2532000" cy="320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19B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rPr>
              <a:t>Incomplete Data</a:t>
            </a:r>
            <a:endParaRPr sz="1800">
              <a:solidFill>
                <a:schemeClr val="lt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918" name="Google Shape;1918;p48"/>
          <p:cNvSpPr/>
          <p:nvPr/>
        </p:nvSpPr>
        <p:spPr>
          <a:xfrm>
            <a:off x="4856125" y="1167113"/>
            <a:ext cx="2532000" cy="320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19B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rPr>
              <a:t>Feature Normalization</a:t>
            </a:r>
            <a:endParaRPr sz="1800">
              <a:solidFill>
                <a:schemeClr val="lt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919" name="Google Shape;1919;p48"/>
          <p:cNvSpPr/>
          <p:nvPr/>
        </p:nvSpPr>
        <p:spPr>
          <a:xfrm>
            <a:off x="635225" y="1153113"/>
            <a:ext cx="2532000" cy="320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19B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rPr>
              <a:t>Feature Exclusion</a:t>
            </a:r>
            <a:endParaRPr sz="1800">
              <a:solidFill>
                <a:schemeClr val="lt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920" name="Google Shape;1920;p48"/>
          <p:cNvSpPr txBox="1">
            <a:spLocks noGrp="1"/>
          </p:cNvSpPr>
          <p:nvPr>
            <p:ph type="body" idx="1"/>
          </p:nvPr>
        </p:nvSpPr>
        <p:spPr>
          <a:xfrm>
            <a:off x="4894300" y="4126625"/>
            <a:ext cx="39453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Oversampling the fraud data while maintaining the underlying distribution using </a:t>
            </a:r>
            <a:r>
              <a:rPr lang="en" b="1"/>
              <a:t>SMOTETomek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921" name="Google Shape;1921;p48"/>
          <p:cNvSpPr/>
          <p:nvPr/>
        </p:nvSpPr>
        <p:spPr>
          <a:xfrm>
            <a:off x="4868850" y="3779863"/>
            <a:ext cx="2532000" cy="320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19B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rPr>
              <a:t>Oversampling</a:t>
            </a:r>
            <a:endParaRPr sz="1800">
              <a:solidFill>
                <a:schemeClr val="lt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49"/>
          <p:cNvSpPr txBox="1">
            <a:spLocks noGrp="1"/>
          </p:cNvSpPr>
          <p:nvPr>
            <p:ph type="title"/>
          </p:nvPr>
        </p:nvSpPr>
        <p:spPr>
          <a:xfrm>
            <a:off x="3503875" y="2176600"/>
            <a:ext cx="33804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grpSp>
        <p:nvGrpSpPr>
          <p:cNvPr id="1927" name="Google Shape;1927;p49"/>
          <p:cNvGrpSpPr/>
          <p:nvPr/>
        </p:nvGrpSpPr>
        <p:grpSpPr>
          <a:xfrm>
            <a:off x="-393843" y="1145227"/>
            <a:ext cx="3521236" cy="3529918"/>
            <a:chOff x="-393843" y="1145227"/>
            <a:chExt cx="3521236" cy="3529918"/>
          </a:xfrm>
        </p:grpSpPr>
        <p:sp>
          <p:nvSpPr>
            <p:cNvPr id="1928" name="Google Shape;1928;p49"/>
            <p:cNvSpPr/>
            <p:nvPr/>
          </p:nvSpPr>
          <p:spPr>
            <a:xfrm>
              <a:off x="1073634" y="3148694"/>
              <a:ext cx="1095690" cy="212192"/>
            </a:xfrm>
            <a:custGeom>
              <a:avLst/>
              <a:gdLst/>
              <a:ahLst/>
              <a:cxnLst/>
              <a:rect l="l" t="t" r="r" b="b"/>
              <a:pathLst>
                <a:path w="32810" h="6354" extrusionOk="0">
                  <a:moveTo>
                    <a:pt x="1" y="0"/>
                  </a:moveTo>
                  <a:lnTo>
                    <a:pt x="1" y="6354"/>
                  </a:lnTo>
                  <a:lnTo>
                    <a:pt x="32810" y="6354"/>
                  </a:lnTo>
                  <a:lnTo>
                    <a:pt x="3281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390539" y="2985826"/>
              <a:ext cx="648865" cy="31625"/>
            </a:xfrm>
            <a:custGeom>
              <a:avLst/>
              <a:gdLst/>
              <a:ahLst/>
              <a:cxnLst/>
              <a:rect l="l" t="t" r="r" b="b"/>
              <a:pathLst>
                <a:path w="19430" h="947" extrusionOk="0">
                  <a:moveTo>
                    <a:pt x="1" y="0"/>
                  </a:moveTo>
                  <a:lnTo>
                    <a:pt x="1" y="947"/>
                  </a:lnTo>
                  <a:lnTo>
                    <a:pt x="19429" y="947"/>
                  </a:lnTo>
                  <a:lnTo>
                    <a:pt x="194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645042" y="2561476"/>
              <a:ext cx="616705" cy="455975"/>
            </a:xfrm>
            <a:custGeom>
              <a:avLst/>
              <a:gdLst/>
              <a:ahLst/>
              <a:cxnLst/>
              <a:rect l="l" t="t" r="r" b="b"/>
              <a:pathLst>
                <a:path w="18467" h="13654" extrusionOk="0">
                  <a:moveTo>
                    <a:pt x="3305" y="1"/>
                  </a:moveTo>
                  <a:lnTo>
                    <a:pt x="0" y="13654"/>
                  </a:lnTo>
                  <a:lnTo>
                    <a:pt x="14824" y="13654"/>
                  </a:lnTo>
                  <a:lnTo>
                    <a:pt x="184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675031" y="2582916"/>
              <a:ext cx="558298" cy="400272"/>
            </a:xfrm>
            <a:custGeom>
              <a:avLst/>
              <a:gdLst/>
              <a:ahLst/>
              <a:cxnLst/>
              <a:rect l="l" t="t" r="r" b="b"/>
              <a:pathLst>
                <a:path w="16718" h="11986" extrusionOk="0">
                  <a:moveTo>
                    <a:pt x="3097" y="1"/>
                  </a:moveTo>
                  <a:lnTo>
                    <a:pt x="1" y="11985"/>
                  </a:lnTo>
                  <a:lnTo>
                    <a:pt x="13557" y="11985"/>
                  </a:lnTo>
                  <a:lnTo>
                    <a:pt x="1671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2152693" y="3111191"/>
              <a:ext cx="32727" cy="1563955"/>
            </a:xfrm>
            <a:custGeom>
              <a:avLst/>
              <a:gdLst/>
              <a:ahLst/>
              <a:cxnLst/>
              <a:rect l="l" t="t" r="r" b="b"/>
              <a:pathLst>
                <a:path w="980" h="46832" extrusionOk="0">
                  <a:moveTo>
                    <a:pt x="0" y="0"/>
                  </a:moveTo>
                  <a:lnTo>
                    <a:pt x="0" y="46831"/>
                  </a:lnTo>
                  <a:lnTo>
                    <a:pt x="979" y="46831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2185387" y="3115466"/>
              <a:ext cx="32694" cy="1559680"/>
            </a:xfrm>
            <a:custGeom>
              <a:avLst/>
              <a:gdLst/>
              <a:ahLst/>
              <a:cxnLst/>
              <a:rect l="l" t="t" r="r" b="b"/>
              <a:pathLst>
                <a:path w="979" h="46704" extrusionOk="0">
                  <a:moveTo>
                    <a:pt x="0" y="1"/>
                  </a:moveTo>
                  <a:lnTo>
                    <a:pt x="0" y="46703"/>
                  </a:lnTo>
                  <a:lnTo>
                    <a:pt x="979" y="46703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-7529" y="3020123"/>
              <a:ext cx="2489230" cy="128604"/>
            </a:xfrm>
            <a:custGeom>
              <a:avLst/>
              <a:gdLst/>
              <a:ahLst/>
              <a:cxnLst/>
              <a:rect l="l" t="t" r="r" b="b"/>
              <a:pathLst>
                <a:path w="74539" h="3851" extrusionOk="0">
                  <a:moveTo>
                    <a:pt x="0" y="0"/>
                  </a:moveTo>
                  <a:lnTo>
                    <a:pt x="0" y="3850"/>
                  </a:lnTo>
                  <a:lnTo>
                    <a:pt x="74538" y="3850"/>
                  </a:lnTo>
                  <a:lnTo>
                    <a:pt x="7453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1613163" y="3215651"/>
              <a:ext cx="56838" cy="48823"/>
            </a:xfrm>
            <a:custGeom>
              <a:avLst/>
              <a:gdLst/>
              <a:ahLst/>
              <a:cxnLst/>
              <a:rect l="l" t="t" r="r" b="b"/>
              <a:pathLst>
                <a:path w="1702" h="1462" extrusionOk="0">
                  <a:moveTo>
                    <a:pt x="979" y="1"/>
                  </a:moveTo>
                  <a:cubicBezTo>
                    <a:pt x="322" y="1"/>
                    <a:pt x="1" y="787"/>
                    <a:pt x="450" y="1252"/>
                  </a:cubicBezTo>
                  <a:cubicBezTo>
                    <a:pt x="599" y="1396"/>
                    <a:pt x="781" y="1461"/>
                    <a:pt x="960" y="1461"/>
                  </a:cubicBezTo>
                  <a:cubicBezTo>
                    <a:pt x="1338" y="1461"/>
                    <a:pt x="1701" y="1170"/>
                    <a:pt x="1701" y="723"/>
                  </a:cubicBezTo>
                  <a:cubicBezTo>
                    <a:pt x="1701" y="322"/>
                    <a:pt x="1380" y="1"/>
                    <a:pt x="9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-390069" y="2671312"/>
              <a:ext cx="994403" cy="1114458"/>
            </a:xfrm>
            <a:custGeom>
              <a:avLst/>
              <a:gdLst/>
              <a:ahLst/>
              <a:cxnLst/>
              <a:rect l="l" t="t" r="r" b="b"/>
              <a:pathLst>
                <a:path w="29777" h="33372" extrusionOk="0">
                  <a:moveTo>
                    <a:pt x="3482" y="1"/>
                  </a:moveTo>
                  <a:cubicBezTo>
                    <a:pt x="1476" y="1"/>
                    <a:pt x="0" y="1894"/>
                    <a:pt x="482" y="3835"/>
                  </a:cubicBezTo>
                  <a:lnTo>
                    <a:pt x="7156" y="31013"/>
                  </a:lnTo>
                  <a:cubicBezTo>
                    <a:pt x="7490" y="32397"/>
                    <a:pt x="8740" y="33371"/>
                    <a:pt x="10153" y="33371"/>
                  </a:cubicBezTo>
                  <a:cubicBezTo>
                    <a:pt x="10165" y="33371"/>
                    <a:pt x="10176" y="33371"/>
                    <a:pt x="10188" y="33371"/>
                  </a:cubicBezTo>
                  <a:lnTo>
                    <a:pt x="26311" y="33211"/>
                  </a:lnTo>
                  <a:cubicBezTo>
                    <a:pt x="28333" y="33195"/>
                    <a:pt x="29777" y="31285"/>
                    <a:pt x="29280" y="29344"/>
                  </a:cubicBezTo>
                  <a:lnTo>
                    <a:pt x="22269" y="2327"/>
                  </a:lnTo>
                  <a:cubicBezTo>
                    <a:pt x="21900" y="963"/>
                    <a:pt x="20680" y="1"/>
                    <a:pt x="19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-393843" y="2671312"/>
              <a:ext cx="431330" cy="1114458"/>
            </a:xfrm>
            <a:custGeom>
              <a:avLst/>
              <a:gdLst/>
              <a:ahLst/>
              <a:cxnLst/>
              <a:rect l="l" t="t" r="r" b="b"/>
              <a:pathLst>
                <a:path w="12916" h="33372" extrusionOk="0">
                  <a:moveTo>
                    <a:pt x="3691" y="1"/>
                  </a:moveTo>
                  <a:cubicBezTo>
                    <a:pt x="1557" y="1"/>
                    <a:pt x="1" y="1990"/>
                    <a:pt x="498" y="4060"/>
                  </a:cubicBezTo>
                  <a:lnTo>
                    <a:pt x="7606" y="33371"/>
                  </a:lnTo>
                  <a:lnTo>
                    <a:pt x="12916" y="33371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104444" y="3502848"/>
              <a:ext cx="721699" cy="283457"/>
            </a:xfrm>
            <a:custGeom>
              <a:avLst/>
              <a:gdLst/>
              <a:ahLst/>
              <a:cxnLst/>
              <a:rect l="l" t="t" r="r" b="b"/>
              <a:pathLst>
                <a:path w="21611" h="8488" extrusionOk="0">
                  <a:moveTo>
                    <a:pt x="2968" y="0"/>
                  </a:moveTo>
                  <a:cubicBezTo>
                    <a:pt x="1332" y="0"/>
                    <a:pt x="0" y="1332"/>
                    <a:pt x="0" y="2968"/>
                  </a:cubicBezTo>
                  <a:lnTo>
                    <a:pt x="0" y="5519"/>
                  </a:lnTo>
                  <a:cubicBezTo>
                    <a:pt x="0" y="7156"/>
                    <a:pt x="1332" y="8487"/>
                    <a:pt x="2968" y="8487"/>
                  </a:cubicBezTo>
                  <a:lnTo>
                    <a:pt x="18643" y="8487"/>
                  </a:lnTo>
                  <a:cubicBezTo>
                    <a:pt x="20279" y="8487"/>
                    <a:pt x="21611" y="7156"/>
                    <a:pt x="21611" y="5519"/>
                  </a:cubicBezTo>
                  <a:lnTo>
                    <a:pt x="21611" y="2968"/>
                  </a:lnTo>
                  <a:cubicBezTo>
                    <a:pt x="21611" y="1332"/>
                    <a:pt x="20279" y="0"/>
                    <a:pt x="1864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-393843" y="2670778"/>
              <a:ext cx="597437" cy="1115527"/>
            </a:xfrm>
            <a:custGeom>
              <a:avLst/>
              <a:gdLst/>
              <a:ahLst/>
              <a:cxnLst/>
              <a:rect l="l" t="t" r="r" b="b"/>
              <a:pathLst>
                <a:path w="17890" h="33404" extrusionOk="0">
                  <a:moveTo>
                    <a:pt x="3691" y="1"/>
                  </a:moveTo>
                  <a:cubicBezTo>
                    <a:pt x="1557" y="1"/>
                    <a:pt x="1" y="2006"/>
                    <a:pt x="498" y="4076"/>
                  </a:cubicBezTo>
                  <a:lnTo>
                    <a:pt x="7606" y="33387"/>
                  </a:lnTo>
                  <a:lnTo>
                    <a:pt x="7846" y="33387"/>
                  </a:lnTo>
                  <a:lnTo>
                    <a:pt x="7862" y="33403"/>
                  </a:lnTo>
                  <a:lnTo>
                    <a:pt x="17889" y="33403"/>
                  </a:lnTo>
                  <a:lnTo>
                    <a:pt x="15980" y="24900"/>
                  </a:lnTo>
                  <a:lnTo>
                    <a:pt x="10574" y="24900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-33778" y="3500143"/>
              <a:ext cx="665462" cy="5410"/>
            </a:xfrm>
            <a:custGeom>
              <a:avLst/>
              <a:gdLst/>
              <a:ahLst/>
              <a:cxnLst/>
              <a:rect l="l" t="t" r="r" b="b"/>
              <a:pathLst>
                <a:path w="19927" h="162" extrusionOk="0">
                  <a:moveTo>
                    <a:pt x="9963" y="1"/>
                  </a:moveTo>
                  <a:cubicBezTo>
                    <a:pt x="4460" y="1"/>
                    <a:pt x="0" y="33"/>
                    <a:pt x="0" y="81"/>
                  </a:cubicBezTo>
                  <a:cubicBezTo>
                    <a:pt x="0" y="113"/>
                    <a:pt x="4460" y="161"/>
                    <a:pt x="9963" y="161"/>
                  </a:cubicBezTo>
                  <a:cubicBezTo>
                    <a:pt x="15466" y="161"/>
                    <a:pt x="19926" y="113"/>
                    <a:pt x="19926" y="81"/>
                  </a:cubicBezTo>
                  <a:cubicBezTo>
                    <a:pt x="19926" y="33"/>
                    <a:pt x="15466" y="1"/>
                    <a:pt x="99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9"/>
            <p:cNvSpPr/>
            <p:nvPr/>
          </p:nvSpPr>
          <p:spPr>
            <a:xfrm>
              <a:off x="4259" y="3023663"/>
              <a:ext cx="48857" cy="43480"/>
            </a:xfrm>
            <a:custGeom>
              <a:avLst/>
              <a:gdLst/>
              <a:ahLst/>
              <a:cxnLst/>
              <a:rect l="l" t="t" r="r" b="b"/>
              <a:pathLst>
                <a:path w="1463" h="1302" extrusionOk="0">
                  <a:moveTo>
                    <a:pt x="634" y="1"/>
                  </a:moveTo>
                  <a:cubicBezTo>
                    <a:pt x="531" y="1"/>
                    <a:pt x="424" y="24"/>
                    <a:pt x="337" y="87"/>
                  </a:cubicBezTo>
                  <a:cubicBezTo>
                    <a:pt x="257" y="135"/>
                    <a:pt x="225" y="183"/>
                    <a:pt x="241" y="183"/>
                  </a:cubicBezTo>
                  <a:cubicBezTo>
                    <a:pt x="347" y="136"/>
                    <a:pt x="461" y="106"/>
                    <a:pt x="577" y="106"/>
                  </a:cubicBezTo>
                  <a:cubicBezTo>
                    <a:pt x="620" y="106"/>
                    <a:pt x="663" y="110"/>
                    <a:pt x="706" y="119"/>
                  </a:cubicBezTo>
                  <a:cubicBezTo>
                    <a:pt x="883" y="151"/>
                    <a:pt x="1027" y="247"/>
                    <a:pt x="1107" y="391"/>
                  </a:cubicBezTo>
                  <a:cubicBezTo>
                    <a:pt x="1252" y="767"/>
                    <a:pt x="979" y="1143"/>
                    <a:pt x="619" y="1143"/>
                  </a:cubicBezTo>
                  <a:cubicBezTo>
                    <a:pt x="579" y="1143"/>
                    <a:pt x="539" y="1139"/>
                    <a:pt x="498" y="1129"/>
                  </a:cubicBezTo>
                  <a:cubicBezTo>
                    <a:pt x="337" y="1081"/>
                    <a:pt x="209" y="953"/>
                    <a:pt x="145" y="793"/>
                  </a:cubicBezTo>
                  <a:cubicBezTo>
                    <a:pt x="96" y="632"/>
                    <a:pt x="80" y="472"/>
                    <a:pt x="129" y="311"/>
                  </a:cubicBezTo>
                  <a:lnTo>
                    <a:pt x="129" y="311"/>
                  </a:lnTo>
                  <a:cubicBezTo>
                    <a:pt x="129" y="311"/>
                    <a:pt x="80" y="343"/>
                    <a:pt x="48" y="424"/>
                  </a:cubicBezTo>
                  <a:cubicBezTo>
                    <a:pt x="0" y="552"/>
                    <a:pt x="0" y="696"/>
                    <a:pt x="32" y="825"/>
                  </a:cubicBezTo>
                  <a:cubicBezTo>
                    <a:pt x="96" y="1033"/>
                    <a:pt x="241" y="1194"/>
                    <a:pt x="449" y="1274"/>
                  </a:cubicBezTo>
                  <a:cubicBezTo>
                    <a:pt x="514" y="1292"/>
                    <a:pt x="578" y="1301"/>
                    <a:pt x="640" y="1301"/>
                  </a:cubicBezTo>
                  <a:cubicBezTo>
                    <a:pt x="1113" y="1301"/>
                    <a:pt x="1463" y="795"/>
                    <a:pt x="1236" y="327"/>
                  </a:cubicBezTo>
                  <a:cubicBezTo>
                    <a:pt x="1123" y="151"/>
                    <a:pt x="931" y="22"/>
                    <a:pt x="722" y="6"/>
                  </a:cubicBezTo>
                  <a:cubicBezTo>
                    <a:pt x="693" y="3"/>
                    <a:pt x="664" y="1"/>
                    <a:pt x="6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9"/>
            <p:cNvSpPr/>
            <p:nvPr/>
          </p:nvSpPr>
          <p:spPr>
            <a:xfrm>
              <a:off x="-9132" y="3057091"/>
              <a:ext cx="52530" cy="112007"/>
            </a:xfrm>
            <a:custGeom>
              <a:avLst/>
              <a:gdLst/>
              <a:ahLst/>
              <a:cxnLst/>
              <a:rect l="l" t="t" r="r" b="b"/>
              <a:pathLst>
                <a:path w="1573" h="3354" extrusionOk="0">
                  <a:moveTo>
                    <a:pt x="1556" y="0"/>
                  </a:moveTo>
                  <a:cubicBezTo>
                    <a:pt x="1364" y="64"/>
                    <a:pt x="1203" y="160"/>
                    <a:pt x="1075" y="305"/>
                  </a:cubicBezTo>
                  <a:cubicBezTo>
                    <a:pt x="353" y="915"/>
                    <a:pt x="0" y="1861"/>
                    <a:pt x="145" y="2808"/>
                  </a:cubicBezTo>
                  <a:cubicBezTo>
                    <a:pt x="161" y="3000"/>
                    <a:pt x="225" y="3177"/>
                    <a:pt x="321" y="3353"/>
                  </a:cubicBezTo>
                  <a:cubicBezTo>
                    <a:pt x="353" y="3337"/>
                    <a:pt x="289" y="3129"/>
                    <a:pt x="257" y="2792"/>
                  </a:cubicBezTo>
                  <a:cubicBezTo>
                    <a:pt x="177" y="1893"/>
                    <a:pt x="497" y="1011"/>
                    <a:pt x="1139" y="385"/>
                  </a:cubicBezTo>
                  <a:cubicBezTo>
                    <a:pt x="1380" y="144"/>
                    <a:pt x="1572" y="32"/>
                    <a:pt x="15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9"/>
            <p:cNvSpPr/>
            <p:nvPr/>
          </p:nvSpPr>
          <p:spPr>
            <a:xfrm>
              <a:off x="-41292" y="2958509"/>
              <a:ext cx="50393" cy="76742"/>
            </a:xfrm>
            <a:custGeom>
              <a:avLst/>
              <a:gdLst/>
              <a:ahLst/>
              <a:cxnLst/>
              <a:rect l="l" t="t" r="r" b="b"/>
              <a:pathLst>
                <a:path w="1509" h="2298" extrusionOk="0">
                  <a:moveTo>
                    <a:pt x="49" y="0"/>
                  </a:moveTo>
                  <a:cubicBezTo>
                    <a:pt x="1" y="144"/>
                    <a:pt x="1" y="289"/>
                    <a:pt x="33" y="433"/>
                  </a:cubicBezTo>
                  <a:cubicBezTo>
                    <a:pt x="145" y="1107"/>
                    <a:pt x="530" y="1717"/>
                    <a:pt x="1091" y="2118"/>
                  </a:cubicBezTo>
                  <a:cubicBezTo>
                    <a:pt x="1289" y="2245"/>
                    <a:pt x="1437" y="2297"/>
                    <a:pt x="1470" y="2297"/>
                  </a:cubicBezTo>
                  <a:cubicBezTo>
                    <a:pt x="1474" y="2297"/>
                    <a:pt x="1477" y="2296"/>
                    <a:pt x="1477" y="2294"/>
                  </a:cubicBezTo>
                  <a:cubicBezTo>
                    <a:pt x="1509" y="2246"/>
                    <a:pt x="931" y="1957"/>
                    <a:pt x="530" y="1300"/>
                  </a:cubicBezTo>
                  <a:cubicBezTo>
                    <a:pt x="113" y="642"/>
                    <a:pt x="97" y="0"/>
                    <a:pt x="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-65937" y="3041462"/>
              <a:ext cx="70597" cy="18467"/>
            </a:xfrm>
            <a:custGeom>
              <a:avLst/>
              <a:gdLst/>
              <a:ahLst/>
              <a:cxnLst/>
              <a:rect l="l" t="t" r="r" b="b"/>
              <a:pathLst>
                <a:path w="2114" h="553" extrusionOk="0">
                  <a:moveTo>
                    <a:pt x="26" y="0"/>
                  </a:moveTo>
                  <a:cubicBezTo>
                    <a:pt x="22" y="0"/>
                    <a:pt x="18" y="1"/>
                    <a:pt x="17" y="3"/>
                  </a:cubicBezTo>
                  <a:cubicBezTo>
                    <a:pt x="1" y="35"/>
                    <a:pt x="402" y="372"/>
                    <a:pt x="1011" y="500"/>
                  </a:cubicBezTo>
                  <a:cubicBezTo>
                    <a:pt x="1193" y="538"/>
                    <a:pt x="1365" y="552"/>
                    <a:pt x="1516" y="552"/>
                  </a:cubicBezTo>
                  <a:cubicBezTo>
                    <a:pt x="1872" y="552"/>
                    <a:pt x="2113" y="475"/>
                    <a:pt x="2102" y="452"/>
                  </a:cubicBezTo>
                  <a:cubicBezTo>
                    <a:pt x="2102" y="404"/>
                    <a:pt x="1621" y="468"/>
                    <a:pt x="1043" y="340"/>
                  </a:cubicBezTo>
                  <a:cubicBezTo>
                    <a:pt x="499" y="234"/>
                    <a:pt x="98" y="0"/>
                    <a:pt x="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279634" y="3023663"/>
              <a:ext cx="48924" cy="43480"/>
            </a:xfrm>
            <a:custGeom>
              <a:avLst/>
              <a:gdLst/>
              <a:ahLst/>
              <a:cxnLst/>
              <a:rect l="l" t="t" r="r" b="b"/>
              <a:pathLst>
                <a:path w="1465" h="1302" extrusionOk="0">
                  <a:moveTo>
                    <a:pt x="650" y="1"/>
                  </a:moveTo>
                  <a:cubicBezTo>
                    <a:pt x="547" y="1"/>
                    <a:pt x="441" y="24"/>
                    <a:pt x="353" y="87"/>
                  </a:cubicBezTo>
                  <a:cubicBezTo>
                    <a:pt x="273" y="135"/>
                    <a:pt x="241" y="183"/>
                    <a:pt x="241" y="183"/>
                  </a:cubicBezTo>
                  <a:cubicBezTo>
                    <a:pt x="359" y="136"/>
                    <a:pt x="476" y="106"/>
                    <a:pt x="594" y="106"/>
                  </a:cubicBezTo>
                  <a:cubicBezTo>
                    <a:pt x="637" y="106"/>
                    <a:pt x="680" y="110"/>
                    <a:pt x="722" y="119"/>
                  </a:cubicBezTo>
                  <a:cubicBezTo>
                    <a:pt x="883" y="151"/>
                    <a:pt x="1027" y="247"/>
                    <a:pt x="1124" y="391"/>
                  </a:cubicBezTo>
                  <a:cubicBezTo>
                    <a:pt x="1268" y="767"/>
                    <a:pt x="996" y="1143"/>
                    <a:pt x="623" y="1143"/>
                  </a:cubicBezTo>
                  <a:cubicBezTo>
                    <a:pt x="583" y="1143"/>
                    <a:pt x="541" y="1139"/>
                    <a:pt x="498" y="1129"/>
                  </a:cubicBezTo>
                  <a:cubicBezTo>
                    <a:pt x="337" y="1081"/>
                    <a:pt x="225" y="953"/>
                    <a:pt x="161" y="793"/>
                  </a:cubicBezTo>
                  <a:cubicBezTo>
                    <a:pt x="113" y="632"/>
                    <a:pt x="97" y="472"/>
                    <a:pt x="145" y="311"/>
                  </a:cubicBezTo>
                  <a:lnTo>
                    <a:pt x="145" y="311"/>
                  </a:lnTo>
                  <a:cubicBezTo>
                    <a:pt x="145" y="311"/>
                    <a:pt x="97" y="343"/>
                    <a:pt x="65" y="424"/>
                  </a:cubicBezTo>
                  <a:cubicBezTo>
                    <a:pt x="17" y="552"/>
                    <a:pt x="1" y="696"/>
                    <a:pt x="49" y="825"/>
                  </a:cubicBezTo>
                  <a:cubicBezTo>
                    <a:pt x="113" y="1033"/>
                    <a:pt x="257" y="1194"/>
                    <a:pt x="450" y="1274"/>
                  </a:cubicBezTo>
                  <a:cubicBezTo>
                    <a:pt x="515" y="1292"/>
                    <a:pt x="579" y="1301"/>
                    <a:pt x="641" y="1301"/>
                  </a:cubicBezTo>
                  <a:cubicBezTo>
                    <a:pt x="1113" y="1301"/>
                    <a:pt x="1465" y="795"/>
                    <a:pt x="1252" y="327"/>
                  </a:cubicBezTo>
                  <a:cubicBezTo>
                    <a:pt x="1140" y="151"/>
                    <a:pt x="947" y="22"/>
                    <a:pt x="739" y="6"/>
                  </a:cubicBezTo>
                  <a:cubicBezTo>
                    <a:pt x="710" y="3"/>
                    <a:pt x="680" y="1"/>
                    <a:pt x="6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266777" y="3057091"/>
              <a:ext cx="51996" cy="112007"/>
            </a:xfrm>
            <a:custGeom>
              <a:avLst/>
              <a:gdLst/>
              <a:ahLst/>
              <a:cxnLst/>
              <a:rect l="l" t="t" r="r" b="b"/>
              <a:pathLst>
                <a:path w="1557" h="3354" extrusionOk="0">
                  <a:moveTo>
                    <a:pt x="1557" y="0"/>
                  </a:moveTo>
                  <a:lnTo>
                    <a:pt x="1557" y="0"/>
                  </a:lnTo>
                  <a:cubicBezTo>
                    <a:pt x="1364" y="64"/>
                    <a:pt x="1204" y="160"/>
                    <a:pt x="1059" y="305"/>
                  </a:cubicBezTo>
                  <a:cubicBezTo>
                    <a:pt x="337" y="915"/>
                    <a:pt x="0" y="1861"/>
                    <a:pt x="145" y="2808"/>
                  </a:cubicBezTo>
                  <a:cubicBezTo>
                    <a:pt x="161" y="3000"/>
                    <a:pt x="209" y="3177"/>
                    <a:pt x="321" y="3353"/>
                  </a:cubicBezTo>
                  <a:cubicBezTo>
                    <a:pt x="337" y="3337"/>
                    <a:pt x="289" y="3129"/>
                    <a:pt x="257" y="2792"/>
                  </a:cubicBezTo>
                  <a:cubicBezTo>
                    <a:pt x="177" y="1893"/>
                    <a:pt x="498" y="1011"/>
                    <a:pt x="1140" y="385"/>
                  </a:cubicBezTo>
                  <a:cubicBezTo>
                    <a:pt x="1380" y="144"/>
                    <a:pt x="1557" y="32"/>
                    <a:pt x="15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234618" y="2958509"/>
              <a:ext cx="50393" cy="76742"/>
            </a:xfrm>
            <a:custGeom>
              <a:avLst/>
              <a:gdLst/>
              <a:ahLst/>
              <a:cxnLst/>
              <a:rect l="l" t="t" r="r" b="b"/>
              <a:pathLst>
                <a:path w="1509" h="2298" extrusionOk="0">
                  <a:moveTo>
                    <a:pt x="33" y="0"/>
                  </a:moveTo>
                  <a:cubicBezTo>
                    <a:pt x="1" y="144"/>
                    <a:pt x="1" y="289"/>
                    <a:pt x="33" y="433"/>
                  </a:cubicBezTo>
                  <a:cubicBezTo>
                    <a:pt x="145" y="1107"/>
                    <a:pt x="514" y="1717"/>
                    <a:pt x="1092" y="2118"/>
                  </a:cubicBezTo>
                  <a:cubicBezTo>
                    <a:pt x="1289" y="2245"/>
                    <a:pt x="1437" y="2297"/>
                    <a:pt x="1470" y="2297"/>
                  </a:cubicBezTo>
                  <a:cubicBezTo>
                    <a:pt x="1475" y="2297"/>
                    <a:pt x="1477" y="2296"/>
                    <a:pt x="1477" y="2294"/>
                  </a:cubicBezTo>
                  <a:cubicBezTo>
                    <a:pt x="1509" y="2246"/>
                    <a:pt x="931" y="1957"/>
                    <a:pt x="530" y="1300"/>
                  </a:cubicBezTo>
                  <a:cubicBezTo>
                    <a:pt x="113" y="642"/>
                    <a:pt x="97" y="0"/>
                    <a:pt x="3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209438" y="3041462"/>
              <a:ext cx="71131" cy="18467"/>
            </a:xfrm>
            <a:custGeom>
              <a:avLst/>
              <a:gdLst/>
              <a:ahLst/>
              <a:cxnLst/>
              <a:rect l="l" t="t" r="r" b="b"/>
              <a:pathLst>
                <a:path w="2130" h="553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402" y="372"/>
                    <a:pt x="1028" y="500"/>
                  </a:cubicBezTo>
                  <a:cubicBezTo>
                    <a:pt x="1209" y="538"/>
                    <a:pt x="1381" y="552"/>
                    <a:pt x="1532" y="552"/>
                  </a:cubicBezTo>
                  <a:cubicBezTo>
                    <a:pt x="1888" y="552"/>
                    <a:pt x="2130" y="475"/>
                    <a:pt x="2119" y="452"/>
                  </a:cubicBezTo>
                  <a:cubicBezTo>
                    <a:pt x="2119" y="404"/>
                    <a:pt x="1637" y="468"/>
                    <a:pt x="1060" y="340"/>
                  </a:cubicBezTo>
                  <a:cubicBezTo>
                    <a:pt x="516" y="234"/>
                    <a:pt x="114" y="0"/>
                    <a:pt x="4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-130757" y="3782497"/>
              <a:ext cx="928515" cy="83621"/>
            </a:xfrm>
            <a:custGeom>
              <a:avLst/>
              <a:gdLst/>
              <a:ahLst/>
              <a:cxnLst/>
              <a:rect l="l" t="t" r="r" b="b"/>
              <a:pathLst>
                <a:path w="27804" h="2504" extrusionOk="0">
                  <a:moveTo>
                    <a:pt x="1220" y="1"/>
                  </a:moveTo>
                  <a:cubicBezTo>
                    <a:pt x="546" y="17"/>
                    <a:pt x="0" y="562"/>
                    <a:pt x="0" y="1252"/>
                  </a:cubicBezTo>
                  <a:cubicBezTo>
                    <a:pt x="0" y="1926"/>
                    <a:pt x="546" y="2488"/>
                    <a:pt x="1220" y="2504"/>
                  </a:cubicBezTo>
                  <a:lnTo>
                    <a:pt x="26568" y="2504"/>
                  </a:lnTo>
                  <a:cubicBezTo>
                    <a:pt x="27242" y="2488"/>
                    <a:pt x="27804" y="1926"/>
                    <a:pt x="27804" y="1252"/>
                  </a:cubicBezTo>
                  <a:cubicBezTo>
                    <a:pt x="27804" y="562"/>
                    <a:pt x="27242" y="17"/>
                    <a:pt x="26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-169862" y="3866085"/>
              <a:ext cx="221309" cy="809061"/>
            </a:xfrm>
            <a:custGeom>
              <a:avLst/>
              <a:gdLst/>
              <a:ahLst/>
              <a:cxnLst/>
              <a:rect l="l" t="t" r="r" b="b"/>
              <a:pathLst>
                <a:path w="6627" h="24227" extrusionOk="0">
                  <a:moveTo>
                    <a:pt x="4171" y="1"/>
                  </a:moveTo>
                  <a:lnTo>
                    <a:pt x="0" y="24226"/>
                  </a:lnTo>
                  <a:lnTo>
                    <a:pt x="1155" y="24226"/>
                  </a:lnTo>
                  <a:lnTo>
                    <a:pt x="66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149995" y="3866085"/>
              <a:ext cx="229858" cy="809061"/>
            </a:xfrm>
            <a:custGeom>
              <a:avLst/>
              <a:gdLst/>
              <a:ahLst/>
              <a:cxnLst/>
              <a:rect l="l" t="t" r="r" b="b"/>
              <a:pathLst>
                <a:path w="6883" h="24227" extrusionOk="0">
                  <a:moveTo>
                    <a:pt x="4428" y="1"/>
                  </a:moveTo>
                  <a:lnTo>
                    <a:pt x="0" y="24226"/>
                  </a:lnTo>
                  <a:lnTo>
                    <a:pt x="1139" y="24226"/>
                  </a:lnTo>
                  <a:lnTo>
                    <a:pt x="68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579121" y="3866085"/>
              <a:ext cx="247023" cy="809061"/>
            </a:xfrm>
            <a:custGeom>
              <a:avLst/>
              <a:gdLst/>
              <a:ahLst/>
              <a:cxnLst/>
              <a:rect l="l" t="t" r="r" b="b"/>
              <a:pathLst>
                <a:path w="7397" h="24227" extrusionOk="0">
                  <a:moveTo>
                    <a:pt x="1" y="1"/>
                  </a:moveTo>
                  <a:lnTo>
                    <a:pt x="6258" y="24226"/>
                  </a:lnTo>
                  <a:lnTo>
                    <a:pt x="7397" y="24226"/>
                  </a:lnTo>
                  <a:lnTo>
                    <a:pt x="24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1753556" y="1345631"/>
              <a:ext cx="301657" cy="686033"/>
            </a:xfrm>
            <a:custGeom>
              <a:avLst/>
              <a:gdLst/>
              <a:ahLst/>
              <a:cxnLst/>
              <a:rect l="l" t="t" r="r" b="b"/>
              <a:pathLst>
                <a:path w="9033" h="20543" extrusionOk="0">
                  <a:moveTo>
                    <a:pt x="8139" y="0"/>
                  </a:moveTo>
                  <a:cubicBezTo>
                    <a:pt x="5068" y="0"/>
                    <a:pt x="3381" y="2015"/>
                    <a:pt x="2647" y="3600"/>
                  </a:cubicBezTo>
                  <a:cubicBezTo>
                    <a:pt x="1845" y="5333"/>
                    <a:pt x="1653" y="7290"/>
                    <a:pt x="1540" y="9199"/>
                  </a:cubicBezTo>
                  <a:cubicBezTo>
                    <a:pt x="1428" y="11109"/>
                    <a:pt x="1412" y="13050"/>
                    <a:pt x="899" y="14895"/>
                  </a:cubicBezTo>
                  <a:cubicBezTo>
                    <a:pt x="642" y="15857"/>
                    <a:pt x="257" y="16788"/>
                    <a:pt x="128" y="17783"/>
                  </a:cubicBezTo>
                  <a:cubicBezTo>
                    <a:pt x="0" y="18761"/>
                    <a:pt x="193" y="19868"/>
                    <a:pt x="931" y="20542"/>
                  </a:cubicBezTo>
                  <a:lnTo>
                    <a:pt x="9033" y="55"/>
                  </a:lnTo>
                  <a:cubicBezTo>
                    <a:pt x="8722" y="18"/>
                    <a:pt x="8425" y="0"/>
                    <a:pt x="8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2061091" y="1410651"/>
              <a:ext cx="214863" cy="611362"/>
            </a:xfrm>
            <a:custGeom>
              <a:avLst/>
              <a:gdLst/>
              <a:ahLst/>
              <a:cxnLst/>
              <a:rect l="l" t="t" r="r" b="b"/>
              <a:pathLst>
                <a:path w="6434" h="18307" extrusionOk="0">
                  <a:moveTo>
                    <a:pt x="3369" y="1"/>
                  </a:moveTo>
                  <a:lnTo>
                    <a:pt x="915" y="274"/>
                  </a:lnTo>
                  <a:cubicBezTo>
                    <a:pt x="144" y="4557"/>
                    <a:pt x="80" y="8937"/>
                    <a:pt x="16" y="13285"/>
                  </a:cubicBezTo>
                  <a:cubicBezTo>
                    <a:pt x="0" y="14295"/>
                    <a:pt x="0" y="15338"/>
                    <a:pt x="401" y="16253"/>
                  </a:cubicBezTo>
                  <a:cubicBezTo>
                    <a:pt x="979" y="17472"/>
                    <a:pt x="2198" y="18274"/>
                    <a:pt x="3546" y="18306"/>
                  </a:cubicBezTo>
                  <a:cubicBezTo>
                    <a:pt x="4524" y="18306"/>
                    <a:pt x="5551" y="17841"/>
                    <a:pt x="6016" y="16959"/>
                  </a:cubicBezTo>
                  <a:cubicBezTo>
                    <a:pt x="6433" y="16156"/>
                    <a:pt x="6321" y="15194"/>
                    <a:pt x="6193" y="14279"/>
                  </a:cubicBezTo>
                  <a:cubicBezTo>
                    <a:pt x="5952" y="12499"/>
                    <a:pt x="5695" y="10686"/>
                    <a:pt x="5054" y="8985"/>
                  </a:cubicBezTo>
                  <a:cubicBezTo>
                    <a:pt x="4749" y="8151"/>
                    <a:pt x="4332" y="7333"/>
                    <a:pt x="4123" y="6450"/>
                  </a:cubicBezTo>
                  <a:cubicBezTo>
                    <a:pt x="3626" y="4332"/>
                    <a:pt x="4332" y="1958"/>
                    <a:pt x="33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2243227" y="1709937"/>
              <a:ext cx="501526" cy="651470"/>
            </a:xfrm>
            <a:custGeom>
              <a:avLst/>
              <a:gdLst/>
              <a:ahLst/>
              <a:cxnLst/>
              <a:rect l="l" t="t" r="r" b="b"/>
              <a:pathLst>
                <a:path w="15018" h="19508" extrusionOk="0">
                  <a:moveTo>
                    <a:pt x="12149" y="1"/>
                  </a:moveTo>
                  <a:cubicBezTo>
                    <a:pt x="11882" y="1"/>
                    <a:pt x="11642" y="191"/>
                    <a:pt x="11616" y="472"/>
                  </a:cubicBezTo>
                  <a:cubicBezTo>
                    <a:pt x="11561" y="938"/>
                    <a:pt x="11296" y="2072"/>
                    <a:pt x="10979" y="2072"/>
                  </a:cubicBezTo>
                  <a:cubicBezTo>
                    <a:pt x="10926" y="2072"/>
                    <a:pt x="10870" y="2039"/>
                    <a:pt x="10814" y="1964"/>
                  </a:cubicBezTo>
                  <a:cubicBezTo>
                    <a:pt x="10798" y="1948"/>
                    <a:pt x="10798" y="1948"/>
                    <a:pt x="10782" y="1932"/>
                  </a:cubicBezTo>
                  <a:cubicBezTo>
                    <a:pt x="10262" y="1192"/>
                    <a:pt x="9619" y="777"/>
                    <a:pt x="9338" y="777"/>
                  </a:cubicBezTo>
                  <a:cubicBezTo>
                    <a:pt x="9332" y="777"/>
                    <a:pt x="9327" y="777"/>
                    <a:pt x="9322" y="777"/>
                  </a:cubicBezTo>
                  <a:cubicBezTo>
                    <a:pt x="9065" y="809"/>
                    <a:pt x="8953" y="1130"/>
                    <a:pt x="9130" y="1323"/>
                  </a:cubicBezTo>
                  <a:cubicBezTo>
                    <a:pt x="9162" y="1355"/>
                    <a:pt x="9194" y="1387"/>
                    <a:pt x="9242" y="1403"/>
                  </a:cubicBezTo>
                  <a:cubicBezTo>
                    <a:pt x="9258" y="1419"/>
                    <a:pt x="9274" y="1435"/>
                    <a:pt x="9290" y="1451"/>
                  </a:cubicBezTo>
                  <a:cubicBezTo>
                    <a:pt x="9531" y="1659"/>
                    <a:pt x="9739" y="1916"/>
                    <a:pt x="9932" y="2173"/>
                  </a:cubicBezTo>
                  <a:cubicBezTo>
                    <a:pt x="10092" y="2397"/>
                    <a:pt x="10237" y="2670"/>
                    <a:pt x="10317" y="2943"/>
                  </a:cubicBezTo>
                  <a:cubicBezTo>
                    <a:pt x="10413" y="3248"/>
                    <a:pt x="10477" y="3521"/>
                    <a:pt x="10525" y="3745"/>
                  </a:cubicBezTo>
                  <a:lnTo>
                    <a:pt x="10397" y="5253"/>
                  </a:lnTo>
                  <a:lnTo>
                    <a:pt x="7605" y="12826"/>
                  </a:lnTo>
                  <a:lnTo>
                    <a:pt x="2712" y="7724"/>
                  </a:lnTo>
                  <a:cubicBezTo>
                    <a:pt x="2712" y="7724"/>
                    <a:pt x="97" y="13499"/>
                    <a:pt x="49" y="13692"/>
                  </a:cubicBezTo>
                  <a:cubicBezTo>
                    <a:pt x="1" y="13836"/>
                    <a:pt x="2488" y="16419"/>
                    <a:pt x="4124" y="18104"/>
                  </a:cubicBezTo>
                  <a:cubicBezTo>
                    <a:pt x="5061" y="19064"/>
                    <a:pt x="6253" y="19508"/>
                    <a:pt x="7428" y="19508"/>
                  </a:cubicBezTo>
                  <a:cubicBezTo>
                    <a:pt x="9452" y="19508"/>
                    <a:pt x="11425" y="18192"/>
                    <a:pt x="11953" y="15938"/>
                  </a:cubicBezTo>
                  <a:lnTo>
                    <a:pt x="14071" y="5285"/>
                  </a:lnTo>
                  <a:lnTo>
                    <a:pt x="14023" y="5285"/>
                  </a:lnTo>
                  <a:lnTo>
                    <a:pt x="14231" y="4515"/>
                  </a:lnTo>
                  <a:lnTo>
                    <a:pt x="14953" y="1547"/>
                  </a:lnTo>
                  <a:cubicBezTo>
                    <a:pt x="15017" y="1274"/>
                    <a:pt x="14873" y="1002"/>
                    <a:pt x="14616" y="905"/>
                  </a:cubicBezTo>
                  <a:lnTo>
                    <a:pt x="12354" y="39"/>
                  </a:lnTo>
                  <a:cubicBezTo>
                    <a:pt x="12286" y="13"/>
                    <a:pt x="12217" y="1"/>
                    <a:pt x="1214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2238418" y="3987175"/>
              <a:ext cx="330076" cy="150545"/>
            </a:xfrm>
            <a:custGeom>
              <a:avLst/>
              <a:gdLst/>
              <a:ahLst/>
              <a:cxnLst/>
              <a:rect l="l" t="t" r="r" b="b"/>
              <a:pathLst>
                <a:path w="9884" h="4508" extrusionOk="0">
                  <a:moveTo>
                    <a:pt x="129" y="0"/>
                  </a:moveTo>
                  <a:lnTo>
                    <a:pt x="0" y="4156"/>
                  </a:lnTo>
                  <a:lnTo>
                    <a:pt x="337" y="4172"/>
                  </a:lnTo>
                  <a:cubicBezTo>
                    <a:pt x="1431" y="4268"/>
                    <a:pt x="5070" y="4508"/>
                    <a:pt x="7240" y="4508"/>
                  </a:cubicBezTo>
                  <a:cubicBezTo>
                    <a:pt x="7968" y="4508"/>
                    <a:pt x="8530" y="4481"/>
                    <a:pt x="8776" y="4412"/>
                  </a:cubicBezTo>
                  <a:cubicBezTo>
                    <a:pt x="9883" y="4107"/>
                    <a:pt x="5391" y="2968"/>
                    <a:pt x="5391" y="2968"/>
                  </a:cubicBezTo>
                  <a:lnTo>
                    <a:pt x="5439" y="12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2238418" y="4073401"/>
              <a:ext cx="64319" cy="52564"/>
            </a:xfrm>
            <a:custGeom>
              <a:avLst/>
              <a:gdLst/>
              <a:ahLst/>
              <a:cxnLst/>
              <a:rect l="l" t="t" r="r" b="b"/>
              <a:pathLst>
                <a:path w="1926" h="1574" extrusionOk="0">
                  <a:moveTo>
                    <a:pt x="116" y="0"/>
                  </a:moveTo>
                  <a:cubicBezTo>
                    <a:pt x="94" y="0"/>
                    <a:pt x="71" y="1"/>
                    <a:pt x="49" y="1"/>
                  </a:cubicBezTo>
                  <a:lnTo>
                    <a:pt x="0" y="1493"/>
                  </a:lnTo>
                  <a:lnTo>
                    <a:pt x="1926" y="1574"/>
                  </a:lnTo>
                  <a:cubicBezTo>
                    <a:pt x="1861" y="1124"/>
                    <a:pt x="1637" y="707"/>
                    <a:pt x="1284" y="418"/>
                  </a:cubicBezTo>
                  <a:cubicBezTo>
                    <a:pt x="949" y="144"/>
                    <a:pt x="541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2238418" y="4107197"/>
              <a:ext cx="305965" cy="29488"/>
            </a:xfrm>
            <a:custGeom>
              <a:avLst/>
              <a:gdLst/>
              <a:ahLst/>
              <a:cxnLst/>
              <a:rect l="l" t="t" r="r" b="b"/>
              <a:pathLst>
                <a:path w="9162" h="883" extrusionOk="0">
                  <a:moveTo>
                    <a:pt x="7589" y="0"/>
                  </a:moveTo>
                  <a:cubicBezTo>
                    <a:pt x="7268" y="16"/>
                    <a:pt x="7092" y="674"/>
                    <a:pt x="7092" y="674"/>
                  </a:cubicBezTo>
                  <a:lnTo>
                    <a:pt x="16" y="433"/>
                  </a:lnTo>
                  <a:lnTo>
                    <a:pt x="0" y="546"/>
                  </a:lnTo>
                  <a:cubicBezTo>
                    <a:pt x="1750" y="745"/>
                    <a:pt x="4942" y="882"/>
                    <a:pt x="7006" y="882"/>
                  </a:cubicBezTo>
                  <a:cubicBezTo>
                    <a:pt x="8102" y="882"/>
                    <a:pt x="8880" y="843"/>
                    <a:pt x="8953" y="754"/>
                  </a:cubicBezTo>
                  <a:cubicBezTo>
                    <a:pt x="9161" y="497"/>
                    <a:pt x="7589" y="0"/>
                    <a:pt x="7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2236281" y="4121657"/>
              <a:ext cx="301123" cy="9484"/>
            </a:xfrm>
            <a:custGeom>
              <a:avLst/>
              <a:gdLst/>
              <a:ahLst/>
              <a:cxnLst/>
              <a:rect l="l" t="t" r="r" b="b"/>
              <a:pathLst>
                <a:path w="9017" h="284" extrusionOk="0">
                  <a:moveTo>
                    <a:pt x="0" y="0"/>
                  </a:moveTo>
                  <a:cubicBezTo>
                    <a:pt x="16" y="0"/>
                    <a:pt x="48" y="0"/>
                    <a:pt x="80" y="16"/>
                  </a:cubicBezTo>
                  <a:lnTo>
                    <a:pt x="353" y="32"/>
                  </a:lnTo>
                  <a:lnTo>
                    <a:pt x="1316" y="97"/>
                  </a:lnTo>
                  <a:cubicBezTo>
                    <a:pt x="2134" y="145"/>
                    <a:pt x="3257" y="209"/>
                    <a:pt x="4508" y="241"/>
                  </a:cubicBezTo>
                  <a:cubicBezTo>
                    <a:pt x="5744" y="273"/>
                    <a:pt x="6883" y="273"/>
                    <a:pt x="7701" y="273"/>
                  </a:cubicBezTo>
                  <a:cubicBezTo>
                    <a:pt x="8086" y="257"/>
                    <a:pt x="8407" y="257"/>
                    <a:pt x="8664" y="257"/>
                  </a:cubicBezTo>
                  <a:lnTo>
                    <a:pt x="8936" y="241"/>
                  </a:lnTo>
                  <a:cubicBezTo>
                    <a:pt x="8936" y="271"/>
                    <a:pt x="8954" y="283"/>
                    <a:pt x="8972" y="283"/>
                  </a:cubicBezTo>
                  <a:cubicBezTo>
                    <a:pt x="8994" y="283"/>
                    <a:pt x="9017" y="267"/>
                    <a:pt x="9017" y="241"/>
                  </a:cubicBezTo>
                  <a:cubicBezTo>
                    <a:pt x="9017" y="207"/>
                    <a:pt x="8994" y="191"/>
                    <a:pt x="8972" y="191"/>
                  </a:cubicBezTo>
                  <a:cubicBezTo>
                    <a:pt x="8954" y="191"/>
                    <a:pt x="8936" y="203"/>
                    <a:pt x="8936" y="225"/>
                  </a:cubicBezTo>
                  <a:lnTo>
                    <a:pt x="7701" y="225"/>
                  </a:lnTo>
                  <a:cubicBezTo>
                    <a:pt x="6883" y="225"/>
                    <a:pt x="5760" y="209"/>
                    <a:pt x="4508" y="177"/>
                  </a:cubicBezTo>
                  <a:cubicBezTo>
                    <a:pt x="3257" y="145"/>
                    <a:pt x="2134" y="97"/>
                    <a:pt x="1316" y="48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2474688" y="4105561"/>
              <a:ext cx="18267" cy="27384"/>
            </a:xfrm>
            <a:custGeom>
              <a:avLst/>
              <a:gdLst/>
              <a:ahLst/>
              <a:cxnLst/>
              <a:rect l="l" t="t" r="r" b="b"/>
              <a:pathLst>
                <a:path w="547" h="820" extrusionOk="0">
                  <a:moveTo>
                    <a:pt x="546" y="1"/>
                  </a:moveTo>
                  <a:lnTo>
                    <a:pt x="546" y="1"/>
                  </a:lnTo>
                  <a:cubicBezTo>
                    <a:pt x="225" y="129"/>
                    <a:pt x="1" y="450"/>
                    <a:pt x="17" y="819"/>
                  </a:cubicBezTo>
                  <a:lnTo>
                    <a:pt x="17" y="803"/>
                  </a:lnTo>
                  <a:cubicBezTo>
                    <a:pt x="65" y="659"/>
                    <a:pt x="129" y="498"/>
                    <a:pt x="209" y="354"/>
                  </a:cubicBezTo>
                  <a:cubicBezTo>
                    <a:pt x="305" y="226"/>
                    <a:pt x="418" y="97"/>
                    <a:pt x="5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2423259" y="4090032"/>
              <a:ext cx="10753" cy="14560"/>
            </a:xfrm>
            <a:custGeom>
              <a:avLst/>
              <a:gdLst/>
              <a:ahLst/>
              <a:cxnLst/>
              <a:rect l="l" t="t" r="r" b="b"/>
              <a:pathLst>
                <a:path w="322" h="436" extrusionOk="0">
                  <a:moveTo>
                    <a:pt x="305" y="1"/>
                  </a:moveTo>
                  <a:cubicBezTo>
                    <a:pt x="289" y="1"/>
                    <a:pt x="209" y="81"/>
                    <a:pt x="129" y="209"/>
                  </a:cubicBezTo>
                  <a:cubicBezTo>
                    <a:pt x="49" y="322"/>
                    <a:pt x="0" y="434"/>
                    <a:pt x="0" y="434"/>
                  </a:cubicBezTo>
                  <a:lnTo>
                    <a:pt x="16" y="434"/>
                  </a:lnTo>
                  <a:cubicBezTo>
                    <a:pt x="16" y="435"/>
                    <a:pt x="17" y="436"/>
                    <a:pt x="18" y="436"/>
                  </a:cubicBezTo>
                  <a:cubicBezTo>
                    <a:pt x="28" y="436"/>
                    <a:pt x="103" y="345"/>
                    <a:pt x="177" y="241"/>
                  </a:cubicBezTo>
                  <a:cubicBezTo>
                    <a:pt x="257" y="113"/>
                    <a:pt x="321" y="17"/>
                    <a:pt x="3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2408799" y="4086826"/>
              <a:ext cx="12356" cy="9785"/>
            </a:xfrm>
            <a:custGeom>
              <a:avLst/>
              <a:gdLst/>
              <a:ahLst/>
              <a:cxnLst/>
              <a:rect l="l" t="t" r="r" b="b"/>
              <a:pathLst>
                <a:path w="370" h="293" extrusionOk="0">
                  <a:moveTo>
                    <a:pt x="353" y="0"/>
                  </a:moveTo>
                  <a:cubicBezTo>
                    <a:pt x="353" y="0"/>
                    <a:pt x="257" y="49"/>
                    <a:pt x="161" y="129"/>
                  </a:cubicBezTo>
                  <a:cubicBezTo>
                    <a:pt x="64" y="209"/>
                    <a:pt x="0" y="289"/>
                    <a:pt x="16" y="289"/>
                  </a:cubicBezTo>
                  <a:cubicBezTo>
                    <a:pt x="18" y="291"/>
                    <a:pt x="21" y="292"/>
                    <a:pt x="26" y="292"/>
                  </a:cubicBezTo>
                  <a:cubicBezTo>
                    <a:pt x="53" y="292"/>
                    <a:pt x="125" y="247"/>
                    <a:pt x="209" y="177"/>
                  </a:cubicBezTo>
                  <a:cubicBezTo>
                    <a:pt x="305" y="97"/>
                    <a:pt x="369" y="16"/>
                    <a:pt x="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2398080" y="4068058"/>
              <a:ext cx="20939" cy="3173"/>
            </a:xfrm>
            <a:custGeom>
              <a:avLst/>
              <a:gdLst/>
              <a:ahLst/>
              <a:cxnLst/>
              <a:rect l="l" t="t" r="r" b="b"/>
              <a:pathLst>
                <a:path w="627" h="95" extrusionOk="0">
                  <a:moveTo>
                    <a:pt x="0" y="1"/>
                  </a:moveTo>
                  <a:cubicBezTo>
                    <a:pt x="118" y="60"/>
                    <a:pt x="247" y="95"/>
                    <a:pt x="378" y="95"/>
                  </a:cubicBezTo>
                  <a:cubicBezTo>
                    <a:pt x="461" y="95"/>
                    <a:pt x="545" y="80"/>
                    <a:pt x="626" y="49"/>
                  </a:cubicBezTo>
                  <a:cubicBezTo>
                    <a:pt x="417" y="33"/>
                    <a:pt x="209" y="17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2429671" y="4074103"/>
              <a:ext cx="34330" cy="18634"/>
            </a:xfrm>
            <a:custGeom>
              <a:avLst/>
              <a:gdLst/>
              <a:ahLst/>
              <a:cxnLst/>
              <a:rect l="l" t="t" r="r" b="b"/>
              <a:pathLst>
                <a:path w="1028" h="558" extrusionOk="0">
                  <a:moveTo>
                    <a:pt x="658" y="61"/>
                  </a:moveTo>
                  <a:cubicBezTo>
                    <a:pt x="753" y="61"/>
                    <a:pt x="846" y="82"/>
                    <a:pt x="931" y="125"/>
                  </a:cubicBezTo>
                  <a:cubicBezTo>
                    <a:pt x="980" y="157"/>
                    <a:pt x="947" y="221"/>
                    <a:pt x="899" y="253"/>
                  </a:cubicBezTo>
                  <a:cubicBezTo>
                    <a:pt x="835" y="285"/>
                    <a:pt x="771" y="317"/>
                    <a:pt x="707" y="333"/>
                  </a:cubicBezTo>
                  <a:cubicBezTo>
                    <a:pt x="578" y="365"/>
                    <a:pt x="466" y="397"/>
                    <a:pt x="338" y="414"/>
                  </a:cubicBezTo>
                  <a:cubicBezTo>
                    <a:pt x="247" y="429"/>
                    <a:pt x="166" y="437"/>
                    <a:pt x="107" y="443"/>
                  </a:cubicBezTo>
                  <a:lnTo>
                    <a:pt x="107" y="443"/>
                  </a:lnTo>
                  <a:cubicBezTo>
                    <a:pt x="136" y="378"/>
                    <a:pt x="174" y="320"/>
                    <a:pt x="226" y="269"/>
                  </a:cubicBezTo>
                  <a:cubicBezTo>
                    <a:pt x="306" y="173"/>
                    <a:pt x="402" y="109"/>
                    <a:pt x="514" y="77"/>
                  </a:cubicBezTo>
                  <a:cubicBezTo>
                    <a:pt x="562" y="66"/>
                    <a:pt x="611" y="61"/>
                    <a:pt x="658" y="61"/>
                  </a:cubicBezTo>
                  <a:close/>
                  <a:moveTo>
                    <a:pt x="670" y="0"/>
                  </a:moveTo>
                  <a:cubicBezTo>
                    <a:pt x="487" y="0"/>
                    <a:pt x="307" y="82"/>
                    <a:pt x="193" y="237"/>
                  </a:cubicBezTo>
                  <a:cubicBezTo>
                    <a:pt x="133" y="297"/>
                    <a:pt x="101" y="371"/>
                    <a:pt x="71" y="446"/>
                  </a:cubicBezTo>
                  <a:lnTo>
                    <a:pt x="71" y="446"/>
                  </a:lnTo>
                  <a:cubicBezTo>
                    <a:pt x="27" y="451"/>
                    <a:pt x="1" y="455"/>
                    <a:pt x="1" y="462"/>
                  </a:cubicBezTo>
                  <a:lnTo>
                    <a:pt x="17" y="462"/>
                  </a:lnTo>
                  <a:cubicBezTo>
                    <a:pt x="33" y="464"/>
                    <a:pt x="49" y="466"/>
                    <a:pt x="65" y="468"/>
                  </a:cubicBezTo>
                  <a:lnTo>
                    <a:pt x="65" y="468"/>
                  </a:lnTo>
                  <a:cubicBezTo>
                    <a:pt x="63" y="498"/>
                    <a:pt x="50" y="528"/>
                    <a:pt x="65" y="558"/>
                  </a:cubicBezTo>
                  <a:cubicBezTo>
                    <a:pt x="74" y="528"/>
                    <a:pt x="84" y="498"/>
                    <a:pt x="95" y="470"/>
                  </a:cubicBezTo>
                  <a:lnTo>
                    <a:pt x="95" y="470"/>
                  </a:lnTo>
                  <a:cubicBezTo>
                    <a:pt x="125" y="473"/>
                    <a:pt x="155" y="474"/>
                    <a:pt x="185" y="474"/>
                  </a:cubicBezTo>
                  <a:cubicBezTo>
                    <a:pt x="242" y="474"/>
                    <a:pt x="298" y="470"/>
                    <a:pt x="354" y="462"/>
                  </a:cubicBezTo>
                  <a:cubicBezTo>
                    <a:pt x="482" y="446"/>
                    <a:pt x="595" y="430"/>
                    <a:pt x="723" y="397"/>
                  </a:cubicBezTo>
                  <a:cubicBezTo>
                    <a:pt x="787" y="381"/>
                    <a:pt x="867" y="349"/>
                    <a:pt x="931" y="317"/>
                  </a:cubicBezTo>
                  <a:cubicBezTo>
                    <a:pt x="964" y="285"/>
                    <a:pt x="996" y="253"/>
                    <a:pt x="1012" y="205"/>
                  </a:cubicBezTo>
                  <a:cubicBezTo>
                    <a:pt x="1028" y="157"/>
                    <a:pt x="1012" y="109"/>
                    <a:pt x="964" y="77"/>
                  </a:cubicBezTo>
                  <a:cubicBezTo>
                    <a:pt x="872" y="25"/>
                    <a:pt x="771" y="0"/>
                    <a:pt x="6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9"/>
            <p:cNvSpPr/>
            <p:nvPr/>
          </p:nvSpPr>
          <p:spPr>
            <a:xfrm>
              <a:off x="2417883" y="4067524"/>
              <a:ext cx="17198" cy="22542"/>
            </a:xfrm>
            <a:custGeom>
              <a:avLst/>
              <a:gdLst/>
              <a:ahLst/>
              <a:cxnLst/>
              <a:rect l="l" t="t" r="r" b="b"/>
              <a:pathLst>
                <a:path w="515" h="675" extrusionOk="0">
                  <a:moveTo>
                    <a:pt x="129" y="1"/>
                  </a:moveTo>
                  <a:cubicBezTo>
                    <a:pt x="49" y="17"/>
                    <a:pt x="1" y="81"/>
                    <a:pt x="17" y="161"/>
                  </a:cubicBezTo>
                  <a:cubicBezTo>
                    <a:pt x="33" y="209"/>
                    <a:pt x="49" y="258"/>
                    <a:pt x="65" y="306"/>
                  </a:cubicBezTo>
                  <a:cubicBezTo>
                    <a:pt x="113" y="386"/>
                    <a:pt x="161" y="466"/>
                    <a:pt x="226" y="530"/>
                  </a:cubicBezTo>
                  <a:cubicBezTo>
                    <a:pt x="274" y="578"/>
                    <a:pt x="338" y="643"/>
                    <a:pt x="418" y="659"/>
                  </a:cubicBezTo>
                  <a:cubicBezTo>
                    <a:pt x="434" y="659"/>
                    <a:pt x="354" y="611"/>
                    <a:pt x="258" y="498"/>
                  </a:cubicBezTo>
                  <a:cubicBezTo>
                    <a:pt x="210" y="434"/>
                    <a:pt x="161" y="354"/>
                    <a:pt x="129" y="290"/>
                  </a:cubicBezTo>
                  <a:cubicBezTo>
                    <a:pt x="81" y="209"/>
                    <a:pt x="49" y="81"/>
                    <a:pt x="129" y="65"/>
                  </a:cubicBezTo>
                  <a:cubicBezTo>
                    <a:pt x="226" y="65"/>
                    <a:pt x="306" y="145"/>
                    <a:pt x="354" y="209"/>
                  </a:cubicBezTo>
                  <a:cubicBezTo>
                    <a:pt x="402" y="290"/>
                    <a:pt x="434" y="354"/>
                    <a:pt x="450" y="450"/>
                  </a:cubicBezTo>
                  <a:cubicBezTo>
                    <a:pt x="450" y="514"/>
                    <a:pt x="450" y="594"/>
                    <a:pt x="450" y="675"/>
                  </a:cubicBezTo>
                  <a:cubicBezTo>
                    <a:pt x="498" y="594"/>
                    <a:pt x="514" y="514"/>
                    <a:pt x="498" y="434"/>
                  </a:cubicBezTo>
                  <a:cubicBezTo>
                    <a:pt x="482" y="354"/>
                    <a:pt x="450" y="258"/>
                    <a:pt x="402" y="177"/>
                  </a:cubicBezTo>
                  <a:cubicBezTo>
                    <a:pt x="354" y="81"/>
                    <a:pt x="242" y="17"/>
                    <a:pt x="1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2241090" y="4071965"/>
              <a:ext cx="61647" cy="52931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241" y="0"/>
                  </a:moveTo>
                  <a:cubicBezTo>
                    <a:pt x="193" y="0"/>
                    <a:pt x="145" y="4"/>
                    <a:pt x="97" y="12"/>
                  </a:cubicBezTo>
                  <a:cubicBezTo>
                    <a:pt x="65" y="12"/>
                    <a:pt x="33" y="12"/>
                    <a:pt x="1" y="28"/>
                  </a:cubicBezTo>
                  <a:cubicBezTo>
                    <a:pt x="1" y="44"/>
                    <a:pt x="145" y="28"/>
                    <a:pt x="386" y="60"/>
                  </a:cubicBezTo>
                  <a:cubicBezTo>
                    <a:pt x="1027" y="141"/>
                    <a:pt x="1557" y="590"/>
                    <a:pt x="1749" y="1199"/>
                  </a:cubicBezTo>
                  <a:cubicBezTo>
                    <a:pt x="1830" y="1440"/>
                    <a:pt x="1830" y="1585"/>
                    <a:pt x="1846" y="1585"/>
                  </a:cubicBezTo>
                  <a:cubicBezTo>
                    <a:pt x="1846" y="1552"/>
                    <a:pt x="1846" y="1520"/>
                    <a:pt x="1846" y="1472"/>
                  </a:cubicBezTo>
                  <a:cubicBezTo>
                    <a:pt x="1846" y="1376"/>
                    <a:pt x="1830" y="1280"/>
                    <a:pt x="1798" y="1183"/>
                  </a:cubicBezTo>
                  <a:cubicBezTo>
                    <a:pt x="1621" y="542"/>
                    <a:pt x="1060" y="76"/>
                    <a:pt x="386" y="12"/>
                  </a:cubicBezTo>
                  <a:cubicBezTo>
                    <a:pt x="338" y="4"/>
                    <a:pt x="289" y="0"/>
                    <a:pt x="2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2257687" y="3999498"/>
              <a:ext cx="4341" cy="72901"/>
            </a:xfrm>
            <a:custGeom>
              <a:avLst/>
              <a:gdLst/>
              <a:ahLst/>
              <a:cxnLst/>
              <a:rect l="l" t="t" r="r" b="b"/>
              <a:pathLst>
                <a:path w="130" h="2183" extrusionOk="0">
                  <a:moveTo>
                    <a:pt x="113" y="0"/>
                  </a:moveTo>
                  <a:lnTo>
                    <a:pt x="113" y="0"/>
                  </a:lnTo>
                  <a:cubicBezTo>
                    <a:pt x="33" y="722"/>
                    <a:pt x="1" y="1460"/>
                    <a:pt x="17" y="2182"/>
                  </a:cubicBezTo>
                  <a:cubicBezTo>
                    <a:pt x="65" y="1829"/>
                    <a:pt x="97" y="1460"/>
                    <a:pt x="97" y="1091"/>
                  </a:cubicBezTo>
                  <a:cubicBezTo>
                    <a:pt x="129" y="738"/>
                    <a:pt x="129" y="369"/>
                    <a:pt x="1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2325746" y="4109167"/>
              <a:ext cx="51996" cy="3473"/>
            </a:xfrm>
            <a:custGeom>
              <a:avLst/>
              <a:gdLst/>
              <a:ahLst/>
              <a:cxnLst/>
              <a:rect l="l" t="t" r="r" b="b"/>
              <a:pathLst>
                <a:path w="1557" h="104" extrusionOk="0">
                  <a:moveTo>
                    <a:pt x="37" y="1"/>
                  </a:moveTo>
                  <a:cubicBezTo>
                    <a:pt x="13" y="1"/>
                    <a:pt x="1" y="2"/>
                    <a:pt x="1" y="5"/>
                  </a:cubicBezTo>
                  <a:cubicBezTo>
                    <a:pt x="300" y="71"/>
                    <a:pt x="605" y="104"/>
                    <a:pt x="909" y="104"/>
                  </a:cubicBezTo>
                  <a:cubicBezTo>
                    <a:pt x="1126" y="104"/>
                    <a:pt x="1343" y="87"/>
                    <a:pt x="1557" y="53"/>
                  </a:cubicBezTo>
                  <a:cubicBezTo>
                    <a:pt x="1557" y="45"/>
                    <a:pt x="1468" y="45"/>
                    <a:pt x="1326" y="45"/>
                  </a:cubicBezTo>
                  <a:cubicBezTo>
                    <a:pt x="1184" y="45"/>
                    <a:pt x="987" y="45"/>
                    <a:pt x="771" y="37"/>
                  </a:cubicBezTo>
                  <a:cubicBezTo>
                    <a:pt x="433" y="24"/>
                    <a:pt x="138" y="1"/>
                    <a:pt x="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9"/>
            <p:cNvSpPr/>
            <p:nvPr/>
          </p:nvSpPr>
          <p:spPr>
            <a:xfrm>
              <a:off x="2290381" y="4108165"/>
              <a:ext cx="5944" cy="10286"/>
            </a:xfrm>
            <a:custGeom>
              <a:avLst/>
              <a:gdLst/>
              <a:ahLst/>
              <a:cxnLst/>
              <a:rect l="l" t="t" r="r" b="b"/>
              <a:pathLst>
                <a:path w="178" h="308" extrusionOk="0">
                  <a:moveTo>
                    <a:pt x="25" y="0"/>
                  </a:moveTo>
                  <a:cubicBezTo>
                    <a:pt x="22" y="0"/>
                    <a:pt x="19" y="1"/>
                    <a:pt x="17" y="3"/>
                  </a:cubicBezTo>
                  <a:cubicBezTo>
                    <a:pt x="1" y="19"/>
                    <a:pt x="49" y="83"/>
                    <a:pt x="81" y="164"/>
                  </a:cubicBezTo>
                  <a:cubicBezTo>
                    <a:pt x="113" y="244"/>
                    <a:pt x="129" y="308"/>
                    <a:pt x="145" y="308"/>
                  </a:cubicBezTo>
                  <a:cubicBezTo>
                    <a:pt x="161" y="308"/>
                    <a:pt x="177" y="228"/>
                    <a:pt x="129" y="132"/>
                  </a:cubicBezTo>
                  <a:cubicBezTo>
                    <a:pt x="101" y="47"/>
                    <a:pt x="49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9"/>
            <p:cNvSpPr/>
            <p:nvPr/>
          </p:nvSpPr>
          <p:spPr>
            <a:xfrm>
              <a:off x="2277524" y="4091501"/>
              <a:ext cx="7547" cy="7147"/>
            </a:xfrm>
            <a:custGeom>
              <a:avLst/>
              <a:gdLst/>
              <a:ahLst/>
              <a:cxnLst/>
              <a:rect l="l" t="t" r="r" b="b"/>
              <a:pathLst>
                <a:path w="226" h="214" extrusionOk="0">
                  <a:moveTo>
                    <a:pt x="28" y="1"/>
                  </a:moveTo>
                  <a:cubicBezTo>
                    <a:pt x="23" y="1"/>
                    <a:pt x="19" y="2"/>
                    <a:pt x="17" y="5"/>
                  </a:cubicBezTo>
                  <a:cubicBezTo>
                    <a:pt x="1" y="21"/>
                    <a:pt x="33" y="69"/>
                    <a:pt x="97" y="133"/>
                  </a:cubicBezTo>
                  <a:cubicBezTo>
                    <a:pt x="145" y="181"/>
                    <a:pt x="193" y="213"/>
                    <a:pt x="209" y="213"/>
                  </a:cubicBezTo>
                  <a:cubicBezTo>
                    <a:pt x="225" y="197"/>
                    <a:pt x="193" y="133"/>
                    <a:pt x="145" y="85"/>
                  </a:cubicBezTo>
                  <a:cubicBezTo>
                    <a:pt x="92" y="32"/>
                    <a:pt x="50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2259490" y="4082618"/>
              <a:ext cx="10553" cy="4876"/>
            </a:xfrm>
            <a:custGeom>
              <a:avLst/>
              <a:gdLst/>
              <a:ahLst/>
              <a:cxnLst/>
              <a:rect l="l" t="t" r="r" b="b"/>
              <a:pathLst>
                <a:path w="316" h="146" extrusionOk="0">
                  <a:moveTo>
                    <a:pt x="89" y="0"/>
                  </a:moveTo>
                  <a:cubicBezTo>
                    <a:pt x="35" y="0"/>
                    <a:pt x="0" y="19"/>
                    <a:pt x="11" y="30"/>
                  </a:cubicBezTo>
                  <a:cubicBezTo>
                    <a:pt x="11" y="46"/>
                    <a:pt x="75" y="46"/>
                    <a:pt x="156" y="78"/>
                  </a:cubicBezTo>
                  <a:cubicBezTo>
                    <a:pt x="225" y="106"/>
                    <a:pt x="270" y="146"/>
                    <a:pt x="292" y="146"/>
                  </a:cubicBezTo>
                  <a:cubicBezTo>
                    <a:pt x="295" y="146"/>
                    <a:pt x="298" y="145"/>
                    <a:pt x="300" y="142"/>
                  </a:cubicBezTo>
                  <a:cubicBezTo>
                    <a:pt x="316" y="126"/>
                    <a:pt x="268" y="46"/>
                    <a:pt x="172" y="14"/>
                  </a:cubicBezTo>
                  <a:cubicBezTo>
                    <a:pt x="142" y="4"/>
                    <a:pt x="113" y="0"/>
                    <a:pt x="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2245932" y="4079446"/>
              <a:ext cx="5911" cy="3006"/>
            </a:xfrm>
            <a:custGeom>
              <a:avLst/>
              <a:gdLst/>
              <a:ahLst/>
              <a:cxnLst/>
              <a:rect l="l" t="t" r="r" b="b"/>
              <a:pathLst>
                <a:path w="177" h="90" extrusionOk="0">
                  <a:moveTo>
                    <a:pt x="44" y="1"/>
                  </a:moveTo>
                  <a:cubicBezTo>
                    <a:pt x="28" y="1"/>
                    <a:pt x="16" y="5"/>
                    <a:pt x="16" y="13"/>
                  </a:cubicBezTo>
                  <a:cubicBezTo>
                    <a:pt x="0" y="29"/>
                    <a:pt x="32" y="61"/>
                    <a:pt x="80" y="77"/>
                  </a:cubicBezTo>
                  <a:cubicBezTo>
                    <a:pt x="104" y="85"/>
                    <a:pt x="124" y="89"/>
                    <a:pt x="140" y="89"/>
                  </a:cubicBezTo>
                  <a:cubicBezTo>
                    <a:pt x="156" y="89"/>
                    <a:pt x="168" y="85"/>
                    <a:pt x="177" y="77"/>
                  </a:cubicBezTo>
                  <a:cubicBezTo>
                    <a:pt x="177" y="61"/>
                    <a:pt x="144" y="29"/>
                    <a:pt x="96" y="13"/>
                  </a:cubicBezTo>
                  <a:cubicBezTo>
                    <a:pt x="80" y="5"/>
                    <a:pt x="60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2722746" y="3417657"/>
              <a:ext cx="332314" cy="202006"/>
            </a:xfrm>
            <a:custGeom>
              <a:avLst/>
              <a:gdLst/>
              <a:ahLst/>
              <a:cxnLst/>
              <a:rect l="l" t="t" r="r" b="b"/>
              <a:pathLst>
                <a:path w="9951" h="6049" extrusionOk="0">
                  <a:moveTo>
                    <a:pt x="4814" y="0"/>
                  </a:moveTo>
                  <a:lnTo>
                    <a:pt x="1" y="2294"/>
                  </a:lnTo>
                  <a:lnTo>
                    <a:pt x="1765" y="6049"/>
                  </a:lnTo>
                  <a:lnTo>
                    <a:pt x="2070" y="5936"/>
                  </a:lnTo>
                  <a:cubicBezTo>
                    <a:pt x="3434" y="5375"/>
                    <a:pt x="8953" y="3000"/>
                    <a:pt x="9723" y="2311"/>
                  </a:cubicBezTo>
                  <a:cubicBezTo>
                    <a:pt x="9951" y="2100"/>
                    <a:pt x="9781" y="2024"/>
                    <a:pt x="9413" y="2024"/>
                  </a:cubicBezTo>
                  <a:cubicBezTo>
                    <a:pt x="8434" y="2024"/>
                    <a:pt x="6049" y="2567"/>
                    <a:pt x="6049" y="2567"/>
                  </a:cubicBezTo>
                  <a:lnTo>
                    <a:pt x="481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2759714" y="3564795"/>
              <a:ext cx="79881" cy="52731"/>
            </a:xfrm>
            <a:custGeom>
              <a:avLst/>
              <a:gdLst/>
              <a:ahLst/>
              <a:cxnLst/>
              <a:rect l="l" t="t" r="r" b="b"/>
              <a:pathLst>
                <a:path w="2392" h="1579" extrusionOk="0">
                  <a:moveTo>
                    <a:pt x="858" y="0"/>
                  </a:moveTo>
                  <a:cubicBezTo>
                    <a:pt x="559" y="0"/>
                    <a:pt x="261" y="79"/>
                    <a:pt x="1" y="231"/>
                  </a:cubicBezTo>
                  <a:lnTo>
                    <a:pt x="642" y="1578"/>
                  </a:lnTo>
                  <a:lnTo>
                    <a:pt x="2391" y="776"/>
                  </a:lnTo>
                  <a:cubicBezTo>
                    <a:pt x="2118" y="407"/>
                    <a:pt x="1733" y="151"/>
                    <a:pt x="1284" y="54"/>
                  </a:cubicBezTo>
                  <a:cubicBezTo>
                    <a:pt x="1144" y="18"/>
                    <a:pt x="1001" y="0"/>
                    <a:pt x="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2780619" y="3485282"/>
              <a:ext cx="271935" cy="134381"/>
            </a:xfrm>
            <a:custGeom>
              <a:avLst/>
              <a:gdLst/>
              <a:ahLst/>
              <a:cxnLst/>
              <a:rect l="l" t="t" r="r" b="b"/>
              <a:pathLst>
                <a:path w="8143" h="4024" extrusionOk="0">
                  <a:moveTo>
                    <a:pt x="7659" y="1"/>
                  </a:moveTo>
                  <a:cubicBezTo>
                    <a:pt x="7195" y="1"/>
                    <a:pt x="6546" y="109"/>
                    <a:pt x="6546" y="109"/>
                  </a:cubicBezTo>
                  <a:cubicBezTo>
                    <a:pt x="6273" y="253"/>
                    <a:pt x="6418" y="927"/>
                    <a:pt x="6418" y="927"/>
                  </a:cubicBezTo>
                  <a:lnTo>
                    <a:pt x="0" y="3911"/>
                  </a:lnTo>
                  <a:lnTo>
                    <a:pt x="32" y="4024"/>
                  </a:lnTo>
                  <a:cubicBezTo>
                    <a:pt x="2551" y="3093"/>
                    <a:pt x="8054" y="478"/>
                    <a:pt x="8118" y="157"/>
                  </a:cubicBezTo>
                  <a:cubicBezTo>
                    <a:pt x="8142" y="38"/>
                    <a:pt x="7933" y="1"/>
                    <a:pt x="76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2777948" y="3487820"/>
              <a:ext cx="272203" cy="129172"/>
            </a:xfrm>
            <a:custGeom>
              <a:avLst/>
              <a:gdLst/>
              <a:ahLst/>
              <a:cxnLst/>
              <a:rect l="l" t="t" r="r" b="b"/>
              <a:pathLst>
                <a:path w="8151" h="3868" extrusionOk="0">
                  <a:moveTo>
                    <a:pt x="8150" y="1"/>
                  </a:moveTo>
                  <a:cubicBezTo>
                    <a:pt x="8134" y="17"/>
                    <a:pt x="8102" y="17"/>
                    <a:pt x="8070" y="33"/>
                  </a:cubicBezTo>
                  <a:cubicBezTo>
                    <a:pt x="8006" y="81"/>
                    <a:pt x="7926" y="113"/>
                    <a:pt x="7829" y="161"/>
                  </a:cubicBezTo>
                  <a:cubicBezTo>
                    <a:pt x="7605" y="274"/>
                    <a:pt x="7316" y="418"/>
                    <a:pt x="6963" y="595"/>
                  </a:cubicBezTo>
                  <a:cubicBezTo>
                    <a:pt x="6241" y="948"/>
                    <a:pt x="5230" y="1461"/>
                    <a:pt x="4107" y="1990"/>
                  </a:cubicBezTo>
                  <a:cubicBezTo>
                    <a:pt x="2968" y="2520"/>
                    <a:pt x="1941" y="2985"/>
                    <a:pt x="1203" y="3322"/>
                  </a:cubicBezTo>
                  <a:cubicBezTo>
                    <a:pt x="850" y="3482"/>
                    <a:pt x="562" y="3611"/>
                    <a:pt x="321" y="3723"/>
                  </a:cubicBezTo>
                  <a:lnTo>
                    <a:pt x="80" y="3835"/>
                  </a:lnTo>
                  <a:cubicBezTo>
                    <a:pt x="161" y="3819"/>
                    <a:pt x="241" y="3787"/>
                    <a:pt x="321" y="3739"/>
                  </a:cubicBezTo>
                  <a:cubicBezTo>
                    <a:pt x="578" y="3643"/>
                    <a:pt x="867" y="3514"/>
                    <a:pt x="1219" y="3370"/>
                  </a:cubicBezTo>
                  <a:cubicBezTo>
                    <a:pt x="1974" y="3049"/>
                    <a:pt x="3000" y="2584"/>
                    <a:pt x="4123" y="2054"/>
                  </a:cubicBezTo>
                  <a:cubicBezTo>
                    <a:pt x="5246" y="1509"/>
                    <a:pt x="6257" y="1012"/>
                    <a:pt x="6995" y="627"/>
                  </a:cubicBezTo>
                  <a:cubicBezTo>
                    <a:pt x="7332" y="450"/>
                    <a:pt x="7621" y="306"/>
                    <a:pt x="7845" y="177"/>
                  </a:cubicBezTo>
                  <a:cubicBezTo>
                    <a:pt x="7926" y="129"/>
                    <a:pt x="8006" y="97"/>
                    <a:pt x="8086" y="49"/>
                  </a:cubicBezTo>
                  <a:cubicBezTo>
                    <a:pt x="8102" y="33"/>
                    <a:pt x="8134" y="17"/>
                    <a:pt x="8150" y="1"/>
                  </a:cubicBezTo>
                  <a:close/>
                  <a:moveTo>
                    <a:pt x="80" y="3835"/>
                  </a:moveTo>
                  <a:cubicBezTo>
                    <a:pt x="48" y="3835"/>
                    <a:pt x="16" y="3851"/>
                    <a:pt x="0" y="3867"/>
                  </a:cubicBezTo>
                  <a:cubicBezTo>
                    <a:pt x="32" y="3867"/>
                    <a:pt x="48" y="3851"/>
                    <a:pt x="80" y="383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2990640" y="3486217"/>
              <a:ext cx="9150" cy="32727"/>
            </a:xfrm>
            <a:custGeom>
              <a:avLst/>
              <a:gdLst/>
              <a:ahLst/>
              <a:cxnLst/>
              <a:rect l="l" t="t" r="r" b="b"/>
              <a:pathLst>
                <a:path w="274" h="980" extrusionOk="0">
                  <a:moveTo>
                    <a:pt x="273" y="1"/>
                  </a:moveTo>
                  <a:cubicBezTo>
                    <a:pt x="33" y="274"/>
                    <a:pt x="0" y="659"/>
                    <a:pt x="161" y="979"/>
                  </a:cubicBezTo>
                  <a:cubicBezTo>
                    <a:pt x="81" y="643"/>
                    <a:pt x="129" y="306"/>
                    <a:pt x="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2936540" y="3499608"/>
              <a:ext cx="3774" cy="17733"/>
            </a:xfrm>
            <a:custGeom>
              <a:avLst/>
              <a:gdLst/>
              <a:ahLst/>
              <a:cxnLst/>
              <a:rect l="l" t="t" r="r" b="b"/>
              <a:pathLst>
                <a:path w="113" h="531" extrusionOk="0">
                  <a:moveTo>
                    <a:pt x="96" y="1"/>
                  </a:moveTo>
                  <a:cubicBezTo>
                    <a:pt x="48" y="81"/>
                    <a:pt x="32" y="177"/>
                    <a:pt x="32" y="258"/>
                  </a:cubicBezTo>
                  <a:cubicBezTo>
                    <a:pt x="0" y="354"/>
                    <a:pt x="0" y="434"/>
                    <a:pt x="32" y="530"/>
                  </a:cubicBezTo>
                  <a:cubicBezTo>
                    <a:pt x="96" y="370"/>
                    <a:pt x="112" y="177"/>
                    <a:pt x="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2920444" y="3502848"/>
              <a:ext cx="7013" cy="13959"/>
            </a:xfrm>
            <a:custGeom>
              <a:avLst/>
              <a:gdLst/>
              <a:ahLst/>
              <a:cxnLst/>
              <a:rect l="l" t="t" r="r" b="b"/>
              <a:pathLst>
                <a:path w="210" h="418" extrusionOk="0">
                  <a:moveTo>
                    <a:pt x="193" y="0"/>
                  </a:moveTo>
                  <a:cubicBezTo>
                    <a:pt x="177" y="0"/>
                    <a:pt x="129" y="80"/>
                    <a:pt x="81" y="193"/>
                  </a:cubicBezTo>
                  <a:cubicBezTo>
                    <a:pt x="33" y="305"/>
                    <a:pt x="1" y="401"/>
                    <a:pt x="17" y="417"/>
                  </a:cubicBezTo>
                  <a:cubicBezTo>
                    <a:pt x="33" y="417"/>
                    <a:pt x="97" y="337"/>
                    <a:pt x="145" y="225"/>
                  </a:cubicBezTo>
                  <a:cubicBezTo>
                    <a:pt x="177" y="96"/>
                    <a:pt x="209" y="0"/>
                    <a:pt x="1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9"/>
            <p:cNvSpPr/>
            <p:nvPr/>
          </p:nvSpPr>
          <p:spPr>
            <a:xfrm>
              <a:off x="2905450" y="3497471"/>
              <a:ext cx="17165" cy="8082"/>
            </a:xfrm>
            <a:custGeom>
              <a:avLst/>
              <a:gdLst/>
              <a:ahLst/>
              <a:cxnLst/>
              <a:rect l="l" t="t" r="r" b="b"/>
              <a:pathLst>
                <a:path w="514" h="242" extrusionOk="0">
                  <a:moveTo>
                    <a:pt x="514" y="1"/>
                  </a:moveTo>
                  <a:lnTo>
                    <a:pt x="514" y="1"/>
                  </a:lnTo>
                  <a:cubicBezTo>
                    <a:pt x="418" y="17"/>
                    <a:pt x="321" y="49"/>
                    <a:pt x="241" y="97"/>
                  </a:cubicBezTo>
                  <a:cubicBezTo>
                    <a:pt x="113" y="161"/>
                    <a:pt x="1" y="225"/>
                    <a:pt x="17" y="241"/>
                  </a:cubicBezTo>
                  <a:cubicBezTo>
                    <a:pt x="97" y="225"/>
                    <a:pt x="193" y="193"/>
                    <a:pt x="273" y="145"/>
                  </a:cubicBezTo>
                  <a:cubicBezTo>
                    <a:pt x="418" y="81"/>
                    <a:pt x="514" y="17"/>
                    <a:pt x="5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9"/>
            <p:cNvSpPr/>
            <p:nvPr/>
          </p:nvSpPr>
          <p:spPr>
            <a:xfrm>
              <a:off x="2897936" y="3488354"/>
              <a:ext cx="19336" cy="7614"/>
            </a:xfrm>
            <a:custGeom>
              <a:avLst/>
              <a:gdLst/>
              <a:ahLst/>
              <a:cxnLst/>
              <a:rect l="l" t="t" r="r" b="b"/>
              <a:pathLst>
                <a:path w="579" h="228" extrusionOk="0">
                  <a:moveTo>
                    <a:pt x="578" y="1"/>
                  </a:moveTo>
                  <a:lnTo>
                    <a:pt x="578" y="1"/>
                  </a:lnTo>
                  <a:cubicBezTo>
                    <a:pt x="386" y="81"/>
                    <a:pt x="193" y="161"/>
                    <a:pt x="1" y="226"/>
                  </a:cubicBezTo>
                  <a:cubicBezTo>
                    <a:pt x="18" y="227"/>
                    <a:pt x="36" y="228"/>
                    <a:pt x="54" y="228"/>
                  </a:cubicBezTo>
                  <a:cubicBezTo>
                    <a:pt x="247" y="228"/>
                    <a:pt x="446" y="148"/>
                    <a:pt x="5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2935973" y="3474429"/>
              <a:ext cx="26850" cy="28453"/>
            </a:xfrm>
            <a:custGeom>
              <a:avLst/>
              <a:gdLst/>
              <a:ahLst/>
              <a:cxnLst/>
              <a:rect l="l" t="t" r="r" b="b"/>
              <a:pathLst>
                <a:path w="804" h="852" extrusionOk="0">
                  <a:moveTo>
                    <a:pt x="675" y="65"/>
                  </a:moveTo>
                  <a:cubicBezTo>
                    <a:pt x="739" y="81"/>
                    <a:pt x="755" y="145"/>
                    <a:pt x="707" y="209"/>
                  </a:cubicBezTo>
                  <a:cubicBezTo>
                    <a:pt x="675" y="274"/>
                    <a:pt x="627" y="322"/>
                    <a:pt x="563" y="370"/>
                  </a:cubicBezTo>
                  <a:cubicBezTo>
                    <a:pt x="482" y="450"/>
                    <a:pt x="386" y="530"/>
                    <a:pt x="290" y="594"/>
                  </a:cubicBezTo>
                  <a:cubicBezTo>
                    <a:pt x="206" y="655"/>
                    <a:pt x="137" y="698"/>
                    <a:pt x="87" y="728"/>
                  </a:cubicBezTo>
                  <a:lnTo>
                    <a:pt x="87" y="728"/>
                  </a:lnTo>
                  <a:cubicBezTo>
                    <a:pt x="85" y="657"/>
                    <a:pt x="93" y="586"/>
                    <a:pt x="113" y="514"/>
                  </a:cubicBezTo>
                  <a:cubicBezTo>
                    <a:pt x="145" y="402"/>
                    <a:pt x="210" y="306"/>
                    <a:pt x="290" y="225"/>
                  </a:cubicBezTo>
                  <a:cubicBezTo>
                    <a:pt x="386" y="129"/>
                    <a:pt x="530" y="65"/>
                    <a:pt x="675" y="65"/>
                  </a:cubicBezTo>
                  <a:close/>
                  <a:moveTo>
                    <a:pt x="691" y="1"/>
                  </a:moveTo>
                  <a:cubicBezTo>
                    <a:pt x="386" y="1"/>
                    <a:pt x="129" y="209"/>
                    <a:pt x="65" y="514"/>
                  </a:cubicBezTo>
                  <a:cubicBezTo>
                    <a:pt x="50" y="590"/>
                    <a:pt x="49" y="667"/>
                    <a:pt x="63" y="743"/>
                  </a:cubicBezTo>
                  <a:lnTo>
                    <a:pt x="63" y="743"/>
                  </a:lnTo>
                  <a:cubicBezTo>
                    <a:pt x="23" y="766"/>
                    <a:pt x="1" y="780"/>
                    <a:pt x="1" y="787"/>
                  </a:cubicBezTo>
                  <a:cubicBezTo>
                    <a:pt x="23" y="781"/>
                    <a:pt x="44" y="774"/>
                    <a:pt x="66" y="767"/>
                  </a:cubicBezTo>
                  <a:lnTo>
                    <a:pt x="66" y="767"/>
                  </a:lnTo>
                  <a:cubicBezTo>
                    <a:pt x="69" y="795"/>
                    <a:pt x="83" y="823"/>
                    <a:pt x="97" y="851"/>
                  </a:cubicBezTo>
                  <a:cubicBezTo>
                    <a:pt x="93" y="820"/>
                    <a:pt x="90" y="790"/>
                    <a:pt x="88" y="759"/>
                  </a:cubicBezTo>
                  <a:lnTo>
                    <a:pt x="88" y="759"/>
                  </a:lnTo>
                  <a:cubicBezTo>
                    <a:pt x="170" y="729"/>
                    <a:pt x="251" y="690"/>
                    <a:pt x="322" y="643"/>
                  </a:cubicBezTo>
                  <a:cubicBezTo>
                    <a:pt x="418" y="578"/>
                    <a:pt x="514" y="498"/>
                    <a:pt x="611" y="402"/>
                  </a:cubicBezTo>
                  <a:cubicBezTo>
                    <a:pt x="659" y="354"/>
                    <a:pt x="723" y="306"/>
                    <a:pt x="755" y="242"/>
                  </a:cubicBezTo>
                  <a:cubicBezTo>
                    <a:pt x="787" y="209"/>
                    <a:pt x="803" y="161"/>
                    <a:pt x="787" y="113"/>
                  </a:cubicBezTo>
                  <a:cubicBezTo>
                    <a:pt x="787" y="65"/>
                    <a:pt x="739" y="17"/>
                    <a:pt x="6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2917238" y="3483679"/>
              <a:ext cx="22007" cy="16497"/>
            </a:xfrm>
            <a:custGeom>
              <a:avLst/>
              <a:gdLst/>
              <a:ahLst/>
              <a:cxnLst/>
              <a:rect l="l" t="t" r="r" b="b"/>
              <a:pathLst>
                <a:path w="659" h="494" extrusionOk="0">
                  <a:moveTo>
                    <a:pt x="202" y="1"/>
                  </a:moveTo>
                  <a:cubicBezTo>
                    <a:pt x="156" y="1"/>
                    <a:pt x="109" y="10"/>
                    <a:pt x="65" y="29"/>
                  </a:cubicBezTo>
                  <a:cubicBezTo>
                    <a:pt x="0" y="77"/>
                    <a:pt x="0" y="157"/>
                    <a:pt x="33" y="221"/>
                  </a:cubicBezTo>
                  <a:cubicBezTo>
                    <a:pt x="65" y="269"/>
                    <a:pt x="113" y="301"/>
                    <a:pt x="161" y="334"/>
                  </a:cubicBezTo>
                  <a:cubicBezTo>
                    <a:pt x="225" y="382"/>
                    <a:pt x="305" y="430"/>
                    <a:pt x="386" y="446"/>
                  </a:cubicBezTo>
                  <a:cubicBezTo>
                    <a:pt x="466" y="478"/>
                    <a:pt x="546" y="494"/>
                    <a:pt x="626" y="494"/>
                  </a:cubicBezTo>
                  <a:cubicBezTo>
                    <a:pt x="626" y="478"/>
                    <a:pt x="546" y="462"/>
                    <a:pt x="402" y="414"/>
                  </a:cubicBezTo>
                  <a:cubicBezTo>
                    <a:pt x="337" y="382"/>
                    <a:pt x="257" y="334"/>
                    <a:pt x="193" y="285"/>
                  </a:cubicBezTo>
                  <a:cubicBezTo>
                    <a:pt x="113" y="237"/>
                    <a:pt x="33" y="141"/>
                    <a:pt x="97" y="93"/>
                  </a:cubicBezTo>
                  <a:cubicBezTo>
                    <a:pt x="137" y="80"/>
                    <a:pt x="176" y="72"/>
                    <a:pt x="215" y="72"/>
                  </a:cubicBezTo>
                  <a:cubicBezTo>
                    <a:pt x="270" y="72"/>
                    <a:pt x="322" y="87"/>
                    <a:pt x="369" y="125"/>
                  </a:cubicBezTo>
                  <a:cubicBezTo>
                    <a:pt x="434" y="157"/>
                    <a:pt x="498" y="221"/>
                    <a:pt x="546" y="285"/>
                  </a:cubicBezTo>
                  <a:cubicBezTo>
                    <a:pt x="594" y="350"/>
                    <a:pt x="626" y="414"/>
                    <a:pt x="658" y="478"/>
                  </a:cubicBezTo>
                  <a:cubicBezTo>
                    <a:pt x="658" y="398"/>
                    <a:pt x="642" y="317"/>
                    <a:pt x="594" y="253"/>
                  </a:cubicBezTo>
                  <a:cubicBezTo>
                    <a:pt x="546" y="173"/>
                    <a:pt x="482" y="109"/>
                    <a:pt x="402" y="61"/>
                  </a:cubicBezTo>
                  <a:cubicBezTo>
                    <a:pt x="343" y="22"/>
                    <a:pt x="273" y="1"/>
                    <a:pt x="2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2760248" y="3561322"/>
              <a:ext cx="78812" cy="28887"/>
            </a:xfrm>
            <a:custGeom>
              <a:avLst/>
              <a:gdLst/>
              <a:ahLst/>
              <a:cxnLst/>
              <a:rect l="l" t="t" r="r" b="b"/>
              <a:pathLst>
                <a:path w="2360" h="865" extrusionOk="0">
                  <a:moveTo>
                    <a:pt x="932" y="0"/>
                  </a:moveTo>
                  <a:cubicBezTo>
                    <a:pt x="732" y="0"/>
                    <a:pt x="530" y="36"/>
                    <a:pt x="338" y="110"/>
                  </a:cubicBezTo>
                  <a:cubicBezTo>
                    <a:pt x="257" y="142"/>
                    <a:pt x="161" y="190"/>
                    <a:pt x="81" y="239"/>
                  </a:cubicBezTo>
                  <a:cubicBezTo>
                    <a:pt x="33" y="287"/>
                    <a:pt x="1" y="303"/>
                    <a:pt x="1" y="303"/>
                  </a:cubicBezTo>
                  <a:cubicBezTo>
                    <a:pt x="1" y="304"/>
                    <a:pt x="2" y="305"/>
                    <a:pt x="4" y="305"/>
                  </a:cubicBezTo>
                  <a:cubicBezTo>
                    <a:pt x="24" y="305"/>
                    <a:pt x="149" y="232"/>
                    <a:pt x="354" y="158"/>
                  </a:cubicBezTo>
                  <a:cubicBezTo>
                    <a:pt x="536" y="96"/>
                    <a:pt x="726" y="65"/>
                    <a:pt x="915" y="65"/>
                  </a:cubicBezTo>
                  <a:cubicBezTo>
                    <a:pt x="1355" y="65"/>
                    <a:pt x="1788" y="234"/>
                    <a:pt x="2102" y="559"/>
                  </a:cubicBezTo>
                  <a:cubicBezTo>
                    <a:pt x="2263" y="736"/>
                    <a:pt x="2343" y="864"/>
                    <a:pt x="2359" y="864"/>
                  </a:cubicBezTo>
                  <a:cubicBezTo>
                    <a:pt x="2343" y="816"/>
                    <a:pt x="2327" y="784"/>
                    <a:pt x="2311" y="768"/>
                  </a:cubicBezTo>
                  <a:cubicBezTo>
                    <a:pt x="2263" y="672"/>
                    <a:pt x="2199" y="591"/>
                    <a:pt x="2135" y="527"/>
                  </a:cubicBezTo>
                  <a:cubicBezTo>
                    <a:pt x="1823" y="183"/>
                    <a:pt x="1382" y="0"/>
                    <a:pt x="9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2745254" y="3496937"/>
              <a:ext cx="30556" cy="66489"/>
            </a:xfrm>
            <a:custGeom>
              <a:avLst/>
              <a:gdLst/>
              <a:ahLst/>
              <a:cxnLst/>
              <a:rect l="l" t="t" r="r" b="b"/>
              <a:pathLst>
                <a:path w="915" h="1991" extrusionOk="0">
                  <a:moveTo>
                    <a:pt x="1" y="1"/>
                  </a:moveTo>
                  <a:lnTo>
                    <a:pt x="1" y="1"/>
                  </a:lnTo>
                  <a:cubicBezTo>
                    <a:pt x="257" y="675"/>
                    <a:pt x="562" y="1348"/>
                    <a:pt x="915" y="1990"/>
                  </a:cubicBezTo>
                  <a:cubicBezTo>
                    <a:pt x="787" y="1637"/>
                    <a:pt x="642" y="1300"/>
                    <a:pt x="482" y="979"/>
                  </a:cubicBezTo>
                  <a:cubicBezTo>
                    <a:pt x="337" y="642"/>
                    <a:pt x="177" y="3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2851884" y="3543523"/>
              <a:ext cx="47721" cy="22041"/>
            </a:xfrm>
            <a:custGeom>
              <a:avLst/>
              <a:gdLst/>
              <a:ahLst/>
              <a:cxnLst/>
              <a:rect l="l" t="t" r="r" b="b"/>
              <a:pathLst>
                <a:path w="1429" h="660" extrusionOk="0">
                  <a:moveTo>
                    <a:pt x="1424" y="0"/>
                  </a:moveTo>
                  <a:cubicBezTo>
                    <a:pt x="1386" y="0"/>
                    <a:pt x="1091" y="169"/>
                    <a:pt x="722" y="338"/>
                  </a:cubicBezTo>
                  <a:cubicBezTo>
                    <a:pt x="321" y="515"/>
                    <a:pt x="0" y="643"/>
                    <a:pt x="16" y="659"/>
                  </a:cubicBezTo>
                  <a:cubicBezTo>
                    <a:pt x="514" y="531"/>
                    <a:pt x="995" y="306"/>
                    <a:pt x="1428" y="1"/>
                  </a:cubicBezTo>
                  <a:cubicBezTo>
                    <a:pt x="1427" y="1"/>
                    <a:pt x="1426" y="0"/>
                    <a:pt x="14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9"/>
            <p:cNvSpPr/>
            <p:nvPr/>
          </p:nvSpPr>
          <p:spPr>
            <a:xfrm>
              <a:off x="2820259" y="3580324"/>
              <a:ext cx="9685" cy="7280"/>
            </a:xfrm>
            <a:custGeom>
              <a:avLst/>
              <a:gdLst/>
              <a:ahLst/>
              <a:cxnLst/>
              <a:rect l="l" t="t" r="r" b="b"/>
              <a:pathLst>
                <a:path w="290" h="218" extrusionOk="0">
                  <a:moveTo>
                    <a:pt x="29" y="1"/>
                  </a:moveTo>
                  <a:cubicBezTo>
                    <a:pt x="21" y="1"/>
                    <a:pt x="17" y="3"/>
                    <a:pt x="17" y="6"/>
                  </a:cubicBezTo>
                  <a:cubicBezTo>
                    <a:pt x="1" y="22"/>
                    <a:pt x="65" y="55"/>
                    <a:pt x="145" y="119"/>
                  </a:cubicBezTo>
                  <a:cubicBezTo>
                    <a:pt x="202" y="162"/>
                    <a:pt x="247" y="218"/>
                    <a:pt x="267" y="218"/>
                  </a:cubicBezTo>
                  <a:cubicBezTo>
                    <a:pt x="270" y="218"/>
                    <a:pt x="272" y="217"/>
                    <a:pt x="273" y="215"/>
                  </a:cubicBezTo>
                  <a:cubicBezTo>
                    <a:pt x="289" y="215"/>
                    <a:pt x="257" y="135"/>
                    <a:pt x="177" y="71"/>
                  </a:cubicBezTo>
                  <a:cubicBezTo>
                    <a:pt x="116" y="22"/>
                    <a:pt x="55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9"/>
            <p:cNvSpPr/>
            <p:nvPr/>
          </p:nvSpPr>
          <p:spPr>
            <a:xfrm>
              <a:off x="2801524" y="3571074"/>
              <a:ext cx="9651" cy="3807"/>
            </a:xfrm>
            <a:custGeom>
              <a:avLst/>
              <a:gdLst/>
              <a:ahLst/>
              <a:cxnLst/>
              <a:rect l="l" t="t" r="r" b="b"/>
              <a:pathLst>
                <a:path w="289" h="114" extrusionOk="0">
                  <a:moveTo>
                    <a:pt x="46" y="0"/>
                  </a:moveTo>
                  <a:cubicBezTo>
                    <a:pt x="27" y="0"/>
                    <a:pt x="16" y="4"/>
                    <a:pt x="16" y="11"/>
                  </a:cubicBezTo>
                  <a:cubicBezTo>
                    <a:pt x="0" y="27"/>
                    <a:pt x="64" y="59"/>
                    <a:pt x="128" y="91"/>
                  </a:cubicBezTo>
                  <a:cubicBezTo>
                    <a:pt x="185" y="102"/>
                    <a:pt x="234" y="114"/>
                    <a:pt x="258" y="114"/>
                  </a:cubicBezTo>
                  <a:cubicBezTo>
                    <a:pt x="267" y="114"/>
                    <a:pt x="273" y="112"/>
                    <a:pt x="273" y="107"/>
                  </a:cubicBezTo>
                  <a:cubicBezTo>
                    <a:pt x="289" y="91"/>
                    <a:pt x="225" y="59"/>
                    <a:pt x="161" y="27"/>
                  </a:cubicBezTo>
                  <a:cubicBezTo>
                    <a:pt x="114" y="8"/>
                    <a:pt x="72" y="0"/>
                    <a:pt x="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9"/>
            <p:cNvSpPr/>
            <p:nvPr/>
          </p:nvSpPr>
          <p:spPr>
            <a:xfrm>
              <a:off x="2781154" y="3569704"/>
              <a:ext cx="11288" cy="2972"/>
            </a:xfrm>
            <a:custGeom>
              <a:avLst/>
              <a:gdLst/>
              <a:ahLst/>
              <a:cxnLst/>
              <a:rect l="l" t="t" r="r" b="b"/>
              <a:pathLst>
                <a:path w="338" h="89" extrusionOk="0">
                  <a:moveTo>
                    <a:pt x="205" y="0"/>
                  </a:moveTo>
                  <a:cubicBezTo>
                    <a:pt x="191" y="0"/>
                    <a:pt x="177" y="1"/>
                    <a:pt x="161" y="4"/>
                  </a:cubicBezTo>
                  <a:cubicBezTo>
                    <a:pt x="65" y="4"/>
                    <a:pt x="0" y="84"/>
                    <a:pt x="16" y="84"/>
                  </a:cubicBezTo>
                  <a:cubicBezTo>
                    <a:pt x="20" y="87"/>
                    <a:pt x="25" y="88"/>
                    <a:pt x="32" y="88"/>
                  </a:cubicBezTo>
                  <a:cubicBezTo>
                    <a:pt x="59" y="88"/>
                    <a:pt x="113" y="68"/>
                    <a:pt x="177" y="68"/>
                  </a:cubicBezTo>
                  <a:cubicBezTo>
                    <a:pt x="217" y="60"/>
                    <a:pt x="253" y="60"/>
                    <a:pt x="281" y="60"/>
                  </a:cubicBezTo>
                  <a:cubicBezTo>
                    <a:pt x="309" y="60"/>
                    <a:pt x="329" y="60"/>
                    <a:pt x="337" y="52"/>
                  </a:cubicBezTo>
                  <a:cubicBezTo>
                    <a:pt x="337" y="38"/>
                    <a:pt x="290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9"/>
            <p:cNvSpPr/>
            <p:nvPr/>
          </p:nvSpPr>
          <p:spPr>
            <a:xfrm>
              <a:off x="2768296" y="3573879"/>
              <a:ext cx="5377" cy="2404"/>
            </a:xfrm>
            <a:custGeom>
              <a:avLst/>
              <a:gdLst/>
              <a:ahLst/>
              <a:cxnLst/>
              <a:rect l="l" t="t" r="r" b="b"/>
              <a:pathLst>
                <a:path w="161" h="72" extrusionOk="0">
                  <a:moveTo>
                    <a:pt x="118" y="0"/>
                  </a:moveTo>
                  <a:cubicBezTo>
                    <a:pt x="107" y="0"/>
                    <a:pt x="95" y="2"/>
                    <a:pt x="81" y="7"/>
                  </a:cubicBezTo>
                  <a:cubicBezTo>
                    <a:pt x="32" y="7"/>
                    <a:pt x="0" y="23"/>
                    <a:pt x="0" y="39"/>
                  </a:cubicBezTo>
                  <a:cubicBezTo>
                    <a:pt x="0" y="55"/>
                    <a:pt x="32" y="71"/>
                    <a:pt x="81" y="71"/>
                  </a:cubicBezTo>
                  <a:cubicBezTo>
                    <a:pt x="129" y="55"/>
                    <a:pt x="161" y="39"/>
                    <a:pt x="161" y="23"/>
                  </a:cubicBezTo>
                  <a:cubicBezTo>
                    <a:pt x="161" y="12"/>
                    <a:pt x="145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9"/>
            <p:cNvSpPr/>
            <p:nvPr/>
          </p:nvSpPr>
          <p:spPr>
            <a:xfrm>
              <a:off x="1611560" y="1851799"/>
              <a:ext cx="843324" cy="909045"/>
            </a:xfrm>
            <a:custGeom>
              <a:avLst/>
              <a:gdLst/>
              <a:ahLst/>
              <a:cxnLst/>
              <a:rect l="l" t="t" r="r" b="b"/>
              <a:pathLst>
                <a:path w="25253" h="27221" extrusionOk="0">
                  <a:moveTo>
                    <a:pt x="15521" y="0"/>
                  </a:moveTo>
                  <a:cubicBezTo>
                    <a:pt x="15012" y="0"/>
                    <a:pt x="14696" y="43"/>
                    <a:pt x="14696" y="43"/>
                  </a:cubicBezTo>
                  <a:lnTo>
                    <a:pt x="9193" y="139"/>
                  </a:lnTo>
                  <a:cubicBezTo>
                    <a:pt x="9193" y="139"/>
                    <a:pt x="1990" y="652"/>
                    <a:pt x="1092" y="5642"/>
                  </a:cubicBezTo>
                  <a:lnTo>
                    <a:pt x="1" y="10952"/>
                  </a:lnTo>
                  <a:lnTo>
                    <a:pt x="5215" y="11883"/>
                  </a:lnTo>
                  <a:lnTo>
                    <a:pt x="3867" y="19952"/>
                  </a:lnTo>
                  <a:cubicBezTo>
                    <a:pt x="2503" y="22118"/>
                    <a:pt x="2728" y="24332"/>
                    <a:pt x="2375" y="27220"/>
                  </a:cubicBezTo>
                  <a:lnTo>
                    <a:pt x="19638" y="23402"/>
                  </a:lnTo>
                  <a:lnTo>
                    <a:pt x="17520" y="19375"/>
                  </a:lnTo>
                  <a:lnTo>
                    <a:pt x="17953" y="15252"/>
                  </a:lnTo>
                  <a:cubicBezTo>
                    <a:pt x="17953" y="15252"/>
                    <a:pt x="19654" y="14498"/>
                    <a:pt x="19638" y="12861"/>
                  </a:cubicBezTo>
                  <a:cubicBezTo>
                    <a:pt x="19622" y="11899"/>
                    <a:pt x="19349" y="10936"/>
                    <a:pt x="18868" y="10102"/>
                  </a:cubicBezTo>
                  <a:lnTo>
                    <a:pt x="18868" y="10102"/>
                  </a:lnTo>
                  <a:lnTo>
                    <a:pt x="21451" y="12765"/>
                  </a:lnTo>
                  <a:lnTo>
                    <a:pt x="25253" y="6717"/>
                  </a:lnTo>
                  <a:cubicBezTo>
                    <a:pt x="25253" y="6717"/>
                    <a:pt x="23889" y="5257"/>
                    <a:pt x="21274" y="2321"/>
                  </a:cubicBezTo>
                  <a:cubicBezTo>
                    <a:pt x="19457" y="284"/>
                    <a:pt x="16839" y="0"/>
                    <a:pt x="15521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9"/>
            <p:cNvSpPr/>
            <p:nvPr/>
          </p:nvSpPr>
          <p:spPr>
            <a:xfrm>
              <a:off x="1658714" y="2554263"/>
              <a:ext cx="1294991" cy="1003787"/>
            </a:xfrm>
            <a:custGeom>
              <a:avLst/>
              <a:gdLst/>
              <a:ahLst/>
              <a:cxnLst/>
              <a:rect l="l" t="t" r="r" b="b"/>
              <a:pathLst>
                <a:path w="38778" h="30058" extrusionOk="0">
                  <a:moveTo>
                    <a:pt x="26704" y="0"/>
                  </a:moveTo>
                  <a:cubicBezTo>
                    <a:pt x="22033" y="0"/>
                    <a:pt x="867" y="6169"/>
                    <a:pt x="867" y="6169"/>
                  </a:cubicBezTo>
                  <a:cubicBezTo>
                    <a:pt x="867" y="6169"/>
                    <a:pt x="0" y="13902"/>
                    <a:pt x="2776" y="14480"/>
                  </a:cubicBezTo>
                  <a:cubicBezTo>
                    <a:pt x="2888" y="14502"/>
                    <a:pt x="3022" y="14513"/>
                    <a:pt x="3179" y="14513"/>
                  </a:cubicBezTo>
                  <a:cubicBezTo>
                    <a:pt x="6925" y="14513"/>
                    <a:pt x="22878" y="8303"/>
                    <a:pt x="22878" y="8303"/>
                  </a:cubicBezTo>
                  <a:lnTo>
                    <a:pt x="31782" y="30058"/>
                  </a:lnTo>
                  <a:lnTo>
                    <a:pt x="38777" y="26656"/>
                  </a:lnTo>
                  <a:cubicBezTo>
                    <a:pt x="38777" y="26656"/>
                    <a:pt x="29665" y="1147"/>
                    <a:pt x="27451" y="105"/>
                  </a:cubicBezTo>
                  <a:cubicBezTo>
                    <a:pt x="27301" y="33"/>
                    <a:pt x="27047" y="0"/>
                    <a:pt x="26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9"/>
            <p:cNvSpPr/>
            <p:nvPr/>
          </p:nvSpPr>
          <p:spPr>
            <a:xfrm>
              <a:off x="1747111" y="2736700"/>
              <a:ext cx="804218" cy="1325514"/>
            </a:xfrm>
            <a:custGeom>
              <a:avLst/>
              <a:gdLst/>
              <a:ahLst/>
              <a:cxnLst/>
              <a:rect l="l" t="t" r="r" b="b"/>
              <a:pathLst>
                <a:path w="24082" h="39692" extrusionOk="0">
                  <a:moveTo>
                    <a:pt x="8520" y="0"/>
                  </a:moveTo>
                  <a:lnTo>
                    <a:pt x="1" y="9033"/>
                  </a:lnTo>
                  <a:lnTo>
                    <a:pt x="14632" y="9402"/>
                  </a:lnTo>
                  <a:lnTo>
                    <a:pt x="14135" y="39691"/>
                  </a:lnTo>
                  <a:lnTo>
                    <a:pt x="22317" y="38841"/>
                  </a:lnTo>
                  <a:cubicBezTo>
                    <a:pt x="22317" y="38841"/>
                    <a:pt x="24082" y="7942"/>
                    <a:pt x="23151" y="6209"/>
                  </a:cubicBezTo>
                  <a:cubicBezTo>
                    <a:pt x="22237" y="4492"/>
                    <a:pt x="8857" y="112"/>
                    <a:pt x="8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9"/>
            <p:cNvSpPr/>
            <p:nvPr/>
          </p:nvSpPr>
          <p:spPr>
            <a:xfrm>
              <a:off x="1744439" y="2831508"/>
              <a:ext cx="678319" cy="206849"/>
            </a:xfrm>
            <a:custGeom>
              <a:avLst/>
              <a:gdLst/>
              <a:ahLst/>
              <a:cxnLst/>
              <a:rect l="l" t="t" r="r" b="b"/>
              <a:pathLst>
                <a:path w="20312" h="6194" extrusionOk="0">
                  <a:moveTo>
                    <a:pt x="20311" y="1"/>
                  </a:moveTo>
                  <a:lnTo>
                    <a:pt x="20311" y="1"/>
                  </a:lnTo>
                  <a:cubicBezTo>
                    <a:pt x="20247" y="17"/>
                    <a:pt x="20183" y="49"/>
                    <a:pt x="20119" y="81"/>
                  </a:cubicBezTo>
                  <a:lnTo>
                    <a:pt x="19541" y="322"/>
                  </a:lnTo>
                  <a:cubicBezTo>
                    <a:pt x="19301" y="434"/>
                    <a:pt x="18996" y="562"/>
                    <a:pt x="18643" y="723"/>
                  </a:cubicBezTo>
                  <a:cubicBezTo>
                    <a:pt x="18290" y="867"/>
                    <a:pt x="17889" y="1044"/>
                    <a:pt x="17440" y="1204"/>
                  </a:cubicBezTo>
                  <a:cubicBezTo>
                    <a:pt x="16557" y="1573"/>
                    <a:pt x="15482" y="1958"/>
                    <a:pt x="14279" y="2391"/>
                  </a:cubicBezTo>
                  <a:cubicBezTo>
                    <a:pt x="13076" y="2792"/>
                    <a:pt x="11728" y="3209"/>
                    <a:pt x="10332" y="3627"/>
                  </a:cubicBezTo>
                  <a:cubicBezTo>
                    <a:pt x="7509" y="4445"/>
                    <a:pt x="4910" y="5054"/>
                    <a:pt x="3033" y="5488"/>
                  </a:cubicBezTo>
                  <a:cubicBezTo>
                    <a:pt x="2118" y="5696"/>
                    <a:pt x="1364" y="5873"/>
                    <a:pt x="819" y="6001"/>
                  </a:cubicBezTo>
                  <a:lnTo>
                    <a:pt x="209" y="6129"/>
                  </a:lnTo>
                  <a:cubicBezTo>
                    <a:pt x="129" y="6145"/>
                    <a:pt x="65" y="6161"/>
                    <a:pt x="0" y="6194"/>
                  </a:cubicBezTo>
                  <a:cubicBezTo>
                    <a:pt x="65" y="6194"/>
                    <a:pt x="145" y="6194"/>
                    <a:pt x="209" y="6178"/>
                  </a:cubicBezTo>
                  <a:cubicBezTo>
                    <a:pt x="369" y="6145"/>
                    <a:pt x="578" y="6113"/>
                    <a:pt x="819" y="6065"/>
                  </a:cubicBezTo>
                  <a:cubicBezTo>
                    <a:pt x="1348" y="5969"/>
                    <a:pt x="2118" y="5809"/>
                    <a:pt x="3065" y="5616"/>
                  </a:cubicBezTo>
                  <a:cubicBezTo>
                    <a:pt x="4942" y="5215"/>
                    <a:pt x="7541" y="4605"/>
                    <a:pt x="10380" y="3787"/>
                  </a:cubicBezTo>
                  <a:cubicBezTo>
                    <a:pt x="11792" y="3386"/>
                    <a:pt x="13124" y="2953"/>
                    <a:pt x="14327" y="2536"/>
                  </a:cubicBezTo>
                  <a:cubicBezTo>
                    <a:pt x="15530" y="2102"/>
                    <a:pt x="16605" y="1701"/>
                    <a:pt x="17488" y="1332"/>
                  </a:cubicBezTo>
                  <a:cubicBezTo>
                    <a:pt x="17937" y="1140"/>
                    <a:pt x="18338" y="963"/>
                    <a:pt x="18691" y="803"/>
                  </a:cubicBezTo>
                  <a:cubicBezTo>
                    <a:pt x="19028" y="643"/>
                    <a:pt x="19333" y="514"/>
                    <a:pt x="19573" y="386"/>
                  </a:cubicBezTo>
                  <a:lnTo>
                    <a:pt x="20135" y="113"/>
                  </a:lnTo>
                  <a:cubicBezTo>
                    <a:pt x="20199" y="81"/>
                    <a:pt x="20263" y="33"/>
                    <a:pt x="2031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9"/>
            <p:cNvSpPr/>
            <p:nvPr/>
          </p:nvSpPr>
          <p:spPr>
            <a:xfrm>
              <a:off x="2400751" y="2875456"/>
              <a:ext cx="143098" cy="297917"/>
            </a:xfrm>
            <a:custGeom>
              <a:avLst/>
              <a:gdLst/>
              <a:ahLst/>
              <a:cxnLst/>
              <a:rect l="l" t="t" r="r" b="b"/>
              <a:pathLst>
                <a:path w="4285" h="8921" extrusionOk="0">
                  <a:moveTo>
                    <a:pt x="17" y="0"/>
                  </a:moveTo>
                  <a:lnTo>
                    <a:pt x="17" y="0"/>
                  </a:lnTo>
                  <a:cubicBezTo>
                    <a:pt x="1" y="32"/>
                    <a:pt x="594" y="225"/>
                    <a:pt x="1493" y="658"/>
                  </a:cubicBezTo>
                  <a:cubicBezTo>
                    <a:pt x="2022" y="915"/>
                    <a:pt x="2503" y="1236"/>
                    <a:pt x="2937" y="1621"/>
                  </a:cubicBezTo>
                  <a:cubicBezTo>
                    <a:pt x="3466" y="2102"/>
                    <a:pt x="3835" y="2728"/>
                    <a:pt x="3963" y="3418"/>
                  </a:cubicBezTo>
                  <a:cubicBezTo>
                    <a:pt x="4108" y="4156"/>
                    <a:pt x="4027" y="4878"/>
                    <a:pt x="3979" y="5535"/>
                  </a:cubicBezTo>
                  <a:cubicBezTo>
                    <a:pt x="3931" y="6193"/>
                    <a:pt x="3899" y="6787"/>
                    <a:pt x="3851" y="7300"/>
                  </a:cubicBezTo>
                  <a:cubicBezTo>
                    <a:pt x="3835" y="7765"/>
                    <a:pt x="3803" y="8166"/>
                    <a:pt x="3787" y="8487"/>
                  </a:cubicBezTo>
                  <a:cubicBezTo>
                    <a:pt x="3771" y="8632"/>
                    <a:pt x="3771" y="8776"/>
                    <a:pt x="3787" y="8920"/>
                  </a:cubicBezTo>
                  <a:cubicBezTo>
                    <a:pt x="3819" y="8776"/>
                    <a:pt x="3851" y="8632"/>
                    <a:pt x="3851" y="8487"/>
                  </a:cubicBezTo>
                  <a:cubicBezTo>
                    <a:pt x="3883" y="8182"/>
                    <a:pt x="3931" y="7781"/>
                    <a:pt x="3979" y="7300"/>
                  </a:cubicBezTo>
                  <a:cubicBezTo>
                    <a:pt x="4027" y="6803"/>
                    <a:pt x="4076" y="6209"/>
                    <a:pt x="4140" y="5551"/>
                  </a:cubicBezTo>
                  <a:cubicBezTo>
                    <a:pt x="4188" y="4894"/>
                    <a:pt x="4284" y="4156"/>
                    <a:pt x="4140" y="3386"/>
                  </a:cubicBezTo>
                  <a:cubicBezTo>
                    <a:pt x="3995" y="2664"/>
                    <a:pt x="3610" y="1990"/>
                    <a:pt x="3049" y="1508"/>
                  </a:cubicBezTo>
                  <a:cubicBezTo>
                    <a:pt x="2600" y="1107"/>
                    <a:pt x="2102" y="786"/>
                    <a:pt x="1557" y="546"/>
                  </a:cubicBezTo>
                  <a:cubicBezTo>
                    <a:pt x="1188" y="385"/>
                    <a:pt x="819" y="241"/>
                    <a:pt x="434" y="113"/>
                  </a:cubicBezTo>
                  <a:cubicBezTo>
                    <a:pt x="305" y="65"/>
                    <a:pt x="161" y="16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9"/>
            <p:cNvSpPr/>
            <p:nvPr/>
          </p:nvSpPr>
          <p:spPr>
            <a:xfrm>
              <a:off x="2556672" y="1145227"/>
              <a:ext cx="570721" cy="467463"/>
            </a:xfrm>
            <a:custGeom>
              <a:avLst/>
              <a:gdLst/>
              <a:ahLst/>
              <a:cxnLst/>
              <a:rect l="l" t="t" r="r" b="b"/>
              <a:pathLst>
                <a:path w="17090" h="13998" extrusionOk="0">
                  <a:moveTo>
                    <a:pt x="9987" y="0"/>
                  </a:moveTo>
                  <a:cubicBezTo>
                    <a:pt x="9895" y="0"/>
                    <a:pt x="9823" y="9"/>
                    <a:pt x="9769" y="9"/>
                  </a:cubicBezTo>
                  <a:cubicBezTo>
                    <a:pt x="9758" y="9"/>
                    <a:pt x="9748" y="8"/>
                    <a:pt x="9739" y="7"/>
                  </a:cubicBezTo>
                  <a:cubicBezTo>
                    <a:pt x="9738" y="7"/>
                    <a:pt x="9737" y="7"/>
                    <a:pt x="9736" y="7"/>
                  </a:cubicBezTo>
                  <a:cubicBezTo>
                    <a:pt x="9395" y="7"/>
                    <a:pt x="7935" y="3607"/>
                    <a:pt x="5006" y="6280"/>
                  </a:cubicBezTo>
                  <a:cubicBezTo>
                    <a:pt x="2054" y="8960"/>
                    <a:pt x="0" y="9345"/>
                    <a:pt x="0" y="9345"/>
                  </a:cubicBezTo>
                  <a:lnTo>
                    <a:pt x="2728" y="13997"/>
                  </a:lnTo>
                  <a:cubicBezTo>
                    <a:pt x="2728" y="13997"/>
                    <a:pt x="5920" y="12810"/>
                    <a:pt x="8391" y="12601"/>
                  </a:cubicBezTo>
                  <a:cubicBezTo>
                    <a:pt x="8588" y="12585"/>
                    <a:pt x="8794" y="12577"/>
                    <a:pt x="9006" y="12577"/>
                  </a:cubicBezTo>
                  <a:cubicBezTo>
                    <a:pt x="11462" y="12577"/>
                    <a:pt x="14808" y="13599"/>
                    <a:pt x="15354" y="13628"/>
                  </a:cubicBezTo>
                  <a:cubicBezTo>
                    <a:pt x="15360" y="13628"/>
                    <a:pt x="15366" y="13629"/>
                    <a:pt x="15373" y="13629"/>
                  </a:cubicBezTo>
                  <a:cubicBezTo>
                    <a:pt x="15956" y="13629"/>
                    <a:pt x="17089" y="12147"/>
                    <a:pt x="14375" y="5799"/>
                  </a:cubicBezTo>
                  <a:cubicBezTo>
                    <a:pt x="12068" y="357"/>
                    <a:pt x="10599" y="0"/>
                    <a:pt x="998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9"/>
            <p:cNvSpPr/>
            <p:nvPr/>
          </p:nvSpPr>
          <p:spPr>
            <a:xfrm>
              <a:off x="2394874" y="1418165"/>
              <a:ext cx="267360" cy="247724"/>
            </a:xfrm>
            <a:custGeom>
              <a:avLst/>
              <a:gdLst/>
              <a:ahLst/>
              <a:cxnLst/>
              <a:rect l="l" t="t" r="r" b="b"/>
              <a:pathLst>
                <a:path w="8006" h="7418" extrusionOk="0">
                  <a:moveTo>
                    <a:pt x="5631" y="0"/>
                  </a:moveTo>
                  <a:lnTo>
                    <a:pt x="1203" y="2198"/>
                  </a:lnTo>
                  <a:cubicBezTo>
                    <a:pt x="353" y="2631"/>
                    <a:pt x="0" y="3658"/>
                    <a:pt x="417" y="4509"/>
                  </a:cubicBezTo>
                  <a:lnTo>
                    <a:pt x="433" y="4509"/>
                  </a:lnTo>
                  <a:lnTo>
                    <a:pt x="1091" y="5856"/>
                  </a:lnTo>
                  <a:lnTo>
                    <a:pt x="1380" y="6450"/>
                  </a:lnTo>
                  <a:cubicBezTo>
                    <a:pt x="1678" y="7058"/>
                    <a:pt x="2295" y="7418"/>
                    <a:pt x="2941" y="7418"/>
                  </a:cubicBezTo>
                  <a:cubicBezTo>
                    <a:pt x="3165" y="7418"/>
                    <a:pt x="3391" y="7375"/>
                    <a:pt x="3610" y="7284"/>
                  </a:cubicBezTo>
                  <a:lnTo>
                    <a:pt x="8006" y="5888"/>
                  </a:lnTo>
                  <a:lnTo>
                    <a:pt x="563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9"/>
            <p:cNvSpPr/>
            <p:nvPr/>
          </p:nvSpPr>
          <p:spPr>
            <a:xfrm>
              <a:off x="2491285" y="1612123"/>
              <a:ext cx="260448" cy="243784"/>
            </a:xfrm>
            <a:custGeom>
              <a:avLst/>
              <a:gdLst/>
              <a:ahLst/>
              <a:cxnLst/>
              <a:rect l="l" t="t" r="r" b="b"/>
              <a:pathLst>
                <a:path w="7799" h="7300" extrusionOk="0">
                  <a:moveTo>
                    <a:pt x="3563" y="0"/>
                  </a:moveTo>
                  <a:lnTo>
                    <a:pt x="1" y="882"/>
                  </a:lnTo>
                  <a:lnTo>
                    <a:pt x="1316" y="3658"/>
                  </a:lnTo>
                  <a:lnTo>
                    <a:pt x="2006" y="3481"/>
                  </a:lnTo>
                  <a:lnTo>
                    <a:pt x="6450" y="7300"/>
                  </a:lnTo>
                  <a:lnTo>
                    <a:pt x="7798" y="4861"/>
                  </a:lnTo>
                  <a:cubicBezTo>
                    <a:pt x="7798" y="4861"/>
                    <a:pt x="5135" y="3626"/>
                    <a:pt x="4670" y="2647"/>
                  </a:cubicBezTo>
                  <a:cubicBezTo>
                    <a:pt x="4204" y="1685"/>
                    <a:pt x="4782" y="1476"/>
                    <a:pt x="4782" y="1476"/>
                  </a:cubicBezTo>
                  <a:lnTo>
                    <a:pt x="3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9"/>
            <p:cNvSpPr/>
            <p:nvPr/>
          </p:nvSpPr>
          <p:spPr>
            <a:xfrm>
              <a:off x="2869550" y="1150437"/>
              <a:ext cx="226652" cy="422413"/>
            </a:xfrm>
            <a:custGeom>
              <a:avLst/>
              <a:gdLst/>
              <a:ahLst/>
              <a:cxnLst/>
              <a:rect l="l" t="t" r="r" b="b"/>
              <a:pathLst>
                <a:path w="6787" h="12649" extrusionOk="0">
                  <a:moveTo>
                    <a:pt x="895" y="1"/>
                  </a:moveTo>
                  <a:cubicBezTo>
                    <a:pt x="845" y="1"/>
                    <a:pt x="798" y="10"/>
                    <a:pt x="755" y="28"/>
                  </a:cubicBezTo>
                  <a:cubicBezTo>
                    <a:pt x="1" y="349"/>
                    <a:pt x="546" y="3429"/>
                    <a:pt x="2006" y="6910"/>
                  </a:cubicBezTo>
                  <a:cubicBezTo>
                    <a:pt x="3383" y="10179"/>
                    <a:pt x="5060" y="12649"/>
                    <a:pt x="5879" y="12649"/>
                  </a:cubicBezTo>
                  <a:cubicBezTo>
                    <a:pt x="5928" y="12649"/>
                    <a:pt x="5974" y="12640"/>
                    <a:pt x="6017" y="12622"/>
                  </a:cubicBezTo>
                  <a:cubicBezTo>
                    <a:pt x="6787" y="12301"/>
                    <a:pt x="6225" y="9221"/>
                    <a:pt x="4782" y="5739"/>
                  </a:cubicBezTo>
                  <a:cubicBezTo>
                    <a:pt x="3404" y="2470"/>
                    <a:pt x="1727" y="1"/>
                    <a:pt x="8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9"/>
            <p:cNvSpPr/>
            <p:nvPr/>
          </p:nvSpPr>
          <p:spPr>
            <a:xfrm>
              <a:off x="2381482" y="1573518"/>
              <a:ext cx="53065" cy="58441"/>
            </a:xfrm>
            <a:custGeom>
              <a:avLst/>
              <a:gdLst/>
              <a:ahLst/>
              <a:cxnLst/>
              <a:rect l="l" t="t" r="r" b="b"/>
              <a:pathLst>
                <a:path w="1589" h="1750" extrusionOk="0">
                  <a:moveTo>
                    <a:pt x="898" y="1"/>
                  </a:moveTo>
                  <a:lnTo>
                    <a:pt x="0" y="530"/>
                  </a:lnTo>
                  <a:lnTo>
                    <a:pt x="401" y="1750"/>
                  </a:lnTo>
                  <a:lnTo>
                    <a:pt x="1588" y="1413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9"/>
            <p:cNvSpPr/>
            <p:nvPr/>
          </p:nvSpPr>
          <p:spPr>
            <a:xfrm>
              <a:off x="2503608" y="1629255"/>
              <a:ext cx="120589" cy="64853"/>
            </a:xfrm>
            <a:custGeom>
              <a:avLst/>
              <a:gdLst/>
              <a:ahLst/>
              <a:cxnLst/>
              <a:rect l="l" t="t" r="r" b="b"/>
              <a:pathLst>
                <a:path w="3611" h="1942" extrusionOk="0">
                  <a:moveTo>
                    <a:pt x="3611" y="0"/>
                  </a:moveTo>
                  <a:lnTo>
                    <a:pt x="1" y="1156"/>
                  </a:lnTo>
                  <a:lnTo>
                    <a:pt x="370" y="1942"/>
                  </a:lnTo>
                  <a:lnTo>
                    <a:pt x="361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9"/>
            <p:cNvSpPr/>
            <p:nvPr/>
          </p:nvSpPr>
          <p:spPr>
            <a:xfrm>
              <a:off x="2407731" y="1573518"/>
              <a:ext cx="26816" cy="49859"/>
            </a:xfrm>
            <a:custGeom>
              <a:avLst/>
              <a:gdLst/>
              <a:ahLst/>
              <a:cxnLst/>
              <a:rect l="l" t="t" r="r" b="b"/>
              <a:pathLst>
                <a:path w="803" h="1493" extrusionOk="0">
                  <a:moveTo>
                    <a:pt x="112" y="1"/>
                  </a:moveTo>
                  <a:lnTo>
                    <a:pt x="0" y="65"/>
                  </a:lnTo>
                  <a:lnTo>
                    <a:pt x="562" y="1493"/>
                  </a:lnTo>
                  <a:lnTo>
                    <a:pt x="802" y="1413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9"/>
            <p:cNvSpPr/>
            <p:nvPr/>
          </p:nvSpPr>
          <p:spPr>
            <a:xfrm>
              <a:off x="2656323" y="1590683"/>
              <a:ext cx="27885" cy="9150"/>
            </a:xfrm>
            <a:custGeom>
              <a:avLst/>
              <a:gdLst/>
              <a:ahLst/>
              <a:cxnLst/>
              <a:rect l="l" t="t" r="r" b="b"/>
              <a:pathLst>
                <a:path w="835" h="274" extrusionOk="0">
                  <a:moveTo>
                    <a:pt x="819" y="0"/>
                  </a:moveTo>
                  <a:lnTo>
                    <a:pt x="0" y="273"/>
                  </a:lnTo>
                  <a:cubicBezTo>
                    <a:pt x="0" y="273"/>
                    <a:pt x="835" y="0"/>
                    <a:pt x="8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9"/>
            <p:cNvSpPr/>
            <p:nvPr/>
          </p:nvSpPr>
          <p:spPr>
            <a:xfrm>
              <a:off x="2437719" y="1548672"/>
              <a:ext cx="88430" cy="36801"/>
            </a:xfrm>
            <a:custGeom>
              <a:avLst/>
              <a:gdLst/>
              <a:ahLst/>
              <a:cxnLst/>
              <a:rect l="l" t="t" r="r" b="b"/>
              <a:pathLst>
                <a:path w="2648" h="1102" extrusionOk="0">
                  <a:moveTo>
                    <a:pt x="2613" y="0"/>
                  </a:moveTo>
                  <a:cubicBezTo>
                    <a:pt x="2506" y="0"/>
                    <a:pt x="1956" y="210"/>
                    <a:pt x="1300" y="472"/>
                  </a:cubicBezTo>
                  <a:cubicBezTo>
                    <a:pt x="578" y="777"/>
                    <a:pt x="1" y="1050"/>
                    <a:pt x="17" y="1098"/>
                  </a:cubicBezTo>
                  <a:cubicBezTo>
                    <a:pt x="18" y="1100"/>
                    <a:pt x="21" y="1101"/>
                    <a:pt x="28" y="1101"/>
                  </a:cubicBezTo>
                  <a:cubicBezTo>
                    <a:pt x="114" y="1101"/>
                    <a:pt x="675" y="901"/>
                    <a:pt x="1348" y="617"/>
                  </a:cubicBezTo>
                  <a:cubicBezTo>
                    <a:pt x="2070" y="312"/>
                    <a:pt x="2648" y="39"/>
                    <a:pt x="2632" y="7"/>
                  </a:cubicBezTo>
                  <a:cubicBezTo>
                    <a:pt x="2630" y="3"/>
                    <a:pt x="2624" y="0"/>
                    <a:pt x="26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9"/>
            <p:cNvSpPr/>
            <p:nvPr/>
          </p:nvSpPr>
          <p:spPr>
            <a:xfrm>
              <a:off x="2426465" y="1520921"/>
              <a:ext cx="79881" cy="36267"/>
            </a:xfrm>
            <a:custGeom>
              <a:avLst/>
              <a:gdLst/>
              <a:ahLst/>
              <a:cxnLst/>
              <a:rect l="l" t="t" r="r" b="b"/>
              <a:pathLst>
                <a:path w="2392" h="1086" extrusionOk="0">
                  <a:moveTo>
                    <a:pt x="2365" y="0"/>
                  </a:moveTo>
                  <a:cubicBezTo>
                    <a:pt x="2284" y="0"/>
                    <a:pt x="1769" y="201"/>
                    <a:pt x="1156" y="485"/>
                  </a:cubicBezTo>
                  <a:cubicBezTo>
                    <a:pt x="514" y="774"/>
                    <a:pt x="1" y="1047"/>
                    <a:pt x="17" y="1079"/>
                  </a:cubicBezTo>
                  <a:cubicBezTo>
                    <a:pt x="18" y="1083"/>
                    <a:pt x="25" y="1086"/>
                    <a:pt x="36" y="1086"/>
                  </a:cubicBezTo>
                  <a:cubicBezTo>
                    <a:pt x="139" y="1086"/>
                    <a:pt x="640" y="889"/>
                    <a:pt x="1220" y="613"/>
                  </a:cubicBezTo>
                  <a:cubicBezTo>
                    <a:pt x="1878" y="325"/>
                    <a:pt x="2391" y="52"/>
                    <a:pt x="2375" y="4"/>
                  </a:cubicBezTo>
                  <a:cubicBezTo>
                    <a:pt x="2374" y="2"/>
                    <a:pt x="2370" y="0"/>
                    <a:pt x="2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9"/>
            <p:cNvSpPr/>
            <p:nvPr/>
          </p:nvSpPr>
          <p:spPr>
            <a:xfrm>
              <a:off x="2452714" y="1581900"/>
              <a:ext cx="79881" cy="33061"/>
            </a:xfrm>
            <a:custGeom>
              <a:avLst/>
              <a:gdLst/>
              <a:ahLst/>
              <a:cxnLst/>
              <a:rect l="l" t="t" r="r" b="b"/>
              <a:pathLst>
                <a:path w="2392" h="990" extrusionOk="0">
                  <a:moveTo>
                    <a:pt x="2370" y="0"/>
                  </a:moveTo>
                  <a:cubicBezTo>
                    <a:pt x="2261" y="0"/>
                    <a:pt x="1771" y="208"/>
                    <a:pt x="1188" y="456"/>
                  </a:cubicBezTo>
                  <a:cubicBezTo>
                    <a:pt x="1012" y="536"/>
                    <a:pt x="867" y="600"/>
                    <a:pt x="723" y="664"/>
                  </a:cubicBezTo>
                  <a:cubicBezTo>
                    <a:pt x="578" y="713"/>
                    <a:pt x="450" y="761"/>
                    <a:pt x="338" y="809"/>
                  </a:cubicBezTo>
                  <a:cubicBezTo>
                    <a:pt x="129" y="889"/>
                    <a:pt x="1" y="953"/>
                    <a:pt x="1" y="985"/>
                  </a:cubicBezTo>
                  <a:cubicBezTo>
                    <a:pt x="4" y="988"/>
                    <a:pt x="10" y="989"/>
                    <a:pt x="20" y="989"/>
                  </a:cubicBezTo>
                  <a:cubicBezTo>
                    <a:pt x="69" y="989"/>
                    <a:pt x="200" y="958"/>
                    <a:pt x="386" y="905"/>
                  </a:cubicBezTo>
                  <a:cubicBezTo>
                    <a:pt x="498" y="873"/>
                    <a:pt x="626" y="841"/>
                    <a:pt x="771" y="793"/>
                  </a:cubicBezTo>
                  <a:cubicBezTo>
                    <a:pt x="931" y="745"/>
                    <a:pt x="1076" y="664"/>
                    <a:pt x="1236" y="600"/>
                  </a:cubicBezTo>
                  <a:cubicBezTo>
                    <a:pt x="1894" y="328"/>
                    <a:pt x="2391" y="39"/>
                    <a:pt x="2391" y="7"/>
                  </a:cubicBezTo>
                  <a:cubicBezTo>
                    <a:pt x="2388" y="2"/>
                    <a:pt x="2381" y="0"/>
                    <a:pt x="23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9"/>
            <p:cNvSpPr/>
            <p:nvPr/>
          </p:nvSpPr>
          <p:spPr>
            <a:xfrm>
              <a:off x="2924218" y="1306225"/>
              <a:ext cx="120022" cy="145736"/>
            </a:xfrm>
            <a:custGeom>
              <a:avLst/>
              <a:gdLst/>
              <a:ahLst/>
              <a:cxnLst/>
              <a:rect l="l" t="t" r="r" b="b"/>
              <a:pathLst>
                <a:path w="3594" h="4364" extrusionOk="0">
                  <a:moveTo>
                    <a:pt x="887" y="1"/>
                  </a:moveTo>
                  <a:cubicBezTo>
                    <a:pt x="385" y="1"/>
                    <a:pt x="0" y="224"/>
                    <a:pt x="0" y="224"/>
                  </a:cubicBezTo>
                  <a:cubicBezTo>
                    <a:pt x="369" y="1684"/>
                    <a:pt x="963" y="3064"/>
                    <a:pt x="1733" y="4363"/>
                  </a:cubicBezTo>
                  <a:cubicBezTo>
                    <a:pt x="1733" y="4363"/>
                    <a:pt x="3594" y="4026"/>
                    <a:pt x="2695" y="1604"/>
                  </a:cubicBezTo>
                  <a:cubicBezTo>
                    <a:pt x="2213" y="302"/>
                    <a:pt x="1470" y="1"/>
                    <a:pt x="88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9"/>
            <p:cNvSpPr/>
            <p:nvPr/>
          </p:nvSpPr>
          <p:spPr>
            <a:xfrm>
              <a:off x="2863673" y="1216726"/>
              <a:ext cx="159695" cy="353620"/>
            </a:xfrm>
            <a:custGeom>
              <a:avLst/>
              <a:gdLst/>
              <a:ahLst/>
              <a:cxnLst/>
              <a:rect l="l" t="t" r="r" b="b"/>
              <a:pathLst>
                <a:path w="4782" h="10589" extrusionOk="0">
                  <a:moveTo>
                    <a:pt x="0" y="0"/>
                  </a:moveTo>
                  <a:cubicBezTo>
                    <a:pt x="6" y="13"/>
                    <a:pt x="11" y="26"/>
                    <a:pt x="16" y="39"/>
                  </a:cubicBezTo>
                  <a:lnTo>
                    <a:pt x="16" y="39"/>
                  </a:lnTo>
                  <a:cubicBezTo>
                    <a:pt x="16" y="26"/>
                    <a:pt x="16" y="13"/>
                    <a:pt x="16" y="0"/>
                  </a:cubicBezTo>
                  <a:close/>
                  <a:moveTo>
                    <a:pt x="16" y="39"/>
                  </a:moveTo>
                  <a:cubicBezTo>
                    <a:pt x="19" y="184"/>
                    <a:pt x="35" y="318"/>
                    <a:pt x="64" y="465"/>
                  </a:cubicBezTo>
                  <a:cubicBezTo>
                    <a:pt x="112" y="754"/>
                    <a:pt x="177" y="1187"/>
                    <a:pt x="273" y="1701"/>
                  </a:cubicBezTo>
                  <a:cubicBezTo>
                    <a:pt x="353" y="1973"/>
                    <a:pt x="417" y="2246"/>
                    <a:pt x="497" y="2551"/>
                  </a:cubicBezTo>
                  <a:cubicBezTo>
                    <a:pt x="546" y="2711"/>
                    <a:pt x="578" y="2856"/>
                    <a:pt x="626" y="3016"/>
                  </a:cubicBezTo>
                  <a:cubicBezTo>
                    <a:pt x="642" y="3096"/>
                    <a:pt x="674" y="3177"/>
                    <a:pt x="690" y="3273"/>
                  </a:cubicBezTo>
                  <a:cubicBezTo>
                    <a:pt x="706" y="3353"/>
                    <a:pt x="738" y="3433"/>
                    <a:pt x="770" y="3514"/>
                  </a:cubicBezTo>
                  <a:lnTo>
                    <a:pt x="1139" y="4556"/>
                  </a:lnTo>
                  <a:cubicBezTo>
                    <a:pt x="1171" y="4653"/>
                    <a:pt x="1203" y="4733"/>
                    <a:pt x="1235" y="4829"/>
                  </a:cubicBezTo>
                  <a:cubicBezTo>
                    <a:pt x="1268" y="4925"/>
                    <a:pt x="1316" y="5006"/>
                    <a:pt x="1364" y="5102"/>
                  </a:cubicBezTo>
                  <a:cubicBezTo>
                    <a:pt x="1444" y="5278"/>
                    <a:pt x="1524" y="5471"/>
                    <a:pt x="1604" y="5647"/>
                  </a:cubicBezTo>
                  <a:cubicBezTo>
                    <a:pt x="1685" y="5840"/>
                    <a:pt x="1765" y="6016"/>
                    <a:pt x="1861" y="6209"/>
                  </a:cubicBezTo>
                  <a:cubicBezTo>
                    <a:pt x="1893" y="6289"/>
                    <a:pt x="1925" y="6385"/>
                    <a:pt x="1973" y="6466"/>
                  </a:cubicBezTo>
                  <a:cubicBezTo>
                    <a:pt x="2022" y="6546"/>
                    <a:pt x="2070" y="6642"/>
                    <a:pt x="2118" y="6722"/>
                  </a:cubicBezTo>
                  <a:lnTo>
                    <a:pt x="2663" y="7685"/>
                  </a:lnTo>
                  <a:cubicBezTo>
                    <a:pt x="2695" y="7765"/>
                    <a:pt x="2744" y="7845"/>
                    <a:pt x="2792" y="7926"/>
                  </a:cubicBezTo>
                  <a:cubicBezTo>
                    <a:pt x="2840" y="7990"/>
                    <a:pt x="2888" y="8054"/>
                    <a:pt x="2920" y="8134"/>
                  </a:cubicBezTo>
                  <a:lnTo>
                    <a:pt x="3193" y="8535"/>
                  </a:lnTo>
                  <a:cubicBezTo>
                    <a:pt x="3369" y="8792"/>
                    <a:pt x="3530" y="9032"/>
                    <a:pt x="3690" y="9257"/>
                  </a:cubicBezTo>
                  <a:cubicBezTo>
                    <a:pt x="4011" y="9674"/>
                    <a:pt x="4284" y="10011"/>
                    <a:pt x="4476" y="10236"/>
                  </a:cubicBezTo>
                  <a:cubicBezTo>
                    <a:pt x="4573" y="10364"/>
                    <a:pt x="4669" y="10476"/>
                    <a:pt x="4781" y="10589"/>
                  </a:cubicBezTo>
                  <a:cubicBezTo>
                    <a:pt x="4701" y="10460"/>
                    <a:pt x="4621" y="10332"/>
                    <a:pt x="4524" y="10204"/>
                  </a:cubicBezTo>
                  <a:cubicBezTo>
                    <a:pt x="4332" y="9963"/>
                    <a:pt x="4091" y="9610"/>
                    <a:pt x="3770" y="9193"/>
                  </a:cubicBezTo>
                  <a:lnTo>
                    <a:pt x="3305" y="8471"/>
                  </a:lnTo>
                  <a:cubicBezTo>
                    <a:pt x="3225" y="8343"/>
                    <a:pt x="3129" y="8198"/>
                    <a:pt x="3032" y="8054"/>
                  </a:cubicBezTo>
                  <a:cubicBezTo>
                    <a:pt x="3000" y="7990"/>
                    <a:pt x="2952" y="7926"/>
                    <a:pt x="2904" y="7845"/>
                  </a:cubicBezTo>
                  <a:cubicBezTo>
                    <a:pt x="2856" y="7781"/>
                    <a:pt x="2824" y="7701"/>
                    <a:pt x="2776" y="7621"/>
                  </a:cubicBezTo>
                  <a:cubicBezTo>
                    <a:pt x="2615" y="7316"/>
                    <a:pt x="2439" y="6995"/>
                    <a:pt x="2246" y="6658"/>
                  </a:cubicBezTo>
                  <a:cubicBezTo>
                    <a:pt x="2198" y="6578"/>
                    <a:pt x="2166" y="6482"/>
                    <a:pt x="2118" y="6401"/>
                  </a:cubicBezTo>
                  <a:cubicBezTo>
                    <a:pt x="2070" y="6321"/>
                    <a:pt x="2038" y="6225"/>
                    <a:pt x="1990" y="6145"/>
                  </a:cubicBezTo>
                  <a:cubicBezTo>
                    <a:pt x="1909" y="5952"/>
                    <a:pt x="1829" y="5776"/>
                    <a:pt x="1749" y="5583"/>
                  </a:cubicBezTo>
                  <a:cubicBezTo>
                    <a:pt x="1653" y="5407"/>
                    <a:pt x="1572" y="5230"/>
                    <a:pt x="1492" y="5038"/>
                  </a:cubicBezTo>
                  <a:cubicBezTo>
                    <a:pt x="1460" y="4957"/>
                    <a:pt x="1412" y="4861"/>
                    <a:pt x="1380" y="4781"/>
                  </a:cubicBezTo>
                  <a:cubicBezTo>
                    <a:pt x="1348" y="4685"/>
                    <a:pt x="1316" y="4588"/>
                    <a:pt x="1284" y="4508"/>
                  </a:cubicBezTo>
                  <a:cubicBezTo>
                    <a:pt x="1155" y="4139"/>
                    <a:pt x="1027" y="3802"/>
                    <a:pt x="899" y="3465"/>
                  </a:cubicBezTo>
                  <a:cubicBezTo>
                    <a:pt x="883" y="3385"/>
                    <a:pt x="834" y="3305"/>
                    <a:pt x="818" y="3225"/>
                  </a:cubicBezTo>
                  <a:cubicBezTo>
                    <a:pt x="786" y="3145"/>
                    <a:pt x="770" y="3064"/>
                    <a:pt x="754" y="2984"/>
                  </a:cubicBezTo>
                  <a:lnTo>
                    <a:pt x="626" y="2519"/>
                  </a:lnTo>
                  <a:cubicBezTo>
                    <a:pt x="530" y="2214"/>
                    <a:pt x="449" y="1941"/>
                    <a:pt x="385" y="1685"/>
                  </a:cubicBezTo>
                  <a:cubicBezTo>
                    <a:pt x="273" y="1171"/>
                    <a:pt x="177" y="754"/>
                    <a:pt x="112" y="449"/>
                  </a:cubicBezTo>
                  <a:cubicBezTo>
                    <a:pt x="98" y="318"/>
                    <a:pt x="70" y="173"/>
                    <a:pt x="16" y="3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9"/>
            <p:cNvSpPr/>
            <p:nvPr/>
          </p:nvSpPr>
          <p:spPr>
            <a:xfrm>
              <a:off x="2655254" y="1716048"/>
              <a:ext cx="79313" cy="92170"/>
            </a:xfrm>
            <a:custGeom>
              <a:avLst/>
              <a:gdLst/>
              <a:ahLst/>
              <a:cxnLst/>
              <a:rect l="l" t="t" r="r" b="b"/>
              <a:pathLst>
                <a:path w="2375" h="2760" extrusionOk="0">
                  <a:moveTo>
                    <a:pt x="64" y="0"/>
                  </a:moveTo>
                  <a:lnTo>
                    <a:pt x="64" y="0"/>
                  </a:lnTo>
                  <a:cubicBezTo>
                    <a:pt x="0" y="402"/>
                    <a:pt x="16" y="819"/>
                    <a:pt x="113" y="1220"/>
                  </a:cubicBezTo>
                  <a:cubicBezTo>
                    <a:pt x="143" y="1357"/>
                    <a:pt x="232" y="1510"/>
                    <a:pt x="365" y="1510"/>
                  </a:cubicBezTo>
                  <a:cubicBezTo>
                    <a:pt x="372" y="1510"/>
                    <a:pt x="379" y="1509"/>
                    <a:pt x="385" y="1509"/>
                  </a:cubicBezTo>
                  <a:cubicBezTo>
                    <a:pt x="449" y="1476"/>
                    <a:pt x="514" y="1428"/>
                    <a:pt x="546" y="1364"/>
                  </a:cubicBezTo>
                  <a:cubicBezTo>
                    <a:pt x="653" y="1209"/>
                    <a:pt x="725" y="1027"/>
                    <a:pt x="761" y="845"/>
                  </a:cubicBezTo>
                  <a:lnTo>
                    <a:pt x="761" y="845"/>
                  </a:lnTo>
                  <a:cubicBezTo>
                    <a:pt x="735" y="1144"/>
                    <a:pt x="771" y="1458"/>
                    <a:pt x="851" y="1749"/>
                  </a:cubicBezTo>
                  <a:cubicBezTo>
                    <a:pt x="899" y="1910"/>
                    <a:pt x="1011" y="2086"/>
                    <a:pt x="1171" y="2102"/>
                  </a:cubicBezTo>
                  <a:cubicBezTo>
                    <a:pt x="1178" y="2103"/>
                    <a:pt x="1185" y="2103"/>
                    <a:pt x="1192" y="2103"/>
                  </a:cubicBezTo>
                  <a:cubicBezTo>
                    <a:pt x="1373" y="2103"/>
                    <a:pt x="1493" y="1903"/>
                    <a:pt x="1524" y="1717"/>
                  </a:cubicBezTo>
                  <a:cubicBezTo>
                    <a:pt x="1508" y="1525"/>
                    <a:pt x="1540" y="1348"/>
                    <a:pt x="1572" y="1156"/>
                  </a:cubicBezTo>
                  <a:lnTo>
                    <a:pt x="1572" y="1156"/>
                  </a:lnTo>
                  <a:cubicBezTo>
                    <a:pt x="1540" y="1525"/>
                    <a:pt x="1524" y="1894"/>
                    <a:pt x="1556" y="2247"/>
                  </a:cubicBezTo>
                  <a:cubicBezTo>
                    <a:pt x="1572" y="2359"/>
                    <a:pt x="1589" y="2471"/>
                    <a:pt x="1637" y="2583"/>
                  </a:cubicBezTo>
                  <a:cubicBezTo>
                    <a:pt x="1685" y="2680"/>
                    <a:pt x="1781" y="2744"/>
                    <a:pt x="1893" y="2760"/>
                  </a:cubicBezTo>
                  <a:cubicBezTo>
                    <a:pt x="2022" y="2760"/>
                    <a:pt x="2134" y="2696"/>
                    <a:pt x="2182" y="2583"/>
                  </a:cubicBezTo>
                  <a:cubicBezTo>
                    <a:pt x="2246" y="2471"/>
                    <a:pt x="2278" y="2359"/>
                    <a:pt x="2278" y="2231"/>
                  </a:cubicBezTo>
                  <a:cubicBezTo>
                    <a:pt x="2327" y="1829"/>
                    <a:pt x="2359" y="1428"/>
                    <a:pt x="2375" y="1027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9"/>
            <p:cNvSpPr/>
            <p:nvPr/>
          </p:nvSpPr>
          <p:spPr>
            <a:xfrm>
              <a:off x="2168222" y="1442777"/>
              <a:ext cx="140960" cy="426721"/>
            </a:xfrm>
            <a:custGeom>
              <a:avLst/>
              <a:gdLst/>
              <a:ahLst/>
              <a:cxnLst/>
              <a:rect l="l" t="t" r="r" b="b"/>
              <a:pathLst>
                <a:path w="4221" h="12778" extrusionOk="0">
                  <a:moveTo>
                    <a:pt x="508" y="0"/>
                  </a:moveTo>
                  <a:cubicBezTo>
                    <a:pt x="457" y="0"/>
                    <a:pt x="349" y="192"/>
                    <a:pt x="241" y="547"/>
                  </a:cubicBezTo>
                  <a:cubicBezTo>
                    <a:pt x="81" y="1076"/>
                    <a:pt x="1" y="1622"/>
                    <a:pt x="33" y="2167"/>
                  </a:cubicBezTo>
                  <a:cubicBezTo>
                    <a:pt x="65" y="3001"/>
                    <a:pt x="273" y="3804"/>
                    <a:pt x="642" y="4542"/>
                  </a:cubicBezTo>
                  <a:cubicBezTo>
                    <a:pt x="1044" y="5392"/>
                    <a:pt x="1653" y="6178"/>
                    <a:pt x="2215" y="6996"/>
                  </a:cubicBezTo>
                  <a:cubicBezTo>
                    <a:pt x="2776" y="7798"/>
                    <a:pt x="3225" y="8617"/>
                    <a:pt x="3402" y="9403"/>
                  </a:cubicBezTo>
                  <a:cubicBezTo>
                    <a:pt x="3498" y="9772"/>
                    <a:pt x="3514" y="10157"/>
                    <a:pt x="3482" y="10526"/>
                  </a:cubicBezTo>
                  <a:cubicBezTo>
                    <a:pt x="3434" y="10847"/>
                    <a:pt x="3338" y="11152"/>
                    <a:pt x="3177" y="11440"/>
                  </a:cubicBezTo>
                  <a:cubicBezTo>
                    <a:pt x="2953" y="11873"/>
                    <a:pt x="2616" y="12226"/>
                    <a:pt x="2183" y="12451"/>
                  </a:cubicBezTo>
                  <a:cubicBezTo>
                    <a:pt x="1878" y="12611"/>
                    <a:pt x="1669" y="12644"/>
                    <a:pt x="1669" y="12708"/>
                  </a:cubicBezTo>
                  <a:cubicBezTo>
                    <a:pt x="1669" y="12739"/>
                    <a:pt x="1766" y="12778"/>
                    <a:pt x="1946" y="12778"/>
                  </a:cubicBezTo>
                  <a:cubicBezTo>
                    <a:pt x="2040" y="12778"/>
                    <a:pt x="2157" y="12767"/>
                    <a:pt x="2295" y="12740"/>
                  </a:cubicBezTo>
                  <a:cubicBezTo>
                    <a:pt x="2856" y="12595"/>
                    <a:pt x="3354" y="12226"/>
                    <a:pt x="3659" y="11745"/>
                  </a:cubicBezTo>
                  <a:cubicBezTo>
                    <a:pt x="3899" y="11408"/>
                    <a:pt x="4060" y="11039"/>
                    <a:pt x="4140" y="10638"/>
                  </a:cubicBezTo>
                  <a:cubicBezTo>
                    <a:pt x="4220" y="10189"/>
                    <a:pt x="4220" y="9724"/>
                    <a:pt x="4140" y="9258"/>
                  </a:cubicBezTo>
                  <a:cubicBezTo>
                    <a:pt x="3963" y="8312"/>
                    <a:pt x="3466" y="7381"/>
                    <a:pt x="2873" y="6531"/>
                  </a:cubicBezTo>
                  <a:cubicBezTo>
                    <a:pt x="2279" y="5681"/>
                    <a:pt x="1685" y="4943"/>
                    <a:pt x="1300" y="4205"/>
                  </a:cubicBezTo>
                  <a:cubicBezTo>
                    <a:pt x="947" y="3563"/>
                    <a:pt x="707" y="2857"/>
                    <a:pt x="594" y="2119"/>
                  </a:cubicBezTo>
                  <a:cubicBezTo>
                    <a:pt x="530" y="1622"/>
                    <a:pt x="514" y="1108"/>
                    <a:pt x="546" y="595"/>
                  </a:cubicBezTo>
                  <a:cubicBezTo>
                    <a:pt x="562" y="226"/>
                    <a:pt x="578" y="17"/>
                    <a:pt x="514" y="1"/>
                  </a:cubicBezTo>
                  <a:cubicBezTo>
                    <a:pt x="512" y="1"/>
                    <a:pt x="510" y="0"/>
                    <a:pt x="5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9"/>
            <p:cNvSpPr/>
            <p:nvPr/>
          </p:nvSpPr>
          <p:spPr>
            <a:xfrm>
              <a:off x="1904101" y="1359757"/>
              <a:ext cx="276477" cy="584045"/>
            </a:xfrm>
            <a:custGeom>
              <a:avLst/>
              <a:gdLst/>
              <a:ahLst/>
              <a:cxnLst/>
              <a:rect l="l" t="t" r="r" b="b"/>
              <a:pathLst>
                <a:path w="8279" h="17489" extrusionOk="0">
                  <a:moveTo>
                    <a:pt x="3771" y="1"/>
                  </a:moveTo>
                  <a:lnTo>
                    <a:pt x="48" y="4252"/>
                  </a:lnTo>
                  <a:lnTo>
                    <a:pt x="0" y="14632"/>
                  </a:lnTo>
                  <a:cubicBezTo>
                    <a:pt x="0" y="16188"/>
                    <a:pt x="1236" y="17456"/>
                    <a:pt x="2792" y="17488"/>
                  </a:cubicBezTo>
                  <a:cubicBezTo>
                    <a:pt x="2812" y="17488"/>
                    <a:pt x="2831" y="17489"/>
                    <a:pt x="2851" y="17489"/>
                  </a:cubicBezTo>
                  <a:cubicBezTo>
                    <a:pt x="4381" y="17489"/>
                    <a:pt x="5632" y="16265"/>
                    <a:pt x="5680" y="14745"/>
                  </a:cubicBezTo>
                  <a:cubicBezTo>
                    <a:pt x="5728" y="13589"/>
                    <a:pt x="5776" y="12531"/>
                    <a:pt x="5776" y="12531"/>
                  </a:cubicBezTo>
                  <a:cubicBezTo>
                    <a:pt x="5776" y="12531"/>
                    <a:pt x="8086" y="12226"/>
                    <a:pt x="8182" y="9867"/>
                  </a:cubicBezTo>
                  <a:cubicBezTo>
                    <a:pt x="8279" y="7493"/>
                    <a:pt x="8038" y="2054"/>
                    <a:pt x="8038" y="2054"/>
                  </a:cubicBezTo>
                  <a:lnTo>
                    <a:pt x="3771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9"/>
            <p:cNvSpPr/>
            <p:nvPr/>
          </p:nvSpPr>
          <p:spPr>
            <a:xfrm>
              <a:off x="2132322" y="1552112"/>
              <a:ext cx="23076" cy="19903"/>
            </a:xfrm>
            <a:custGeom>
              <a:avLst/>
              <a:gdLst/>
              <a:ahLst/>
              <a:cxnLst/>
              <a:rect l="l" t="t" r="r" b="b"/>
              <a:pathLst>
                <a:path w="691" h="596" extrusionOk="0">
                  <a:moveTo>
                    <a:pt x="386" y="0"/>
                  </a:moveTo>
                  <a:cubicBezTo>
                    <a:pt x="129" y="16"/>
                    <a:pt x="1" y="321"/>
                    <a:pt x="193" y="514"/>
                  </a:cubicBezTo>
                  <a:cubicBezTo>
                    <a:pt x="250" y="570"/>
                    <a:pt x="321" y="595"/>
                    <a:pt x="391" y="595"/>
                  </a:cubicBezTo>
                  <a:cubicBezTo>
                    <a:pt x="542" y="595"/>
                    <a:pt x="691" y="480"/>
                    <a:pt x="691" y="305"/>
                  </a:cubicBezTo>
                  <a:cubicBezTo>
                    <a:pt x="691" y="145"/>
                    <a:pt x="562" y="0"/>
                    <a:pt x="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9"/>
            <p:cNvSpPr/>
            <p:nvPr/>
          </p:nvSpPr>
          <p:spPr>
            <a:xfrm>
              <a:off x="2129650" y="1538019"/>
              <a:ext cx="39673" cy="12089"/>
            </a:xfrm>
            <a:custGeom>
              <a:avLst/>
              <a:gdLst/>
              <a:ahLst/>
              <a:cxnLst/>
              <a:rect l="l" t="t" r="r" b="b"/>
              <a:pathLst>
                <a:path w="1188" h="362" extrusionOk="0">
                  <a:moveTo>
                    <a:pt x="568" y="0"/>
                  </a:moveTo>
                  <a:cubicBezTo>
                    <a:pt x="416" y="0"/>
                    <a:pt x="262" y="45"/>
                    <a:pt x="129" y="133"/>
                  </a:cubicBezTo>
                  <a:cubicBezTo>
                    <a:pt x="33" y="214"/>
                    <a:pt x="1" y="294"/>
                    <a:pt x="17" y="310"/>
                  </a:cubicBezTo>
                  <a:cubicBezTo>
                    <a:pt x="20" y="313"/>
                    <a:pt x="24" y="314"/>
                    <a:pt x="30" y="314"/>
                  </a:cubicBezTo>
                  <a:cubicBezTo>
                    <a:pt x="87" y="314"/>
                    <a:pt x="281" y="196"/>
                    <a:pt x="549" y="196"/>
                  </a:cubicBezTo>
                  <a:cubicBezTo>
                    <a:pt x="564" y="196"/>
                    <a:pt x="579" y="197"/>
                    <a:pt x="594" y="198"/>
                  </a:cubicBezTo>
                  <a:cubicBezTo>
                    <a:pt x="888" y="212"/>
                    <a:pt x="1102" y="362"/>
                    <a:pt x="1160" y="362"/>
                  </a:cubicBezTo>
                  <a:cubicBezTo>
                    <a:pt x="1165" y="362"/>
                    <a:pt x="1169" y="361"/>
                    <a:pt x="1172" y="358"/>
                  </a:cubicBezTo>
                  <a:cubicBezTo>
                    <a:pt x="1188" y="342"/>
                    <a:pt x="1156" y="262"/>
                    <a:pt x="1059" y="182"/>
                  </a:cubicBezTo>
                  <a:cubicBezTo>
                    <a:pt x="921" y="61"/>
                    <a:pt x="746" y="0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9"/>
            <p:cNvSpPr/>
            <p:nvPr/>
          </p:nvSpPr>
          <p:spPr>
            <a:xfrm>
              <a:off x="2018746" y="1552112"/>
              <a:ext cx="23076" cy="19903"/>
            </a:xfrm>
            <a:custGeom>
              <a:avLst/>
              <a:gdLst/>
              <a:ahLst/>
              <a:cxnLst/>
              <a:rect l="l" t="t" r="r" b="b"/>
              <a:pathLst>
                <a:path w="691" h="596" extrusionOk="0">
                  <a:moveTo>
                    <a:pt x="386" y="0"/>
                  </a:moveTo>
                  <a:cubicBezTo>
                    <a:pt x="129" y="16"/>
                    <a:pt x="1" y="321"/>
                    <a:pt x="193" y="514"/>
                  </a:cubicBezTo>
                  <a:cubicBezTo>
                    <a:pt x="249" y="570"/>
                    <a:pt x="320" y="595"/>
                    <a:pt x="391" y="595"/>
                  </a:cubicBezTo>
                  <a:cubicBezTo>
                    <a:pt x="542" y="595"/>
                    <a:pt x="690" y="480"/>
                    <a:pt x="690" y="305"/>
                  </a:cubicBezTo>
                  <a:cubicBezTo>
                    <a:pt x="690" y="145"/>
                    <a:pt x="546" y="0"/>
                    <a:pt x="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9"/>
            <p:cNvSpPr/>
            <p:nvPr/>
          </p:nvSpPr>
          <p:spPr>
            <a:xfrm>
              <a:off x="2011800" y="1540157"/>
              <a:ext cx="40208" cy="12223"/>
            </a:xfrm>
            <a:custGeom>
              <a:avLst/>
              <a:gdLst/>
              <a:ahLst/>
              <a:cxnLst/>
              <a:rect l="l" t="t" r="r" b="b"/>
              <a:pathLst>
                <a:path w="1204" h="366" extrusionOk="0">
                  <a:moveTo>
                    <a:pt x="578" y="0"/>
                  </a:moveTo>
                  <a:cubicBezTo>
                    <a:pt x="428" y="0"/>
                    <a:pt x="278" y="45"/>
                    <a:pt x="144" y="134"/>
                  </a:cubicBezTo>
                  <a:cubicBezTo>
                    <a:pt x="48" y="214"/>
                    <a:pt x="0" y="294"/>
                    <a:pt x="16" y="310"/>
                  </a:cubicBezTo>
                  <a:cubicBezTo>
                    <a:pt x="20" y="316"/>
                    <a:pt x="27" y="318"/>
                    <a:pt x="37" y="318"/>
                  </a:cubicBezTo>
                  <a:cubicBezTo>
                    <a:pt x="104" y="318"/>
                    <a:pt x="306" y="197"/>
                    <a:pt x="568" y="197"/>
                  </a:cubicBezTo>
                  <a:cubicBezTo>
                    <a:pt x="582" y="197"/>
                    <a:pt x="596" y="197"/>
                    <a:pt x="610" y="198"/>
                  </a:cubicBezTo>
                  <a:cubicBezTo>
                    <a:pt x="895" y="212"/>
                    <a:pt x="1092" y="366"/>
                    <a:pt x="1165" y="366"/>
                  </a:cubicBezTo>
                  <a:cubicBezTo>
                    <a:pt x="1175" y="366"/>
                    <a:pt x="1182" y="364"/>
                    <a:pt x="1187" y="358"/>
                  </a:cubicBezTo>
                  <a:cubicBezTo>
                    <a:pt x="1203" y="342"/>
                    <a:pt x="1171" y="262"/>
                    <a:pt x="1075" y="182"/>
                  </a:cubicBezTo>
                  <a:cubicBezTo>
                    <a:pt x="928" y="61"/>
                    <a:pt x="753" y="0"/>
                    <a:pt x="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9"/>
            <p:cNvSpPr/>
            <p:nvPr/>
          </p:nvSpPr>
          <p:spPr>
            <a:xfrm>
              <a:off x="2086805" y="1548339"/>
              <a:ext cx="32159" cy="95777"/>
            </a:xfrm>
            <a:custGeom>
              <a:avLst/>
              <a:gdLst/>
              <a:ahLst/>
              <a:cxnLst/>
              <a:rect l="l" t="t" r="r" b="b"/>
              <a:pathLst>
                <a:path w="963" h="2868" extrusionOk="0">
                  <a:moveTo>
                    <a:pt x="33" y="1"/>
                  </a:moveTo>
                  <a:cubicBezTo>
                    <a:pt x="33" y="1"/>
                    <a:pt x="33" y="1"/>
                    <a:pt x="32" y="1"/>
                  </a:cubicBezTo>
                  <a:cubicBezTo>
                    <a:pt x="0" y="17"/>
                    <a:pt x="225" y="803"/>
                    <a:pt x="546" y="1750"/>
                  </a:cubicBezTo>
                  <a:cubicBezTo>
                    <a:pt x="626" y="1990"/>
                    <a:pt x="706" y="2215"/>
                    <a:pt x="770" y="2423"/>
                  </a:cubicBezTo>
                  <a:cubicBezTo>
                    <a:pt x="818" y="2504"/>
                    <a:pt x="834" y="2600"/>
                    <a:pt x="818" y="2680"/>
                  </a:cubicBezTo>
                  <a:cubicBezTo>
                    <a:pt x="818" y="2744"/>
                    <a:pt x="738" y="2760"/>
                    <a:pt x="658" y="2760"/>
                  </a:cubicBezTo>
                  <a:cubicBezTo>
                    <a:pt x="481" y="2760"/>
                    <a:pt x="305" y="2792"/>
                    <a:pt x="128" y="2841"/>
                  </a:cubicBezTo>
                  <a:cubicBezTo>
                    <a:pt x="232" y="2859"/>
                    <a:pt x="335" y="2867"/>
                    <a:pt x="439" y="2867"/>
                  </a:cubicBezTo>
                  <a:cubicBezTo>
                    <a:pt x="512" y="2867"/>
                    <a:pt x="585" y="2863"/>
                    <a:pt x="658" y="2857"/>
                  </a:cubicBezTo>
                  <a:cubicBezTo>
                    <a:pt x="706" y="2857"/>
                    <a:pt x="754" y="2857"/>
                    <a:pt x="802" y="2841"/>
                  </a:cubicBezTo>
                  <a:cubicBezTo>
                    <a:pt x="850" y="2825"/>
                    <a:pt x="915" y="2792"/>
                    <a:pt x="931" y="2728"/>
                  </a:cubicBezTo>
                  <a:cubicBezTo>
                    <a:pt x="963" y="2616"/>
                    <a:pt x="947" y="2488"/>
                    <a:pt x="899" y="2391"/>
                  </a:cubicBezTo>
                  <a:cubicBezTo>
                    <a:pt x="818" y="2167"/>
                    <a:pt x="754" y="1942"/>
                    <a:pt x="674" y="1702"/>
                  </a:cubicBezTo>
                  <a:cubicBezTo>
                    <a:pt x="356" y="765"/>
                    <a:pt x="70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9"/>
            <p:cNvSpPr/>
            <p:nvPr/>
          </p:nvSpPr>
          <p:spPr>
            <a:xfrm>
              <a:off x="1994100" y="1744434"/>
              <a:ext cx="102890" cy="53365"/>
            </a:xfrm>
            <a:custGeom>
              <a:avLst/>
              <a:gdLst/>
              <a:ahLst/>
              <a:cxnLst/>
              <a:rect l="l" t="t" r="r" b="b"/>
              <a:pathLst>
                <a:path w="3081" h="1598" extrusionOk="0">
                  <a:moveTo>
                    <a:pt x="1" y="1"/>
                  </a:moveTo>
                  <a:cubicBezTo>
                    <a:pt x="1" y="1"/>
                    <a:pt x="666" y="1598"/>
                    <a:pt x="2763" y="1598"/>
                  </a:cubicBezTo>
                  <a:cubicBezTo>
                    <a:pt x="2851" y="1598"/>
                    <a:pt x="2940" y="1595"/>
                    <a:pt x="3033" y="1589"/>
                  </a:cubicBezTo>
                  <a:lnTo>
                    <a:pt x="3081" y="1012"/>
                  </a:lnTo>
                  <a:cubicBezTo>
                    <a:pt x="1974" y="979"/>
                    <a:pt x="899" y="626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9"/>
            <p:cNvSpPr/>
            <p:nvPr/>
          </p:nvSpPr>
          <p:spPr>
            <a:xfrm>
              <a:off x="2054645" y="1654635"/>
              <a:ext cx="33261" cy="23978"/>
            </a:xfrm>
            <a:custGeom>
              <a:avLst/>
              <a:gdLst/>
              <a:ahLst/>
              <a:cxnLst/>
              <a:rect l="l" t="t" r="r" b="b"/>
              <a:pathLst>
                <a:path w="996" h="718" extrusionOk="0">
                  <a:moveTo>
                    <a:pt x="424" y="0"/>
                  </a:moveTo>
                  <a:cubicBezTo>
                    <a:pt x="351" y="0"/>
                    <a:pt x="278" y="17"/>
                    <a:pt x="209" y="43"/>
                  </a:cubicBezTo>
                  <a:cubicBezTo>
                    <a:pt x="81" y="123"/>
                    <a:pt x="1" y="251"/>
                    <a:pt x="17" y="396"/>
                  </a:cubicBezTo>
                  <a:cubicBezTo>
                    <a:pt x="65" y="556"/>
                    <a:pt x="193" y="684"/>
                    <a:pt x="353" y="700"/>
                  </a:cubicBezTo>
                  <a:cubicBezTo>
                    <a:pt x="405" y="712"/>
                    <a:pt x="458" y="717"/>
                    <a:pt x="512" y="717"/>
                  </a:cubicBezTo>
                  <a:cubicBezTo>
                    <a:pt x="612" y="717"/>
                    <a:pt x="715" y="699"/>
                    <a:pt x="819" y="668"/>
                  </a:cubicBezTo>
                  <a:cubicBezTo>
                    <a:pt x="867" y="668"/>
                    <a:pt x="899" y="652"/>
                    <a:pt x="947" y="620"/>
                  </a:cubicBezTo>
                  <a:cubicBezTo>
                    <a:pt x="979" y="604"/>
                    <a:pt x="995" y="556"/>
                    <a:pt x="995" y="508"/>
                  </a:cubicBezTo>
                  <a:lnTo>
                    <a:pt x="979" y="492"/>
                  </a:lnTo>
                  <a:cubicBezTo>
                    <a:pt x="947" y="299"/>
                    <a:pt x="803" y="123"/>
                    <a:pt x="610" y="43"/>
                  </a:cubicBezTo>
                  <a:cubicBezTo>
                    <a:pt x="551" y="13"/>
                    <a:pt x="487" y="0"/>
                    <a:pt x="42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9"/>
            <p:cNvSpPr/>
            <p:nvPr/>
          </p:nvSpPr>
          <p:spPr>
            <a:xfrm>
              <a:off x="2058987" y="1642646"/>
              <a:ext cx="35866" cy="33796"/>
            </a:xfrm>
            <a:custGeom>
              <a:avLst/>
              <a:gdLst/>
              <a:ahLst/>
              <a:cxnLst/>
              <a:rect l="l" t="t" r="r" b="b"/>
              <a:pathLst>
                <a:path w="1074" h="1012" extrusionOk="0">
                  <a:moveTo>
                    <a:pt x="63" y="1"/>
                  </a:moveTo>
                  <a:lnTo>
                    <a:pt x="63" y="17"/>
                  </a:lnTo>
                  <a:cubicBezTo>
                    <a:pt x="62" y="15"/>
                    <a:pt x="61" y="15"/>
                    <a:pt x="59" y="15"/>
                  </a:cubicBezTo>
                  <a:cubicBezTo>
                    <a:pt x="40" y="15"/>
                    <a:pt x="0" y="108"/>
                    <a:pt x="15" y="257"/>
                  </a:cubicBezTo>
                  <a:cubicBezTo>
                    <a:pt x="63" y="674"/>
                    <a:pt x="400" y="995"/>
                    <a:pt x="833" y="1011"/>
                  </a:cubicBezTo>
                  <a:cubicBezTo>
                    <a:pt x="978" y="1011"/>
                    <a:pt x="1074" y="963"/>
                    <a:pt x="1074" y="947"/>
                  </a:cubicBezTo>
                  <a:cubicBezTo>
                    <a:pt x="1074" y="899"/>
                    <a:pt x="689" y="931"/>
                    <a:pt x="400" y="658"/>
                  </a:cubicBezTo>
                  <a:cubicBezTo>
                    <a:pt x="111" y="370"/>
                    <a:pt x="111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9"/>
            <p:cNvSpPr/>
            <p:nvPr/>
          </p:nvSpPr>
          <p:spPr>
            <a:xfrm>
              <a:off x="1852672" y="1347534"/>
              <a:ext cx="330043" cy="319356"/>
            </a:xfrm>
            <a:custGeom>
              <a:avLst/>
              <a:gdLst/>
              <a:ahLst/>
              <a:cxnLst/>
              <a:rect l="l" t="t" r="r" b="b"/>
              <a:pathLst>
                <a:path w="9883" h="9563" extrusionOk="0">
                  <a:moveTo>
                    <a:pt x="9862" y="2525"/>
                  </a:moveTo>
                  <a:lnTo>
                    <a:pt x="9883" y="2613"/>
                  </a:lnTo>
                  <a:cubicBezTo>
                    <a:pt x="9876" y="2583"/>
                    <a:pt x="9869" y="2554"/>
                    <a:pt x="9862" y="2525"/>
                  </a:cubicBezTo>
                  <a:close/>
                  <a:moveTo>
                    <a:pt x="6048" y="0"/>
                  </a:moveTo>
                  <a:cubicBezTo>
                    <a:pt x="4300" y="0"/>
                    <a:pt x="2640" y="773"/>
                    <a:pt x="1492" y="2099"/>
                  </a:cubicBezTo>
                  <a:cubicBezTo>
                    <a:pt x="497" y="3303"/>
                    <a:pt x="0" y="4971"/>
                    <a:pt x="401" y="6495"/>
                  </a:cubicBezTo>
                  <a:cubicBezTo>
                    <a:pt x="546" y="7041"/>
                    <a:pt x="947" y="9479"/>
                    <a:pt x="1508" y="9560"/>
                  </a:cubicBezTo>
                  <a:cubicBezTo>
                    <a:pt x="1520" y="9561"/>
                    <a:pt x="1532" y="9562"/>
                    <a:pt x="1544" y="9562"/>
                  </a:cubicBezTo>
                  <a:cubicBezTo>
                    <a:pt x="2136" y="9562"/>
                    <a:pt x="2587" y="7222"/>
                    <a:pt x="2776" y="6656"/>
                  </a:cubicBezTo>
                  <a:cubicBezTo>
                    <a:pt x="2968" y="6062"/>
                    <a:pt x="2968" y="5420"/>
                    <a:pt x="3193" y="4843"/>
                  </a:cubicBezTo>
                  <a:cubicBezTo>
                    <a:pt x="3535" y="5143"/>
                    <a:pt x="3978" y="5275"/>
                    <a:pt x="4434" y="5275"/>
                  </a:cubicBezTo>
                  <a:cubicBezTo>
                    <a:pt x="4854" y="5275"/>
                    <a:pt x="5287" y="5163"/>
                    <a:pt x="5663" y="4971"/>
                  </a:cubicBezTo>
                  <a:cubicBezTo>
                    <a:pt x="6450" y="4570"/>
                    <a:pt x="7027" y="3896"/>
                    <a:pt x="7605" y="3222"/>
                  </a:cubicBezTo>
                  <a:lnTo>
                    <a:pt x="7605" y="3222"/>
                  </a:lnTo>
                  <a:lnTo>
                    <a:pt x="6963" y="4634"/>
                  </a:lnTo>
                  <a:cubicBezTo>
                    <a:pt x="8371" y="4634"/>
                    <a:pt x="9561" y="3604"/>
                    <a:pt x="9763" y="2206"/>
                  </a:cubicBezTo>
                  <a:lnTo>
                    <a:pt x="9763" y="2206"/>
                  </a:lnTo>
                  <a:cubicBezTo>
                    <a:pt x="9801" y="2310"/>
                    <a:pt x="9834" y="2417"/>
                    <a:pt x="9862" y="2525"/>
                  </a:cubicBezTo>
                  <a:lnTo>
                    <a:pt x="9862" y="2525"/>
                  </a:lnTo>
                  <a:lnTo>
                    <a:pt x="9771" y="2147"/>
                  </a:lnTo>
                  <a:cubicBezTo>
                    <a:pt x="9768" y="2167"/>
                    <a:pt x="9766" y="2186"/>
                    <a:pt x="9763" y="2206"/>
                  </a:cubicBezTo>
                  <a:lnTo>
                    <a:pt x="9763" y="2206"/>
                  </a:lnTo>
                  <a:cubicBezTo>
                    <a:pt x="9564" y="1662"/>
                    <a:pt x="9224" y="1177"/>
                    <a:pt x="8760" y="816"/>
                  </a:cubicBezTo>
                  <a:cubicBezTo>
                    <a:pt x="8086" y="319"/>
                    <a:pt x="7284" y="46"/>
                    <a:pt x="6450" y="14"/>
                  </a:cubicBezTo>
                  <a:cubicBezTo>
                    <a:pt x="6315" y="5"/>
                    <a:pt x="6181" y="0"/>
                    <a:pt x="60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9"/>
            <p:cNvSpPr/>
            <p:nvPr/>
          </p:nvSpPr>
          <p:spPr>
            <a:xfrm>
              <a:off x="2154296" y="1426013"/>
              <a:ext cx="32193" cy="91836"/>
            </a:xfrm>
            <a:custGeom>
              <a:avLst/>
              <a:gdLst/>
              <a:ahLst/>
              <a:cxnLst/>
              <a:rect l="l" t="t" r="r" b="b"/>
              <a:pathLst>
                <a:path w="964" h="2750" extrusionOk="0">
                  <a:moveTo>
                    <a:pt x="168" y="0"/>
                  </a:moveTo>
                  <a:cubicBezTo>
                    <a:pt x="155" y="0"/>
                    <a:pt x="142" y="2"/>
                    <a:pt x="129" y="6"/>
                  </a:cubicBezTo>
                  <a:cubicBezTo>
                    <a:pt x="17" y="38"/>
                    <a:pt x="1" y="183"/>
                    <a:pt x="1" y="311"/>
                  </a:cubicBezTo>
                  <a:cubicBezTo>
                    <a:pt x="1" y="744"/>
                    <a:pt x="65" y="1161"/>
                    <a:pt x="161" y="1578"/>
                  </a:cubicBezTo>
                  <a:cubicBezTo>
                    <a:pt x="257" y="1979"/>
                    <a:pt x="482" y="2364"/>
                    <a:pt x="819" y="2637"/>
                  </a:cubicBezTo>
                  <a:lnTo>
                    <a:pt x="739" y="2685"/>
                  </a:lnTo>
                  <a:lnTo>
                    <a:pt x="819" y="2749"/>
                  </a:lnTo>
                  <a:cubicBezTo>
                    <a:pt x="963" y="1883"/>
                    <a:pt x="819" y="969"/>
                    <a:pt x="402" y="183"/>
                  </a:cubicBezTo>
                  <a:cubicBezTo>
                    <a:pt x="345" y="98"/>
                    <a:pt x="264" y="0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9"/>
            <p:cNvSpPr/>
            <p:nvPr/>
          </p:nvSpPr>
          <p:spPr>
            <a:xfrm>
              <a:off x="1811930" y="1437434"/>
              <a:ext cx="220240" cy="649533"/>
            </a:xfrm>
            <a:custGeom>
              <a:avLst/>
              <a:gdLst/>
              <a:ahLst/>
              <a:cxnLst/>
              <a:rect l="l" t="t" r="r" b="b"/>
              <a:pathLst>
                <a:path w="6595" h="19450" extrusionOk="0">
                  <a:moveTo>
                    <a:pt x="4493" y="1"/>
                  </a:moveTo>
                  <a:lnTo>
                    <a:pt x="1782" y="1028"/>
                  </a:lnTo>
                  <a:cubicBezTo>
                    <a:pt x="434" y="6130"/>
                    <a:pt x="1" y="11488"/>
                    <a:pt x="691" y="15996"/>
                  </a:cubicBezTo>
                  <a:cubicBezTo>
                    <a:pt x="755" y="16461"/>
                    <a:pt x="627" y="16943"/>
                    <a:pt x="771" y="17392"/>
                  </a:cubicBezTo>
                  <a:cubicBezTo>
                    <a:pt x="915" y="17841"/>
                    <a:pt x="1300" y="18258"/>
                    <a:pt x="1766" y="18290"/>
                  </a:cubicBezTo>
                  <a:cubicBezTo>
                    <a:pt x="1802" y="18294"/>
                    <a:pt x="1839" y="18296"/>
                    <a:pt x="1876" y="18296"/>
                  </a:cubicBezTo>
                  <a:cubicBezTo>
                    <a:pt x="2149" y="18296"/>
                    <a:pt x="2440" y="18200"/>
                    <a:pt x="2704" y="18200"/>
                  </a:cubicBezTo>
                  <a:cubicBezTo>
                    <a:pt x="2832" y="18200"/>
                    <a:pt x="2955" y="18223"/>
                    <a:pt x="3065" y="18290"/>
                  </a:cubicBezTo>
                  <a:cubicBezTo>
                    <a:pt x="3354" y="18467"/>
                    <a:pt x="3434" y="18852"/>
                    <a:pt x="3643" y="19109"/>
                  </a:cubicBezTo>
                  <a:cubicBezTo>
                    <a:pt x="3864" y="19330"/>
                    <a:pt x="4153" y="19450"/>
                    <a:pt x="4448" y="19450"/>
                  </a:cubicBezTo>
                  <a:cubicBezTo>
                    <a:pt x="4559" y="19450"/>
                    <a:pt x="4672" y="19433"/>
                    <a:pt x="4782" y="19397"/>
                  </a:cubicBezTo>
                  <a:cubicBezTo>
                    <a:pt x="5183" y="19253"/>
                    <a:pt x="5520" y="18980"/>
                    <a:pt x="5744" y="18627"/>
                  </a:cubicBezTo>
                  <a:cubicBezTo>
                    <a:pt x="6595" y="17456"/>
                    <a:pt x="6547" y="15852"/>
                    <a:pt x="6145" y="14456"/>
                  </a:cubicBezTo>
                  <a:cubicBezTo>
                    <a:pt x="5744" y="13060"/>
                    <a:pt x="5038" y="11777"/>
                    <a:pt x="4605" y="10397"/>
                  </a:cubicBezTo>
                  <a:cubicBezTo>
                    <a:pt x="3803" y="7814"/>
                    <a:pt x="4028" y="5039"/>
                    <a:pt x="4268" y="2359"/>
                  </a:cubicBezTo>
                  <a:lnTo>
                    <a:pt x="44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9"/>
            <p:cNvSpPr/>
            <p:nvPr/>
          </p:nvSpPr>
          <p:spPr>
            <a:xfrm>
              <a:off x="1604047" y="2047160"/>
              <a:ext cx="744775" cy="544873"/>
            </a:xfrm>
            <a:custGeom>
              <a:avLst/>
              <a:gdLst/>
              <a:ahLst/>
              <a:cxnLst/>
              <a:rect l="l" t="t" r="r" b="b"/>
              <a:pathLst>
                <a:path w="22302" h="16316" extrusionOk="0">
                  <a:moveTo>
                    <a:pt x="19446" y="0"/>
                  </a:moveTo>
                  <a:cubicBezTo>
                    <a:pt x="19221" y="0"/>
                    <a:pt x="18002" y="1428"/>
                    <a:pt x="17617" y="1926"/>
                  </a:cubicBezTo>
                  <a:cubicBezTo>
                    <a:pt x="17348" y="2276"/>
                    <a:pt x="16748" y="3085"/>
                    <a:pt x="16429" y="3085"/>
                  </a:cubicBezTo>
                  <a:cubicBezTo>
                    <a:pt x="16310" y="3085"/>
                    <a:pt x="16230" y="2972"/>
                    <a:pt x="16221" y="2680"/>
                  </a:cubicBezTo>
                  <a:cubicBezTo>
                    <a:pt x="16221" y="2647"/>
                    <a:pt x="16221" y="2631"/>
                    <a:pt x="16205" y="2615"/>
                  </a:cubicBezTo>
                  <a:cubicBezTo>
                    <a:pt x="16205" y="1557"/>
                    <a:pt x="15852" y="754"/>
                    <a:pt x="15579" y="578"/>
                  </a:cubicBezTo>
                  <a:cubicBezTo>
                    <a:pt x="15523" y="548"/>
                    <a:pt x="15466" y="535"/>
                    <a:pt x="15411" y="535"/>
                  </a:cubicBezTo>
                  <a:cubicBezTo>
                    <a:pt x="15196" y="535"/>
                    <a:pt x="15011" y="737"/>
                    <a:pt x="15050" y="979"/>
                  </a:cubicBezTo>
                  <a:cubicBezTo>
                    <a:pt x="15066" y="1027"/>
                    <a:pt x="15066" y="1075"/>
                    <a:pt x="15098" y="1123"/>
                  </a:cubicBezTo>
                  <a:cubicBezTo>
                    <a:pt x="15098" y="1139"/>
                    <a:pt x="15114" y="1171"/>
                    <a:pt x="15114" y="1204"/>
                  </a:cubicBezTo>
                  <a:cubicBezTo>
                    <a:pt x="15194" y="1557"/>
                    <a:pt x="15242" y="1926"/>
                    <a:pt x="15242" y="2295"/>
                  </a:cubicBezTo>
                  <a:cubicBezTo>
                    <a:pt x="15258" y="2615"/>
                    <a:pt x="15210" y="2936"/>
                    <a:pt x="15114" y="3257"/>
                  </a:cubicBezTo>
                  <a:cubicBezTo>
                    <a:pt x="15002" y="3610"/>
                    <a:pt x="14889" y="3915"/>
                    <a:pt x="14793" y="4156"/>
                  </a:cubicBezTo>
                  <a:lnTo>
                    <a:pt x="14633" y="4348"/>
                  </a:lnTo>
                  <a:lnTo>
                    <a:pt x="5616" y="9450"/>
                  </a:lnTo>
                  <a:lnTo>
                    <a:pt x="5616" y="5166"/>
                  </a:lnTo>
                  <a:cubicBezTo>
                    <a:pt x="5616" y="5166"/>
                    <a:pt x="2872" y="5051"/>
                    <a:pt x="1388" y="5051"/>
                  </a:cubicBezTo>
                  <a:cubicBezTo>
                    <a:pt x="874" y="5051"/>
                    <a:pt x="512" y="5065"/>
                    <a:pt x="466" y="5102"/>
                  </a:cubicBezTo>
                  <a:cubicBezTo>
                    <a:pt x="338" y="5198"/>
                    <a:pt x="1" y="9273"/>
                    <a:pt x="450" y="11921"/>
                  </a:cubicBezTo>
                  <a:cubicBezTo>
                    <a:pt x="918" y="14643"/>
                    <a:pt x="3262" y="16315"/>
                    <a:pt x="5686" y="16315"/>
                  </a:cubicBezTo>
                  <a:cubicBezTo>
                    <a:pt x="6918" y="16315"/>
                    <a:pt x="8172" y="15883"/>
                    <a:pt x="9210" y="14937"/>
                  </a:cubicBezTo>
                  <a:lnTo>
                    <a:pt x="16702" y="8134"/>
                  </a:lnTo>
                  <a:lnTo>
                    <a:pt x="16734" y="8166"/>
                  </a:lnTo>
                  <a:lnTo>
                    <a:pt x="17793" y="7284"/>
                  </a:lnTo>
                  <a:lnTo>
                    <a:pt x="18002" y="6947"/>
                  </a:lnTo>
                  <a:lnTo>
                    <a:pt x="18258" y="6722"/>
                  </a:lnTo>
                  <a:cubicBezTo>
                    <a:pt x="19301" y="5920"/>
                    <a:pt x="20521" y="4942"/>
                    <a:pt x="21098" y="4348"/>
                  </a:cubicBezTo>
                  <a:cubicBezTo>
                    <a:pt x="22205" y="3225"/>
                    <a:pt x="22109" y="3129"/>
                    <a:pt x="21948" y="3016"/>
                  </a:cubicBezTo>
                  <a:cubicBezTo>
                    <a:pt x="21922" y="2997"/>
                    <a:pt x="21891" y="2987"/>
                    <a:pt x="21856" y="2987"/>
                  </a:cubicBezTo>
                  <a:cubicBezTo>
                    <a:pt x="21420" y="2987"/>
                    <a:pt x="20336" y="4370"/>
                    <a:pt x="20077" y="4370"/>
                  </a:cubicBezTo>
                  <a:cubicBezTo>
                    <a:pt x="20033" y="4370"/>
                    <a:pt x="20012" y="4330"/>
                    <a:pt x="20023" y="4236"/>
                  </a:cubicBezTo>
                  <a:cubicBezTo>
                    <a:pt x="20087" y="3562"/>
                    <a:pt x="22301" y="1781"/>
                    <a:pt x="21868" y="1492"/>
                  </a:cubicBezTo>
                  <a:cubicBezTo>
                    <a:pt x="21824" y="1463"/>
                    <a:pt x="21775" y="1450"/>
                    <a:pt x="21720" y="1450"/>
                  </a:cubicBezTo>
                  <a:cubicBezTo>
                    <a:pt x="21051" y="1450"/>
                    <a:pt x="19642" y="3463"/>
                    <a:pt x="19494" y="3626"/>
                  </a:cubicBezTo>
                  <a:cubicBezTo>
                    <a:pt x="19454" y="3679"/>
                    <a:pt x="19405" y="3700"/>
                    <a:pt x="19357" y="3700"/>
                  </a:cubicBezTo>
                  <a:cubicBezTo>
                    <a:pt x="19231" y="3700"/>
                    <a:pt x="19116" y="3550"/>
                    <a:pt x="19221" y="3434"/>
                  </a:cubicBezTo>
                  <a:cubicBezTo>
                    <a:pt x="19430" y="3209"/>
                    <a:pt x="21595" y="706"/>
                    <a:pt x="21050" y="337"/>
                  </a:cubicBezTo>
                  <a:cubicBezTo>
                    <a:pt x="21004" y="306"/>
                    <a:pt x="20959" y="293"/>
                    <a:pt x="20913" y="293"/>
                  </a:cubicBezTo>
                  <a:cubicBezTo>
                    <a:pt x="20656" y="293"/>
                    <a:pt x="20424" y="722"/>
                    <a:pt x="20424" y="722"/>
                  </a:cubicBezTo>
                  <a:cubicBezTo>
                    <a:pt x="20424" y="722"/>
                    <a:pt x="18699" y="3027"/>
                    <a:pt x="18342" y="3027"/>
                  </a:cubicBezTo>
                  <a:cubicBezTo>
                    <a:pt x="18328" y="3027"/>
                    <a:pt x="18316" y="3024"/>
                    <a:pt x="18307" y="3016"/>
                  </a:cubicBezTo>
                  <a:cubicBezTo>
                    <a:pt x="18050" y="2824"/>
                    <a:pt x="19093" y="1332"/>
                    <a:pt x="19478" y="851"/>
                  </a:cubicBezTo>
                  <a:cubicBezTo>
                    <a:pt x="19863" y="369"/>
                    <a:pt x="19799" y="0"/>
                    <a:pt x="1944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9"/>
            <p:cNvSpPr/>
            <p:nvPr/>
          </p:nvSpPr>
          <p:spPr>
            <a:xfrm>
              <a:off x="1272434" y="1389245"/>
              <a:ext cx="195561" cy="204678"/>
            </a:xfrm>
            <a:custGeom>
              <a:avLst/>
              <a:gdLst/>
              <a:ahLst/>
              <a:cxnLst/>
              <a:rect l="l" t="t" r="r" b="b"/>
              <a:pathLst>
                <a:path w="5856" h="6129" extrusionOk="0">
                  <a:moveTo>
                    <a:pt x="2952" y="0"/>
                  </a:moveTo>
                  <a:cubicBezTo>
                    <a:pt x="2054" y="0"/>
                    <a:pt x="1348" y="738"/>
                    <a:pt x="1396" y="1636"/>
                  </a:cubicBezTo>
                  <a:cubicBezTo>
                    <a:pt x="1380" y="2294"/>
                    <a:pt x="1781" y="2904"/>
                    <a:pt x="2374" y="3177"/>
                  </a:cubicBezTo>
                  <a:cubicBezTo>
                    <a:pt x="0" y="3530"/>
                    <a:pt x="112" y="6113"/>
                    <a:pt x="112" y="6113"/>
                  </a:cubicBezTo>
                  <a:lnTo>
                    <a:pt x="5728" y="6129"/>
                  </a:lnTo>
                  <a:cubicBezTo>
                    <a:pt x="5728" y="6129"/>
                    <a:pt x="5856" y="3530"/>
                    <a:pt x="3498" y="3177"/>
                  </a:cubicBezTo>
                  <a:lnTo>
                    <a:pt x="3514" y="3177"/>
                  </a:lnTo>
                  <a:cubicBezTo>
                    <a:pt x="4107" y="2904"/>
                    <a:pt x="4492" y="2310"/>
                    <a:pt x="4492" y="1653"/>
                  </a:cubicBezTo>
                  <a:cubicBezTo>
                    <a:pt x="4540" y="754"/>
                    <a:pt x="3834" y="0"/>
                    <a:pt x="295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9"/>
            <p:cNvSpPr/>
            <p:nvPr/>
          </p:nvSpPr>
          <p:spPr>
            <a:xfrm>
              <a:off x="1243748" y="1375419"/>
              <a:ext cx="117651" cy="98716"/>
            </a:xfrm>
            <a:custGeom>
              <a:avLst/>
              <a:gdLst/>
              <a:ahLst/>
              <a:cxnLst/>
              <a:rect l="l" t="t" r="r" b="b"/>
              <a:pathLst>
                <a:path w="3523" h="2956" extrusionOk="0">
                  <a:moveTo>
                    <a:pt x="1760" y="1"/>
                  </a:moveTo>
                  <a:cubicBezTo>
                    <a:pt x="1183" y="1"/>
                    <a:pt x="606" y="322"/>
                    <a:pt x="362" y="976"/>
                  </a:cubicBezTo>
                  <a:cubicBezTo>
                    <a:pt x="169" y="1441"/>
                    <a:pt x="249" y="1986"/>
                    <a:pt x="554" y="2387"/>
                  </a:cubicBezTo>
                  <a:cubicBezTo>
                    <a:pt x="763" y="2660"/>
                    <a:pt x="1052" y="2853"/>
                    <a:pt x="1372" y="2917"/>
                  </a:cubicBezTo>
                  <a:cubicBezTo>
                    <a:pt x="1453" y="2949"/>
                    <a:pt x="1549" y="2949"/>
                    <a:pt x="1645" y="2949"/>
                  </a:cubicBezTo>
                  <a:lnTo>
                    <a:pt x="1725" y="2949"/>
                  </a:lnTo>
                  <a:cubicBezTo>
                    <a:pt x="1725" y="2933"/>
                    <a:pt x="1597" y="2933"/>
                    <a:pt x="1388" y="2869"/>
                  </a:cubicBezTo>
                  <a:cubicBezTo>
                    <a:pt x="1084" y="2772"/>
                    <a:pt x="827" y="2580"/>
                    <a:pt x="650" y="2323"/>
                  </a:cubicBezTo>
                  <a:cubicBezTo>
                    <a:pt x="1" y="1420"/>
                    <a:pt x="650" y="173"/>
                    <a:pt x="1748" y="173"/>
                  </a:cubicBezTo>
                  <a:cubicBezTo>
                    <a:pt x="1762" y="173"/>
                    <a:pt x="1776" y="173"/>
                    <a:pt x="1790" y="173"/>
                  </a:cubicBezTo>
                  <a:cubicBezTo>
                    <a:pt x="2897" y="189"/>
                    <a:pt x="3522" y="1473"/>
                    <a:pt x="2832" y="2371"/>
                  </a:cubicBezTo>
                  <a:cubicBezTo>
                    <a:pt x="2640" y="2612"/>
                    <a:pt x="2383" y="2788"/>
                    <a:pt x="2078" y="2869"/>
                  </a:cubicBezTo>
                  <a:cubicBezTo>
                    <a:pt x="1854" y="2933"/>
                    <a:pt x="1725" y="2933"/>
                    <a:pt x="1725" y="2949"/>
                  </a:cubicBezTo>
                  <a:lnTo>
                    <a:pt x="1822" y="2949"/>
                  </a:lnTo>
                  <a:cubicBezTo>
                    <a:pt x="1850" y="2954"/>
                    <a:pt x="1877" y="2956"/>
                    <a:pt x="1903" y="2956"/>
                  </a:cubicBezTo>
                  <a:cubicBezTo>
                    <a:pt x="1966" y="2956"/>
                    <a:pt x="2026" y="2944"/>
                    <a:pt x="2094" y="2933"/>
                  </a:cubicBezTo>
                  <a:cubicBezTo>
                    <a:pt x="2415" y="2869"/>
                    <a:pt x="2704" y="2692"/>
                    <a:pt x="2929" y="2436"/>
                  </a:cubicBezTo>
                  <a:cubicBezTo>
                    <a:pt x="3250" y="2034"/>
                    <a:pt x="3346" y="1505"/>
                    <a:pt x="3185" y="1024"/>
                  </a:cubicBezTo>
                  <a:cubicBezTo>
                    <a:pt x="2957" y="346"/>
                    <a:pt x="2358" y="1"/>
                    <a:pt x="17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9"/>
            <p:cNvSpPr/>
            <p:nvPr/>
          </p:nvSpPr>
          <p:spPr>
            <a:xfrm>
              <a:off x="1232761" y="1463615"/>
              <a:ext cx="41844" cy="53232"/>
            </a:xfrm>
            <a:custGeom>
              <a:avLst/>
              <a:gdLst/>
              <a:ahLst/>
              <a:cxnLst/>
              <a:rect l="l" t="t" r="r" b="b"/>
              <a:pathLst>
                <a:path w="1253" h="1594" extrusionOk="0">
                  <a:moveTo>
                    <a:pt x="1212" y="1"/>
                  </a:moveTo>
                  <a:cubicBezTo>
                    <a:pt x="1146" y="1"/>
                    <a:pt x="869" y="327"/>
                    <a:pt x="562" y="741"/>
                  </a:cubicBezTo>
                  <a:cubicBezTo>
                    <a:pt x="225" y="1190"/>
                    <a:pt x="1" y="1559"/>
                    <a:pt x="33" y="1591"/>
                  </a:cubicBezTo>
                  <a:cubicBezTo>
                    <a:pt x="34" y="1593"/>
                    <a:pt x="36" y="1593"/>
                    <a:pt x="39" y="1593"/>
                  </a:cubicBezTo>
                  <a:cubicBezTo>
                    <a:pt x="91" y="1593"/>
                    <a:pt x="369" y="1267"/>
                    <a:pt x="691" y="853"/>
                  </a:cubicBezTo>
                  <a:cubicBezTo>
                    <a:pt x="1012" y="404"/>
                    <a:pt x="1252" y="35"/>
                    <a:pt x="1220" y="3"/>
                  </a:cubicBezTo>
                  <a:cubicBezTo>
                    <a:pt x="1218" y="2"/>
                    <a:pt x="1215" y="1"/>
                    <a:pt x="121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9"/>
            <p:cNvSpPr/>
            <p:nvPr/>
          </p:nvSpPr>
          <p:spPr>
            <a:xfrm>
              <a:off x="1036131" y="1230084"/>
              <a:ext cx="588320" cy="515919"/>
            </a:xfrm>
            <a:custGeom>
              <a:avLst/>
              <a:gdLst/>
              <a:ahLst/>
              <a:cxnLst/>
              <a:rect l="l" t="t" r="r" b="b"/>
              <a:pathLst>
                <a:path w="17617" h="15449" extrusionOk="0">
                  <a:moveTo>
                    <a:pt x="8856" y="0"/>
                  </a:moveTo>
                  <a:cubicBezTo>
                    <a:pt x="7493" y="0"/>
                    <a:pt x="6112" y="363"/>
                    <a:pt x="4862" y="1124"/>
                  </a:cubicBezTo>
                  <a:cubicBezTo>
                    <a:pt x="1252" y="3322"/>
                    <a:pt x="97" y="8023"/>
                    <a:pt x="2263" y="11649"/>
                  </a:cubicBezTo>
                  <a:cubicBezTo>
                    <a:pt x="2712" y="12419"/>
                    <a:pt x="3274" y="13093"/>
                    <a:pt x="3964" y="13654"/>
                  </a:cubicBezTo>
                  <a:cubicBezTo>
                    <a:pt x="4605" y="14200"/>
                    <a:pt x="5343" y="14633"/>
                    <a:pt x="6113" y="14938"/>
                  </a:cubicBezTo>
                  <a:cubicBezTo>
                    <a:pt x="7012" y="15277"/>
                    <a:pt x="7961" y="15449"/>
                    <a:pt x="8913" y="15449"/>
                  </a:cubicBezTo>
                  <a:cubicBezTo>
                    <a:pt x="9490" y="15449"/>
                    <a:pt x="10068" y="15386"/>
                    <a:pt x="10638" y="15258"/>
                  </a:cubicBezTo>
                  <a:cubicBezTo>
                    <a:pt x="11905" y="14954"/>
                    <a:pt x="13076" y="14344"/>
                    <a:pt x="14055" y="13462"/>
                  </a:cubicBezTo>
                  <a:lnTo>
                    <a:pt x="17601" y="13462"/>
                  </a:lnTo>
                  <a:cubicBezTo>
                    <a:pt x="17617" y="13446"/>
                    <a:pt x="17617" y="13413"/>
                    <a:pt x="17601" y="13397"/>
                  </a:cubicBezTo>
                  <a:lnTo>
                    <a:pt x="16333" y="11536"/>
                  </a:lnTo>
                  <a:cubicBezTo>
                    <a:pt x="16189" y="11328"/>
                    <a:pt x="16076" y="11167"/>
                    <a:pt x="15996" y="11039"/>
                  </a:cubicBezTo>
                  <a:cubicBezTo>
                    <a:pt x="15916" y="10943"/>
                    <a:pt x="15868" y="10879"/>
                    <a:pt x="15868" y="10879"/>
                  </a:cubicBezTo>
                  <a:lnTo>
                    <a:pt x="15868" y="10879"/>
                  </a:lnTo>
                  <a:cubicBezTo>
                    <a:pt x="15868" y="10879"/>
                    <a:pt x="15900" y="10943"/>
                    <a:pt x="15964" y="11055"/>
                  </a:cubicBezTo>
                  <a:cubicBezTo>
                    <a:pt x="16044" y="11167"/>
                    <a:pt x="16157" y="11328"/>
                    <a:pt x="16285" y="11536"/>
                  </a:cubicBezTo>
                  <a:cubicBezTo>
                    <a:pt x="16582" y="11974"/>
                    <a:pt x="16985" y="12593"/>
                    <a:pt x="17509" y="13381"/>
                  </a:cubicBezTo>
                  <a:lnTo>
                    <a:pt x="17509" y="13381"/>
                  </a:lnTo>
                  <a:lnTo>
                    <a:pt x="15948" y="13365"/>
                  </a:lnTo>
                  <a:lnTo>
                    <a:pt x="14135" y="13365"/>
                  </a:lnTo>
                  <a:cubicBezTo>
                    <a:pt x="14104" y="13365"/>
                    <a:pt x="14065" y="13365"/>
                    <a:pt x="14029" y="13370"/>
                  </a:cubicBezTo>
                  <a:lnTo>
                    <a:pt x="14029" y="13370"/>
                  </a:lnTo>
                  <a:cubicBezTo>
                    <a:pt x="14026" y="13369"/>
                    <a:pt x="14024" y="13369"/>
                    <a:pt x="14021" y="13369"/>
                  </a:cubicBezTo>
                  <a:cubicBezTo>
                    <a:pt x="14007" y="13369"/>
                    <a:pt x="13991" y="13373"/>
                    <a:pt x="13975" y="13381"/>
                  </a:cubicBezTo>
                  <a:cubicBezTo>
                    <a:pt x="13012" y="14248"/>
                    <a:pt x="11857" y="14841"/>
                    <a:pt x="10606" y="15130"/>
                  </a:cubicBezTo>
                  <a:cubicBezTo>
                    <a:pt x="10059" y="15249"/>
                    <a:pt x="9503" y="15308"/>
                    <a:pt x="8949" y="15308"/>
                  </a:cubicBezTo>
                  <a:cubicBezTo>
                    <a:pt x="8006" y="15308"/>
                    <a:pt x="7067" y="15137"/>
                    <a:pt x="6178" y="14793"/>
                  </a:cubicBezTo>
                  <a:cubicBezTo>
                    <a:pt x="5408" y="14488"/>
                    <a:pt x="4686" y="14071"/>
                    <a:pt x="4060" y="13542"/>
                  </a:cubicBezTo>
                  <a:cubicBezTo>
                    <a:pt x="3402" y="12980"/>
                    <a:pt x="2841" y="12322"/>
                    <a:pt x="2391" y="11568"/>
                  </a:cubicBezTo>
                  <a:cubicBezTo>
                    <a:pt x="1" y="7477"/>
                    <a:pt x="1926" y="2215"/>
                    <a:pt x="6386" y="627"/>
                  </a:cubicBezTo>
                  <a:cubicBezTo>
                    <a:pt x="7230" y="327"/>
                    <a:pt x="8087" y="186"/>
                    <a:pt x="8925" y="186"/>
                  </a:cubicBezTo>
                  <a:cubicBezTo>
                    <a:pt x="12532" y="186"/>
                    <a:pt x="15812" y="2794"/>
                    <a:pt x="16397" y="6595"/>
                  </a:cubicBezTo>
                  <a:cubicBezTo>
                    <a:pt x="16413" y="6707"/>
                    <a:pt x="16429" y="6820"/>
                    <a:pt x="16445" y="6932"/>
                  </a:cubicBezTo>
                  <a:cubicBezTo>
                    <a:pt x="16461" y="7044"/>
                    <a:pt x="16461" y="7157"/>
                    <a:pt x="16478" y="7253"/>
                  </a:cubicBezTo>
                  <a:cubicBezTo>
                    <a:pt x="16478" y="7477"/>
                    <a:pt x="16510" y="7670"/>
                    <a:pt x="16494" y="7878"/>
                  </a:cubicBezTo>
                  <a:cubicBezTo>
                    <a:pt x="16494" y="8231"/>
                    <a:pt x="16461" y="8584"/>
                    <a:pt x="16413" y="8953"/>
                  </a:cubicBezTo>
                  <a:cubicBezTo>
                    <a:pt x="16333" y="9435"/>
                    <a:pt x="16221" y="9916"/>
                    <a:pt x="16044" y="10397"/>
                  </a:cubicBezTo>
                  <a:cubicBezTo>
                    <a:pt x="15996" y="10558"/>
                    <a:pt x="15948" y="10670"/>
                    <a:pt x="15916" y="10750"/>
                  </a:cubicBezTo>
                  <a:cubicBezTo>
                    <a:pt x="15900" y="10798"/>
                    <a:pt x="15884" y="10830"/>
                    <a:pt x="15868" y="10879"/>
                  </a:cubicBezTo>
                  <a:cubicBezTo>
                    <a:pt x="15900" y="10846"/>
                    <a:pt x="15916" y="10798"/>
                    <a:pt x="15932" y="10766"/>
                  </a:cubicBezTo>
                  <a:cubicBezTo>
                    <a:pt x="15964" y="10686"/>
                    <a:pt x="16028" y="10558"/>
                    <a:pt x="16076" y="10397"/>
                  </a:cubicBezTo>
                  <a:cubicBezTo>
                    <a:pt x="16269" y="9932"/>
                    <a:pt x="16397" y="9451"/>
                    <a:pt x="16478" y="8953"/>
                  </a:cubicBezTo>
                  <a:cubicBezTo>
                    <a:pt x="16542" y="8600"/>
                    <a:pt x="16574" y="8231"/>
                    <a:pt x="16574" y="7878"/>
                  </a:cubicBezTo>
                  <a:cubicBezTo>
                    <a:pt x="16590" y="7670"/>
                    <a:pt x="16558" y="7461"/>
                    <a:pt x="16558" y="7253"/>
                  </a:cubicBezTo>
                  <a:cubicBezTo>
                    <a:pt x="16542" y="7140"/>
                    <a:pt x="16558" y="7028"/>
                    <a:pt x="16542" y="6916"/>
                  </a:cubicBezTo>
                  <a:cubicBezTo>
                    <a:pt x="16526" y="6820"/>
                    <a:pt x="16510" y="6707"/>
                    <a:pt x="16494" y="6579"/>
                  </a:cubicBezTo>
                  <a:cubicBezTo>
                    <a:pt x="16333" y="5536"/>
                    <a:pt x="15964" y="4541"/>
                    <a:pt x="15403" y="3643"/>
                  </a:cubicBezTo>
                  <a:cubicBezTo>
                    <a:pt x="13945" y="1294"/>
                    <a:pt x="11431" y="0"/>
                    <a:pt x="88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2033" name="Google Shape;2033;p50"/>
          <p:cNvSpPr txBox="1">
            <a:spLocks noGrp="1"/>
          </p:cNvSpPr>
          <p:nvPr>
            <p:ph type="body" idx="1"/>
          </p:nvPr>
        </p:nvSpPr>
        <p:spPr>
          <a:xfrm>
            <a:off x="838525" y="1472200"/>
            <a:ext cx="3945300" cy="3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 - XGBoost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034" name="Google Shape;2034;p50"/>
          <p:cNvSpPr/>
          <p:nvPr/>
        </p:nvSpPr>
        <p:spPr>
          <a:xfrm>
            <a:off x="813075" y="1125438"/>
            <a:ext cx="2532000" cy="320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19B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rPr>
              <a:t>Techniques</a:t>
            </a:r>
            <a:endParaRPr sz="1800">
              <a:solidFill>
                <a:schemeClr val="lt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035" name="Google Shape;2035;p50"/>
          <p:cNvSpPr txBox="1">
            <a:spLocks noGrp="1"/>
          </p:cNvSpPr>
          <p:nvPr>
            <p:ph type="body" idx="1"/>
          </p:nvPr>
        </p:nvSpPr>
        <p:spPr>
          <a:xfrm>
            <a:off x="838525" y="2296725"/>
            <a:ext cx="3519600" cy="3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is very imbalance (98:2).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SMOTE algorithm to oversampled the fraudulent transaction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assumed data is valid and completeness for new data is similar to dataset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036" name="Google Shape;2036;p50"/>
          <p:cNvSpPr/>
          <p:nvPr/>
        </p:nvSpPr>
        <p:spPr>
          <a:xfrm>
            <a:off x="813075" y="1949963"/>
            <a:ext cx="2532000" cy="320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19B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rPr>
              <a:t>Assumption</a:t>
            </a:r>
            <a:endParaRPr sz="1800">
              <a:solidFill>
                <a:schemeClr val="lt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037" name="Google Shape;2037;p50"/>
          <p:cNvSpPr txBox="1">
            <a:spLocks noGrp="1"/>
          </p:cNvSpPr>
          <p:nvPr>
            <p:ph type="body" idx="1"/>
          </p:nvPr>
        </p:nvSpPr>
        <p:spPr>
          <a:xfrm>
            <a:off x="4712250" y="1514200"/>
            <a:ext cx="3945300" cy="3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hyperopt to search best hyperparameter, below: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{'bagging_fraction': 0.42125209181922985,</a:t>
            </a:r>
            <a:endParaRPr sz="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'colsample_bytree': 0.6604000269557071,</a:t>
            </a:r>
            <a:endParaRPr sz="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'feature_fraction': 0.6521631863919439,</a:t>
            </a:r>
            <a:endParaRPr sz="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'gamma': 0.010123197853081717,</a:t>
            </a:r>
            <a:endParaRPr sz="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'learning_rate': 0.013224200479398276,</a:t>
            </a:r>
            <a:endParaRPr sz="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'max_depth': 13.0,</a:t>
            </a:r>
            <a:endParaRPr sz="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'min_child_samples': 200,</a:t>
            </a:r>
            <a:endParaRPr sz="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'num_leaves': 110,</a:t>
            </a:r>
            <a:endParaRPr sz="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'reg_alpha': 0.23568010861071798,</a:t>
            </a:r>
            <a:endParaRPr sz="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'reg_lambda': 0.17200619646922866,</a:t>
            </a:r>
            <a:endParaRPr sz="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'subsample': 0.8}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038" name="Google Shape;2038;p50"/>
          <p:cNvSpPr/>
          <p:nvPr/>
        </p:nvSpPr>
        <p:spPr>
          <a:xfrm>
            <a:off x="4686800" y="1167438"/>
            <a:ext cx="2532000" cy="320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19B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rPr>
              <a:t>Parameter</a:t>
            </a:r>
            <a:endParaRPr sz="1800">
              <a:solidFill>
                <a:schemeClr val="lt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039" name="Google Shape;2039;p50"/>
          <p:cNvSpPr txBox="1">
            <a:spLocks noGrp="1"/>
          </p:cNvSpPr>
          <p:nvPr>
            <p:ph type="body" idx="1"/>
          </p:nvPr>
        </p:nvSpPr>
        <p:spPr>
          <a:xfrm>
            <a:off x="863975" y="3892400"/>
            <a:ext cx="3945300" cy="3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30% as test and 70% as training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040" name="Google Shape;2040;p50"/>
          <p:cNvSpPr/>
          <p:nvPr/>
        </p:nvSpPr>
        <p:spPr>
          <a:xfrm>
            <a:off x="838525" y="3545638"/>
            <a:ext cx="2532000" cy="320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19B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rPr>
              <a:t>Testing Design</a:t>
            </a:r>
            <a:endParaRPr sz="1800">
              <a:solidFill>
                <a:schemeClr val="lt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041" name="Google Shape;2041;p50"/>
          <p:cNvSpPr txBox="1">
            <a:spLocks noGrp="1"/>
          </p:cNvSpPr>
          <p:nvPr>
            <p:ph type="body" idx="1"/>
          </p:nvPr>
        </p:nvSpPr>
        <p:spPr>
          <a:xfrm>
            <a:off x="4724975" y="3505750"/>
            <a:ext cx="3945300" cy="3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 model is trained using data after is oversampled using SMOTE, but score is calculated using original data distribution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042" name="Google Shape;2042;p50"/>
          <p:cNvSpPr/>
          <p:nvPr/>
        </p:nvSpPr>
        <p:spPr>
          <a:xfrm>
            <a:off x="4699525" y="3158988"/>
            <a:ext cx="2532000" cy="320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19B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rPr>
              <a:t>Model Descriptions</a:t>
            </a:r>
            <a:endParaRPr sz="1800">
              <a:solidFill>
                <a:schemeClr val="lt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51"/>
          <p:cNvSpPr txBox="1">
            <a:spLocks noGrp="1"/>
          </p:cNvSpPr>
          <p:nvPr>
            <p:ph type="title"/>
          </p:nvPr>
        </p:nvSpPr>
        <p:spPr>
          <a:xfrm>
            <a:off x="2867250" y="2937600"/>
            <a:ext cx="34095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grpSp>
        <p:nvGrpSpPr>
          <p:cNvPr id="2048" name="Google Shape;2048;p51"/>
          <p:cNvGrpSpPr/>
          <p:nvPr/>
        </p:nvGrpSpPr>
        <p:grpSpPr>
          <a:xfrm>
            <a:off x="809899" y="2037947"/>
            <a:ext cx="1239282" cy="2634281"/>
            <a:chOff x="809899" y="2037947"/>
            <a:chExt cx="1239282" cy="2634281"/>
          </a:xfrm>
        </p:grpSpPr>
        <p:sp>
          <p:nvSpPr>
            <p:cNvPr id="2049" name="Google Shape;2049;p51"/>
            <p:cNvSpPr/>
            <p:nvPr/>
          </p:nvSpPr>
          <p:spPr>
            <a:xfrm>
              <a:off x="957852" y="3292724"/>
              <a:ext cx="584273" cy="1345435"/>
            </a:xfrm>
            <a:custGeom>
              <a:avLst/>
              <a:gdLst/>
              <a:ahLst/>
              <a:cxnLst/>
              <a:rect l="l" t="t" r="r" b="b"/>
              <a:pathLst>
                <a:path w="18213" h="41940" extrusionOk="0">
                  <a:moveTo>
                    <a:pt x="10978" y="1"/>
                  </a:moveTo>
                  <a:cubicBezTo>
                    <a:pt x="10710" y="419"/>
                    <a:pt x="0" y="40753"/>
                    <a:pt x="0" y="40753"/>
                  </a:cubicBezTo>
                  <a:lnTo>
                    <a:pt x="3776" y="41939"/>
                  </a:lnTo>
                  <a:lnTo>
                    <a:pt x="18213" y="3576"/>
                  </a:lnTo>
                  <a:lnTo>
                    <a:pt x="10978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1"/>
            <p:cNvSpPr/>
            <p:nvPr/>
          </p:nvSpPr>
          <p:spPr>
            <a:xfrm>
              <a:off x="936936" y="4573261"/>
              <a:ext cx="154946" cy="96497"/>
            </a:xfrm>
            <a:custGeom>
              <a:avLst/>
              <a:gdLst/>
              <a:ahLst/>
              <a:cxnLst/>
              <a:rect l="l" t="t" r="r" b="b"/>
              <a:pathLst>
                <a:path w="4830" h="3008" extrusionOk="0">
                  <a:moveTo>
                    <a:pt x="686" y="0"/>
                  </a:moveTo>
                  <a:lnTo>
                    <a:pt x="1" y="3008"/>
                  </a:lnTo>
                  <a:lnTo>
                    <a:pt x="4629" y="3008"/>
                  </a:lnTo>
                  <a:lnTo>
                    <a:pt x="4829" y="1053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1"/>
            <p:cNvSpPr/>
            <p:nvPr/>
          </p:nvSpPr>
          <p:spPr>
            <a:xfrm>
              <a:off x="936936" y="4652050"/>
              <a:ext cx="149589" cy="17708"/>
            </a:xfrm>
            <a:custGeom>
              <a:avLst/>
              <a:gdLst/>
              <a:ahLst/>
              <a:cxnLst/>
              <a:rect l="l" t="t" r="r" b="b"/>
              <a:pathLst>
                <a:path w="4663" h="552" extrusionOk="0">
                  <a:moveTo>
                    <a:pt x="84" y="0"/>
                  </a:moveTo>
                  <a:lnTo>
                    <a:pt x="1" y="502"/>
                  </a:lnTo>
                  <a:lnTo>
                    <a:pt x="1" y="552"/>
                  </a:lnTo>
                  <a:lnTo>
                    <a:pt x="4629" y="552"/>
                  </a:lnTo>
                  <a:lnTo>
                    <a:pt x="4662" y="11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1"/>
            <p:cNvSpPr/>
            <p:nvPr/>
          </p:nvSpPr>
          <p:spPr>
            <a:xfrm>
              <a:off x="1095058" y="2900385"/>
              <a:ext cx="272872" cy="352752"/>
            </a:xfrm>
            <a:custGeom>
              <a:avLst/>
              <a:gdLst/>
              <a:ahLst/>
              <a:cxnLst/>
              <a:rect l="l" t="t" r="r" b="b"/>
              <a:pathLst>
                <a:path w="8506" h="10996" extrusionOk="0">
                  <a:moveTo>
                    <a:pt x="3008" y="0"/>
                  </a:moveTo>
                  <a:cubicBezTo>
                    <a:pt x="3008" y="151"/>
                    <a:pt x="1" y="4612"/>
                    <a:pt x="418" y="5497"/>
                  </a:cubicBezTo>
                  <a:cubicBezTo>
                    <a:pt x="986" y="6734"/>
                    <a:pt x="4896" y="9207"/>
                    <a:pt x="6500" y="10176"/>
                  </a:cubicBezTo>
                  <a:cubicBezTo>
                    <a:pt x="6066" y="10242"/>
                    <a:pt x="5631" y="10326"/>
                    <a:pt x="5214" y="10443"/>
                  </a:cubicBezTo>
                  <a:cubicBezTo>
                    <a:pt x="4796" y="10577"/>
                    <a:pt x="6133" y="10928"/>
                    <a:pt x="6450" y="10994"/>
                  </a:cubicBezTo>
                  <a:cubicBezTo>
                    <a:pt x="6455" y="10995"/>
                    <a:pt x="6459" y="10995"/>
                    <a:pt x="6464" y="10995"/>
                  </a:cubicBezTo>
                  <a:cubicBezTo>
                    <a:pt x="6588" y="10995"/>
                    <a:pt x="6845" y="10800"/>
                    <a:pt x="7102" y="10543"/>
                  </a:cubicBezTo>
                  <a:lnTo>
                    <a:pt x="7185" y="10593"/>
                  </a:lnTo>
                  <a:lnTo>
                    <a:pt x="7269" y="10393"/>
                  </a:lnTo>
                  <a:cubicBezTo>
                    <a:pt x="7570" y="10092"/>
                    <a:pt x="7837" y="9775"/>
                    <a:pt x="8088" y="9424"/>
                  </a:cubicBezTo>
                  <a:cubicBezTo>
                    <a:pt x="8154" y="9324"/>
                    <a:pt x="8154" y="8856"/>
                    <a:pt x="8121" y="8354"/>
                  </a:cubicBezTo>
                  <a:lnTo>
                    <a:pt x="8505" y="7469"/>
                  </a:lnTo>
                  <a:lnTo>
                    <a:pt x="8037" y="7085"/>
                  </a:lnTo>
                  <a:cubicBezTo>
                    <a:pt x="8037" y="7051"/>
                    <a:pt x="8037" y="7034"/>
                    <a:pt x="8037" y="7034"/>
                  </a:cubicBezTo>
                  <a:lnTo>
                    <a:pt x="8004" y="7068"/>
                  </a:lnTo>
                  <a:lnTo>
                    <a:pt x="4896" y="4562"/>
                  </a:lnTo>
                  <a:lnTo>
                    <a:pt x="6233" y="2356"/>
                  </a:lnTo>
                  <a:lnTo>
                    <a:pt x="3008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1"/>
            <p:cNvSpPr/>
            <p:nvPr/>
          </p:nvSpPr>
          <p:spPr>
            <a:xfrm>
              <a:off x="1677182" y="2846234"/>
              <a:ext cx="288399" cy="371615"/>
            </a:xfrm>
            <a:custGeom>
              <a:avLst/>
              <a:gdLst/>
              <a:ahLst/>
              <a:cxnLst/>
              <a:rect l="l" t="t" r="r" b="b"/>
              <a:pathLst>
                <a:path w="8990" h="11584" extrusionOk="0">
                  <a:moveTo>
                    <a:pt x="3609" y="1"/>
                  </a:moveTo>
                  <a:lnTo>
                    <a:pt x="618" y="2574"/>
                  </a:lnTo>
                  <a:lnTo>
                    <a:pt x="4060" y="5381"/>
                  </a:lnTo>
                  <a:lnTo>
                    <a:pt x="501" y="7653"/>
                  </a:lnTo>
                  <a:lnTo>
                    <a:pt x="485" y="7636"/>
                  </a:lnTo>
                  <a:cubicBezTo>
                    <a:pt x="485" y="7636"/>
                    <a:pt x="468" y="7653"/>
                    <a:pt x="468" y="7687"/>
                  </a:cubicBezTo>
                  <a:lnTo>
                    <a:pt x="0" y="8054"/>
                  </a:lnTo>
                  <a:lnTo>
                    <a:pt x="384" y="8956"/>
                  </a:lnTo>
                  <a:cubicBezTo>
                    <a:pt x="351" y="9458"/>
                    <a:pt x="351" y="9925"/>
                    <a:pt x="418" y="10026"/>
                  </a:cubicBezTo>
                  <a:cubicBezTo>
                    <a:pt x="668" y="10360"/>
                    <a:pt x="953" y="10677"/>
                    <a:pt x="1237" y="10978"/>
                  </a:cubicBezTo>
                  <a:lnTo>
                    <a:pt x="1320" y="11195"/>
                  </a:lnTo>
                  <a:lnTo>
                    <a:pt x="1404" y="11145"/>
                  </a:lnTo>
                  <a:cubicBezTo>
                    <a:pt x="1651" y="11393"/>
                    <a:pt x="1899" y="11583"/>
                    <a:pt x="2027" y="11583"/>
                  </a:cubicBezTo>
                  <a:cubicBezTo>
                    <a:pt x="2037" y="11583"/>
                    <a:pt x="2047" y="11582"/>
                    <a:pt x="2055" y="11580"/>
                  </a:cubicBezTo>
                  <a:cubicBezTo>
                    <a:pt x="2373" y="11513"/>
                    <a:pt x="3709" y="11162"/>
                    <a:pt x="3308" y="11028"/>
                  </a:cubicBezTo>
                  <a:cubicBezTo>
                    <a:pt x="2874" y="10911"/>
                    <a:pt x="2440" y="10828"/>
                    <a:pt x="2005" y="10778"/>
                  </a:cubicBezTo>
                  <a:cubicBezTo>
                    <a:pt x="3609" y="9792"/>
                    <a:pt x="7603" y="7352"/>
                    <a:pt x="8104" y="6083"/>
                  </a:cubicBezTo>
                  <a:cubicBezTo>
                    <a:pt x="8989" y="3760"/>
                    <a:pt x="5898" y="1638"/>
                    <a:pt x="360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1"/>
            <p:cNvSpPr/>
            <p:nvPr/>
          </p:nvSpPr>
          <p:spPr>
            <a:xfrm>
              <a:off x="1429011" y="2342899"/>
              <a:ext cx="214968" cy="423135"/>
            </a:xfrm>
            <a:custGeom>
              <a:avLst/>
              <a:gdLst/>
              <a:ahLst/>
              <a:cxnLst/>
              <a:rect l="l" t="t" r="r" b="b"/>
              <a:pathLst>
                <a:path w="6701" h="13190" extrusionOk="0">
                  <a:moveTo>
                    <a:pt x="3818" y="1"/>
                  </a:moveTo>
                  <a:cubicBezTo>
                    <a:pt x="2578" y="1"/>
                    <a:pt x="1344" y="365"/>
                    <a:pt x="284" y="1087"/>
                  </a:cubicBezTo>
                  <a:lnTo>
                    <a:pt x="0" y="1271"/>
                  </a:lnTo>
                  <a:lnTo>
                    <a:pt x="100" y="10996"/>
                  </a:lnTo>
                  <a:cubicBezTo>
                    <a:pt x="117" y="12148"/>
                    <a:pt x="1003" y="13084"/>
                    <a:pt x="2155" y="13184"/>
                  </a:cubicBezTo>
                  <a:cubicBezTo>
                    <a:pt x="2207" y="13188"/>
                    <a:pt x="2258" y="13189"/>
                    <a:pt x="2308" y="13189"/>
                  </a:cubicBezTo>
                  <a:cubicBezTo>
                    <a:pt x="3494" y="13189"/>
                    <a:pt x="4480" y="12264"/>
                    <a:pt x="4528" y="11062"/>
                  </a:cubicBezTo>
                  <a:cubicBezTo>
                    <a:pt x="4578" y="9843"/>
                    <a:pt x="4612" y="8640"/>
                    <a:pt x="4612" y="8640"/>
                  </a:cubicBezTo>
                  <a:cubicBezTo>
                    <a:pt x="4612" y="8640"/>
                    <a:pt x="6450" y="8456"/>
                    <a:pt x="6567" y="6651"/>
                  </a:cubicBezTo>
                  <a:cubicBezTo>
                    <a:pt x="6700" y="4847"/>
                    <a:pt x="6650" y="670"/>
                    <a:pt x="6650" y="670"/>
                  </a:cubicBezTo>
                  <a:cubicBezTo>
                    <a:pt x="5756" y="223"/>
                    <a:pt x="4785" y="1"/>
                    <a:pt x="381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1"/>
            <p:cNvSpPr/>
            <p:nvPr/>
          </p:nvSpPr>
          <p:spPr>
            <a:xfrm>
              <a:off x="1388269" y="2287625"/>
              <a:ext cx="355382" cy="363948"/>
            </a:xfrm>
            <a:custGeom>
              <a:avLst/>
              <a:gdLst/>
              <a:ahLst/>
              <a:cxnLst/>
              <a:rect l="l" t="t" r="r" b="b"/>
              <a:pathLst>
                <a:path w="11078" h="11345" extrusionOk="0">
                  <a:moveTo>
                    <a:pt x="4144" y="0"/>
                  </a:moveTo>
                  <a:cubicBezTo>
                    <a:pt x="3876" y="0"/>
                    <a:pt x="3609" y="17"/>
                    <a:pt x="3342" y="54"/>
                  </a:cubicBezTo>
                  <a:cubicBezTo>
                    <a:pt x="3317" y="53"/>
                    <a:pt x="3293" y="52"/>
                    <a:pt x="3268" y="52"/>
                  </a:cubicBezTo>
                  <a:cubicBezTo>
                    <a:pt x="2194" y="52"/>
                    <a:pt x="1225" y="758"/>
                    <a:pt x="735" y="1624"/>
                  </a:cubicBezTo>
                  <a:cubicBezTo>
                    <a:pt x="217" y="2510"/>
                    <a:pt x="100" y="3529"/>
                    <a:pt x="67" y="4531"/>
                  </a:cubicBezTo>
                  <a:cubicBezTo>
                    <a:pt x="0" y="6486"/>
                    <a:pt x="50" y="8441"/>
                    <a:pt x="201" y="10396"/>
                  </a:cubicBezTo>
                  <a:cubicBezTo>
                    <a:pt x="184" y="10546"/>
                    <a:pt x="234" y="10697"/>
                    <a:pt x="318" y="10814"/>
                  </a:cubicBezTo>
                  <a:cubicBezTo>
                    <a:pt x="451" y="10931"/>
                    <a:pt x="618" y="10981"/>
                    <a:pt x="802" y="10998"/>
                  </a:cubicBezTo>
                  <a:cubicBezTo>
                    <a:pt x="2504" y="11227"/>
                    <a:pt x="4214" y="11344"/>
                    <a:pt x="5925" y="11344"/>
                  </a:cubicBezTo>
                  <a:cubicBezTo>
                    <a:pt x="7573" y="11344"/>
                    <a:pt x="9221" y="11236"/>
                    <a:pt x="10861" y="11014"/>
                  </a:cubicBezTo>
                  <a:cubicBezTo>
                    <a:pt x="11078" y="10613"/>
                    <a:pt x="10777" y="10129"/>
                    <a:pt x="10426" y="9828"/>
                  </a:cubicBezTo>
                  <a:cubicBezTo>
                    <a:pt x="10059" y="9527"/>
                    <a:pt x="9624" y="9243"/>
                    <a:pt x="9491" y="8809"/>
                  </a:cubicBezTo>
                  <a:cubicBezTo>
                    <a:pt x="9290" y="8140"/>
                    <a:pt x="9959" y="7422"/>
                    <a:pt x="9708" y="6754"/>
                  </a:cubicBezTo>
                  <a:cubicBezTo>
                    <a:pt x="9507" y="6269"/>
                    <a:pt x="8856" y="6018"/>
                    <a:pt x="8622" y="5534"/>
                  </a:cubicBezTo>
                  <a:cubicBezTo>
                    <a:pt x="8238" y="4732"/>
                    <a:pt x="9240" y="3746"/>
                    <a:pt x="8789" y="2961"/>
                  </a:cubicBezTo>
                  <a:cubicBezTo>
                    <a:pt x="8572" y="2543"/>
                    <a:pt x="8020" y="2359"/>
                    <a:pt x="7686" y="2025"/>
                  </a:cubicBezTo>
                  <a:cubicBezTo>
                    <a:pt x="7385" y="1708"/>
                    <a:pt x="7268" y="1307"/>
                    <a:pt x="7001" y="973"/>
                  </a:cubicBezTo>
                  <a:cubicBezTo>
                    <a:pt x="6600" y="455"/>
                    <a:pt x="5898" y="171"/>
                    <a:pt x="5197" y="87"/>
                  </a:cubicBezTo>
                  <a:cubicBezTo>
                    <a:pt x="4846" y="30"/>
                    <a:pt x="4495" y="0"/>
                    <a:pt x="41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1"/>
            <p:cNvSpPr/>
            <p:nvPr/>
          </p:nvSpPr>
          <p:spPr>
            <a:xfrm>
              <a:off x="1299279" y="2355795"/>
              <a:ext cx="197292" cy="288399"/>
            </a:xfrm>
            <a:custGeom>
              <a:avLst/>
              <a:gdLst/>
              <a:ahLst/>
              <a:cxnLst/>
              <a:rect l="l" t="t" r="r" b="b"/>
              <a:pathLst>
                <a:path w="6150" h="8990" extrusionOk="0">
                  <a:moveTo>
                    <a:pt x="3543" y="0"/>
                  </a:moveTo>
                  <a:cubicBezTo>
                    <a:pt x="3075" y="218"/>
                    <a:pt x="2874" y="786"/>
                    <a:pt x="2791" y="1287"/>
                  </a:cubicBezTo>
                  <a:cubicBezTo>
                    <a:pt x="2724" y="1805"/>
                    <a:pt x="2741" y="2356"/>
                    <a:pt x="2540" y="2824"/>
                  </a:cubicBezTo>
                  <a:cubicBezTo>
                    <a:pt x="2306" y="3325"/>
                    <a:pt x="1822" y="3710"/>
                    <a:pt x="1705" y="4244"/>
                  </a:cubicBezTo>
                  <a:cubicBezTo>
                    <a:pt x="1538" y="4946"/>
                    <a:pt x="2006" y="5782"/>
                    <a:pt x="1588" y="6366"/>
                  </a:cubicBezTo>
                  <a:cubicBezTo>
                    <a:pt x="1321" y="6751"/>
                    <a:pt x="786" y="6834"/>
                    <a:pt x="452" y="7168"/>
                  </a:cubicBezTo>
                  <a:cubicBezTo>
                    <a:pt x="1" y="7619"/>
                    <a:pt x="34" y="8355"/>
                    <a:pt x="118" y="8990"/>
                  </a:cubicBezTo>
                  <a:lnTo>
                    <a:pt x="6149" y="8939"/>
                  </a:lnTo>
                  <a:lnTo>
                    <a:pt x="354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1"/>
            <p:cNvSpPr/>
            <p:nvPr/>
          </p:nvSpPr>
          <p:spPr>
            <a:xfrm>
              <a:off x="1422563" y="2247814"/>
              <a:ext cx="102399" cy="91396"/>
            </a:xfrm>
            <a:custGeom>
              <a:avLst/>
              <a:gdLst/>
              <a:ahLst/>
              <a:cxnLst/>
              <a:rect l="l" t="t" r="r" b="b"/>
              <a:pathLst>
                <a:path w="3192" h="2849" extrusionOk="0">
                  <a:moveTo>
                    <a:pt x="1727" y="1"/>
                  </a:moveTo>
                  <a:cubicBezTo>
                    <a:pt x="1072" y="1"/>
                    <a:pt x="478" y="374"/>
                    <a:pt x="184" y="977"/>
                  </a:cubicBezTo>
                  <a:cubicBezTo>
                    <a:pt x="34" y="1261"/>
                    <a:pt x="1" y="1595"/>
                    <a:pt x="84" y="1896"/>
                  </a:cubicBezTo>
                  <a:cubicBezTo>
                    <a:pt x="201" y="2214"/>
                    <a:pt x="418" y="2464"/>
                    <a:pt x="702" y="2598"/>
                  </a:cubicBezTo>
                  <a:cubicBezTo>
                    <a:pt x="995" y="2765"/>
                    <a:pt x="1321" y="2848"/>
                    <a:pt x="1646" y="2848"/>
                  </a:cubicBezTo>
                  <a:cubicBezTo>
                    <a:pt x="1972" y="2848"/>
                    <a:pt x="2298" y="2765"/>
                    <a:pt x="2590" y="2598"/>
                  </a:cubicBezTo>
                  <a:lnTo>
                    <a:pt x="2590" y="2598"/>
                  </a:lnTo>
                  <a:lnTo>
                    <a:pt x="2311" y="2650"/>
                  </a:lnTo>
                  <a:lnTo>
                    <a:pt x="2311" y="2650"/>
                  </a:lnTo>
                  <a:cubicBezTo>
                    <a:pt x="2827" y="2463"/>
                    <a:pt x="3192" y="1979"/>
                    <a:pt x="3192" y="1412"/>
                  </a:cubicBezTo>
                  <a:cubicBezTo>
                    <a:pt x="3158" y="693"/>
                    <a:pt x="2607" y="108"/>
                    <a:pt x="1889" y="8"/>
                  </a:cubicBezTo>
                  <a:cubicBezTo>
                    <a:pt x="1835" y="3"/>
                    <a:pt x="1781" y="1"/>
                    <a:pt x="17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1"/>
            <p:cNvSpPr/>
            <p:nvPr/>
          </p:nvSpPr>
          <p:spPr>
            <a:xfrm>
              <a:off x="1443992" y="2297891"/>
              <a:ext cx="77762" cy="45874"/>
            </a:xfrm>
            <a:custGeom>
              <a:avLst/>
              <a:gdLst/>
              <a:ahLst/>
              <a:cxnLst/>
              <a:rect l="l" t="t" r="r" b="b"/>
              <a:pathLst>
                <a:path w="2424" h="1430" extrusionOk="0">
                  <a:moveTo>
                    <a:pt x="2390" y="1"/>
                  </a:moveTo>
                  <a:cubicBezTo>
                    <a:pt x="2374" y="1"/>
                    <a:pt x="2357" y="168"/>
                    <a:pt x="2223" y="419"/>
                  </a:cubicBezTo>
                  <a:cubicBezTo>
                    <a:pt x="1964" y="978"/>
                    <a:pt x="1414" y="1304"/>
                    <a:pt x="830" y="1304"/>
                  </a:cubicBezTo>
                  <a:cubicBezTo>
                    <a:pt x="699" y="1304"/>
                    <a:pt x="567" y="1288"/>
                    <a:pt x="435" y="1254"/>
                  </a:cubicBezTo>
                  <a:cubicBezTo>
                    <a:pt x="204" y="1182"/>
                    <a:pt x="60" y="1097"/>
                    <a:pt x="15" y="1097"/>
                  </a:cubicBezTo>
                  <a:cubicBezTo>
                    <a:pt x="8" y="1097"/>
                    <a:pt x="3" y="1099"/>
                    <a:pt x="1" y="1104"/>
                  </a:cubicBezTo>
                  <a:cubicBezTo>
                    <a:pt x="101" y="1221"/>
                    <a:pt x="252" y="1304"/>
                    <a:pt x="402" y="1338"/>
                  </a:cubicBezTo>
                  <a:cubicBezTo>
                    <a:pt x="570" y="1400"/>
                    <a:pt x="743" y="1429"/>
                    <a:pt x="912" y="1429"/>
                  </a:cubicBezTo>
                  <a:cubicBezTo>
                    <a:pt x="1517" y="1429"/>
                    <a:pt x="2089" y="1056"/>
                    <a:pt x="2323" y="469"/>
                  </a:cubicBezTo>
                  <a:cubicBezTo>
                    <a:pt x="2390" y="318"/>
                    <a:pt x="2424" y="151"/>
                    <a:pt x="24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1"/>
            <p:cNvSpPr/>
            <p:nvPr/>
          </p:nvSpPr>
          <p:spPr>
            <a:xfrm>
              <a:off x="1180808" y="2674189"/>
              <a:ext cx="660399" cy="726837"/>
            </a:xfrm>
            <a:custGeom>
              <a:avLst/>
              <a:gdLst/>
              <a:ahLst/>
              <a:cxnLst/>
              <a:rect l="l" t="t" r="r" b="b"/>
              <a:pathLst>
                <a:path w="20586" h="22657" extrusionOk="0">
                  <a:moveTo>
                    <a:pt x="7186" y="0"/>
                  </a:moveTo>
                  <a:cubicBezTo>
                    <a:pt x="5966" y="17"/>
                    <a:pt x="4796" y="451"/>
                    <a:pt x="3861" y="1220"/>
                  </a:cubicBezTo>
                  <a:cubicBezTo>
                    <a:pt x="3593" y="1437"/>
                    <a:pt x="1455" y="4278"/>
                    <a:pt x="1" y="7101"/>
                  </a:cubicBezTo>
                  <a:lnTo>
                    <a:pt x="4496" y="10343"/>
                  </a:lnTo>
                  <a:lnTo>
                    <a:pt x="5231" y="9040"/>
                  </a:lnTo>
                  <a:lnTo>
                    <a:pt x="5231" y="9123"/>
                  </a:lnTo>
                  <a:cubicBezTo>
                    <a:pt x="5298" y="9574"/>
                    <a:pt x="5448" y="10326"/>
                    <a:pt x="5548" y="10777"/>
                  </a:cubicBezTo>
                  <a:cubicBezTo>
                    <a:pt x="5899" y="12214"/>
                    <a:pt x="6083" y="14085"/>
                    <a:pt x="5348" y="15339"/>
                  </a:cubicBezTo>
                  <a:cubicBezTo>
                    <a:pt x="3727" y="18079"/>
                    <a:pt x="3526" y="22239"/>
                    <a:pt x="3526" y="22239"/>
                  </a:cubicBezTo>
                  <a:lnTo>
                    <a:pt x="17862" y="22657"/>
                  </a:lnTo>
                  <a:cubicBezTo>
                    <a:pt x="18046" y="20669"/>
                    <a:pt x="17729" y="18664"/>
                    <a:pt x="16927" y="16826"/>
                  </a:cubicBezTo>
                  <a:cubicBezTo>
                    <a:pt x="16927" y="16826"/>
                    <a:pt x="14955" y="11980"/>
                    <a:pt x="14972" y="11897"/>
                  </a:cubicBezTo>
                  <a:lnTo>
                    <a:pt x="14872" y="10059"/>
                  </a:lnTo>
                  <a:lnTo>
                    <a:pt x="15356" y="7686"/>
                  </a:lnTo>
                  <a:lnTo>
                    <a:pt x="16860" y="9290"/>
                  </a:lnTo>
                  <a:lnTo>
                    <a:pt x="20586" y="5514"/>
                  </a:lnTo>
                  <a:cubicBezTo>
                    <a:pt x="19266" y="4545"/>
                    <a:pt x="18013" y="3225"/>
                    <a:pt x="16877" y="2139"/>
                  </a:cubicBezTo>
                  <a:cubicBezTo>
                    <a:pt x="15540" y="852"/>
                    <a:pt x="14320" y="284"/>
                    <a:pt x="13635" y="234"/>
                  </a:cubicBezTo>
                  <a:cubicBezTo>
                    <a:pt x="13368" y="134"/>
                    <a:pt x="13067" y="84"/>
                    <a:pt x="12766" y="50"/>
                  </a:cubicBezTo>
                  <a:lnTo>
                    <a:pt x="7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1"/>
            <p:cNvSpPr/>
            <p:nvPr/>
          </p:nvSpPr>
          <p:spPr>
            <a:xfrm>
              <a:off x="1226393" y="2679547"/>
              <a:ext cx="222475" cy="191903"/>
            </a:xfrm>
            <a:custGeom>
              <a:avLst/>
              <a:gdLst/>
              <a:ahLst/>
              <a:cxnLst/>
              <a:rect l="l" t="t" r="r" b="b"/>
              <a:pathLst>
                <a:path w="6935" h="5982" extrusionOk="0">
                  <a:moveTo>
                    <a:pt x="6132" y="0"/>
                  </a:moveTo>
                  <a:cubicBezTo>
                    <a:pt x="6132" y="17"/>
                    <a:pt x="6233" y="134"/>
                    <a:pt x="6400" y="368"/>
                  </a:cubicBezTo>
                  <a:cubicBezTo>
                    <a:pt x="6617" y="719"/>
                    <a:pt x="6750" y="1103"/>
                    <a:pt x="6801" y="1521"/>
                  </a:cubicBezTo>
                  <a:cubicBezTo>
                    <a:pt x="6834" y="1788"/>
                    <a:pt x="6801" y="2072"/>
                    <a:pt x="6717" y="2340"/>
                  </a:cubicBezTo>
                  <a:cubicBezTo>
                    <a:pt x="6634" y="2640"/>
                    <a:pt x="6466" y="2924"/>
                    <a:pt x="6249" y="3142"/>
                  </a:cubicBezTo>
                  <a:cubicBezTo>
                    <a:pt x="5999" y="3409"/>
                    <a:pt x="5698" y="3576"/>
                    <a:pt x="5347" y="3643"/>
                  </a:cubicBezTo>
                  <a:cubicBezTo>
                    <a:pt x="5204" y="3677"/>
                    <a:pt x="5052" y="3683"/>
                    <a:pt x="4895" y="3683"/>
                  </a:cubicBezTo>
                  <a:cubicBezTo>
                    <a:pt x="4805" y="3683"/>
                    <a:pt x="4713" y="3681"/>
                    <a:pt x="4620" y="3681"/>
                  </a:cubicBezTo>
                  <a:cubicBezTo>
                    <a:pt x="4480" y="3681"/>
                    <a:pt x="4337" y="3686"/>
                    <a:pt x="4194" y="3710"/>
                  </a:cubicBezTo>
                  <a:cubicBezTo>
                    <a:pt x="3977" y="3726"/>
                    <a:pt x="3776" y="3827"/>
                    <a:pt x="3626" y="3960"/>
                  </a:cubicBezTo>
                  <a:cubicBezTo>
                    <a:pt x="3476" y="4094"/>
                    <a:pt x="3342" y="4244"/>
                    <a:pt x="3258" y="4428"/>
                  </a:cubicBezTo>
                  <a:cubicBezTo>
                    <a:pt x="3075" y="4779"/>
                    <a:pt x="2974" y="5130"/>
                    <a:pt x="2791" y="5397"/>
                  </a:cubicBezTo>
                  <a:cubicBezTo>
                    <a:pt x="2707" y="5548"/>
                    <a:pt x="2590" y="5664"/>
                    <a:pt x="2473" y="5748"/>
                  </a:cubicBezTo>
                  <a:cubicBezTo>
                    <a:pt x="2339" y="5815"/>
                    <a:pt x="2189" y="5865"/>
                    <a:pt x="2039" y="5865"/>
                  </a:cubicBezTo>
                  <a:cubicBezTo>
                    <a:pt x="1771" y="5848"/>
                    <a:pt x="1487" y="5781"/>
                    <a:pt x="1253" y="5648"/>
                  </a:cubicBezTo>
                  <a:cubicBezTo>
                    <a:pt x="886" y="5464"/>
                    <a:pt x="552" y="5213"/>
                    <a:pt x="284" y="4913"/>
                  </a:cubicBezTo>
                  <a:cubicBezTo>
                    <a:pt x="94" y="4706"/>
                    <a:pt x="9" y="4560"/>
                    <a:pt x="1" y="4560"/>
                  </a:cubicBezTo>
                  <a:cubicBezTo>
                    <a:pt x="0" y="4560"/>
                    <a:pt x="0" y="4561"/>
                    <a:pt x="0" y="4562"/>
                  </a:cubicBezTo>
                  <a:cubicBezTo>
                    <a:pt x="0" y="4595"/>
                    <a:pt x="17" y="4629"/>
                    <a:pt x="50" y="4662"/>
                  </a:cubicBezTo>
                  <a:cubicBezTo>
                    <a:pt x="100" y="4762"/>
                    <a:pt x="167" y="4862"/>
                    <a:pt x="234" y="4946"/>
                  </a:cubicBezTo>
                  <a:cubicBezTo>
                    <a:pt x="501" y="5263"/>
                    <a:pt x="836" y="5531"/>
                    <a:pt x="1203" y="5731"/>
                  </a:cubicBezTo>
                  <a:cubicBezTo>
                    <a:pt x="1454" y="5882"/>
                    <a:pt x="1755" y="5965"/>
                    <a:pt x="2039" y="5982"/>
                  </a:cubicBezTo>
                  <a:cubicBezTo>
                    <a:pt x="2206" y="5982"/>
                    <a:pt x="2373" y="5932"/>
                    <a:pt x="2523" y="5848"/>
                  </a:cubicBezTo>
                  <a:cubicBezTo>
                    <a:pt x="2674" y="5765"/>
                    <a:pt x="2807" y="5631"/>
                    <a:pt x="2908" y="5481"/>
                  </a:cubicBezTo>
                  <a:cubicBezTo>
                    <a:pt x="3108" y="5180"/>
                    <a:pt x="3208" y="4829"/>
                    <a:pt x="3375" y="4495"/>
                  </a:cubicBezTo>
                  <a:cubicBezTo>
                    <a:pt x="3459" y="4328"/>
                    <a:pt x="3576" y="4177"/>
                    <a:pt x="3710" y="4060"/>
                  </a:cubicBezTo>
                  <a:cubicBezTo>
                    <a:pt x="3860" y="3944"/>
                    <a:pt x="4027" y="3877"/>
                    <a:pt x="4211" y="3843"/>
                  </a:cubicBezTo>
                  <a:cubicBezTo>
                    <a:pt x="4355" y="3824"/>
                    <a:pt x="4499" y="3822"/>
                    <a:pt x="4644" y="3822"/>
                  </a:cubicBezTo>
                  <a:cubicBezTo>
                    <a:pt x="4692" y="3822"/>
                    <a:pt x="4741" y="3822"/>
                    <a:pt x="4789" y="3822"/>
                  </a:cubicBezTo>
                  <a:cubicBezTo>
                    <a:pt x="4984" y="3822"/>
                    <a:pt x="5180" y="3818"/>
                    <a:pt x="5380" y="3776"/>
                  </a:cubicBezTo>
                  <a:cubicBezTo>
                    <a:pt x="5748" y="3710"/>
                    <a:pt x="6082" y="3509"/>
                    <a:pt x="6349" y="3242"/>
                  </a:cubicBezTo>
                  <a:cubicBezTo>
                    <a:pt x="6583" y="2991"/>
                    <a:pt x="6750" y="2690"/>
                    <a:pt x="6834" y="2373"/>
                  </a:cubicBezTo>
                  <a:cubicBezTo>
                    <a:pt x="6918" y="2089"/>
                    <a:pt x="6934" y="1788"/>
                    <a:pt x="6901" y="1504"/>
                  </a:cubicBezTo>
                  <a:cubicBezTo>
                    <a:pt x="6834" y="1086"/>
                    <a:pt x="6684" y="685"/>
                    <a:pt x="6433" y="351"/>
                  </a:cubicBezTo>
                  <a:cubicBezTo>
                    <a:pt x="6383" y="251"/>
                    <a:pt x="6299" y="167"/>
                    <a:pt x="6233" y="84"/>
                  </a:cubicBezTo>
                  <a:cubicBezTo>
                    <a:pt x="6166" y="17"/>
                    <a:pt x="6149" y="0"/>
                    <a:pt x="613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1"/>
            <p:cNvSpPr/>
            <p:nvPr/>
          </p:nvSpPr>
          <p:spPr>
            <a:xfrm>
              <a:off x="1412393" y="2877865"/>
              <a:ext cx="69164" cy="68298"/>
            </a:xfrm>
            <a:custGeom>
              <a:avLst/>
              <a:gdLst/>
              <a:ahLst/>
              <a:cxnLst/>
              <a:rect l="l" t="t" r="r" b="b"/>
              <a:pathLst>
                <a:path w="2156" h="2129" extrusionOk="0">
                  <a:moveTo>
                    <a:pt x="1069" y="0"/>
                  </a:moveTo>
                  <a:cubicBezTo>
                    <a:pt x="986" y="0"/>
                    <a:pt x="902" y="17"/>
                    <a:pt x="819" y="67"/>
                  </a:cubicBezTo>
                  <a:cubicBezTo>
                    <a:pt x="819" y="67"/>
                    <a:pt x="863" y="60"/>
                    <a:pt x="938" y="60"/>
                  </a:cubicBezTo>
                  <a:cubicBezTo>
                    <a:pt x="975" y="60"/>
                    <a:pt x="1019" y="62"/>
                    <a:pt x="1069" y="67"/>
                  </a:cubicBezTo>
                  <a:cubicBezTo>
                    <a:pt x="1287" y="84"/>
                    <a:pt x="1487" y="168"/>
                    <a:pt x="1654" y="301"/>
                  </a:cubicBezTo>
                  <a:cubicBezTo>
                    <a:pt x="1905" y="502"/>
                    <a:pt x="2039" y="819"/>
                    <a:pt x="2005" y="1137"/>
                  </a:cubicBezTo>
                  <a:cubicBezTo>
                    <a:pt x="1954" y="1667"/>
                    <a:pt x="1512" y="1979"/>
                    <a:pt x="1064" y="1979"/>
                  </a:cubicBezTo>
                  <a:cubicBezTo>
                    <a:pt x="778" y="1979"/>
                    <a:pt x="490" y="1851"/>
                    <a:pt x="301" y="1571"/>
                  </a:cubicBezTo>
                  <a:cubicBezTo>
                    <a:pt x="100" y="1320"/>
                    <a:pt x="67" y="970"/>
                    <a:pt x="201" y="685"/>
                  </a:cubicBezTo>
                  <a:cubicBezTo>
                    <a:pt x="267" y="485"/>
                    <a:pt x="418" y="301"/>
                    <a:pt x="602" y="184"/>
                  </a:cubicBezTo>
                  <a:cubicBezTo>
                    <a:pt x="719" y="101"/>
                    <a:pt x="802" y="84"/>
                    <a:pt x="802" y="67"/>
                  </a:cubicBezTo>
                  <a:cubicBezTo>
                    <a:pt x="719" y="67"/>
                    <a:pt x="635" y="101"/>
                    <a:pt x="568" y="134"/>
                  </a:cubicBezTo>
                  <a:cubicBezTo>
                    <a:pt x="368" y="251"/>
                    <a:pt x="201" y="435"/>
                    <a:pt x="100" y="635"/>
                  </a:cubicBezTo>
                  <a:cubicBezTo>
                    <a:pt x="34" y="786"/>
                    <a:pt x="0" y="953"/>
                    <a:pt x="0" y="1120"/>
                  </a:cubicBezTo>
                  <a:cubicBezTo>
                    <a:pt x="17" y="1304"/>
                    <a:pt x="84" y="1487"/>
                    <a:pt x="184" y="1655"/>
                  </a:cubicBezTo>
                  <a:cubicBezTo>
                    <a:pt x="405" y="1980"/>
                    <a:pt x="738" y="2128"/>
                    <a:pt x="1066" y="2128"/>
                  </a:cubicBezTo>
                  <a:cubicBezTo>
                    <a:pt x="1580" y="2128"/>
                    <a:pt x="2081" y="1765"/>
                    <a:pt x="2122" y="1153"/>
                  </a:cubicBezTo>
                  <a:cubicBezTo>
                    <a:pt x="2155" y="953"/>
                    <a:pt x="2122" y="769"/>
                    <a:pt x="2039" y="585"/>
                  </a:cubicBezTo>
                  <a:cubicBezTo>
                    <a:pt x="1955" y="452"/>
                    <a:pt x="1855" y="318"/>
                    <a:pt x="1721" y="218"/>
                  </a:cubicBezTo>
                  <a:cubicBezTo>
                    <a:pt x="1537" y="84"/>
                    <a:pt x="1303" y="0"/>
                    <a:pt x="106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1"/>
            <p:cNvSpPr/>
            <p:nvPr/>
          </p:nvSpPr>
          <p:spPr>
            <a:xfrm>
              <a:off x="1525475" y="2681696"/>
              <a:ext cx="237488" cy="133036"/>
            </a:xfrm>
            <a:custGeom>
              <a:avLst/>
              <a:gdLst/>
              <a:ahLst/>
              <a:cxnLst/>
              <a:rect l="l" t="t" r="r" b="b"/>
              <a:pathLst>
                <a:path w="7403" h="4147" extrusionOk="0">
                  <a:moveTo>
                    <a:pt x="318" y="0"/>
                  </a:moveTo>
                  <a:cubicBezTo>
                    <a:pt x="318" y="0"/>
                    <a:pt x="301" y="34"/>
                    <a:pt x="251" y="84"/>
                  </a:cubicBezTo>
                  <a:cubicBezTo>
                    <a:pt x="201" y="167"/>
                    <a:pt x="168" y="251"/>
                    <a:pt x="134" y="351"/>
                  </a:cubicBezTo>
                  <a:cubicBezTo>
                    <a:pt x="1" y="702"/>
                    <a:pt x="1" y="1069"/>
                    <a:pt x="134" y="1420"/>
                  </a:cubicBezTo>
                  <a:cubicBezTo>
                    <a:pt x="335" y="1938"/>
                    <a:pt x="803" y="2306"/>
                    <a:pt x="1354" y="2406"/>
                  </a:cubicBezTo>
                  <a:cubicBezTo>
                    <a:pt x="1433" y="2410"/>
                    <a:pt x="1513" y="2412"/>
                    <a:pt x="1592" y="2412"/>
                  </a:cubicBezTo>
                  <a:cubicBezTo>
                    <a:pt x="1829" y="2412"/>
                    <a:pt x="2064" y="2394"/>
                    <a:pt x="2290" y="2356"/>
                  </a:cubicBezTo>
                  <a:cubicBezTo>
                    <a:pt x="2343" y="2344"/>
                    <a:pt x="2398" y="2339"/>
                    <a:pt x="2454" y="2339"/>
                  </a:cubicBezTo>
                  <a:cubicBezTo>
                    <a:pt x="2556" y="2339"/>
                    <a:pt x="2660" y="2357"/>
                    <a:pt x="2758" y="2389"/>
                  </a:cubicBezTo>
                  <a:cubicBezTo>
                    <a:pt x="2891" y="2456"/>
                    <a:pt x="3025" y="2557"/>
                    <a:pt x="3125" y="2674"/>
                  </a:cubicBezTo>
                  <a:cubicBezTo>
                    <a:pt x="3326" y="2924"/>
                    <a:pt x="3459" y="3242"/>
                    <a:pt x="3676" y="3509"/>
                  </a:cubicBezTo>
                  <a:cubicBezTo>
                    <a:pt x="3894" y="3743"/>
                    <a:pt x="4161" y="3927"/>
                    <a:pt x="4478" y="4027"/>
                  </a:cubicBezTo>
                  <a:cubicBezTo>
                    <a:pt x="4731" y="4108"/>
                    <a:pt x="4991" y="4146"/>
                    <a:pt x="5251" y="4146"/>
                  </a:cubicBezTo>
                  <a:cubicBezTo>
                    <a:pt x="5525" y="4146"/>
                    <a:pt x="5800" y="4104"/>
                    <a:pt x="6066" y="4027"/>
                  </a:cubicBezTo>
                  <a:cubicBezTo>
                    <a:pt x="6400" y="3927"/>
                    <a:pt x="6734" y="3793"/>
                    <a:pt x="7052" y="3626"/>
                  </a:cubicBezTo>
                  <a:cubicBezTo>
                    <a:pt x="7169" y="3576"/>
                    <a:pt x="7286" y="3509"/>
                    <a:pt x="7402" y="3425"/>
                  </a:cubicBezTo>
                  <a:lnTo>
                    <a:pt x="7402" y="3425"/>
                  </a:lnTo>
                  <a:cubicBezTo>
                    <a:pt x="7269" y="3476"/>
                    <a:pt x="7152" y="3509"/>
                    <a:pt x="7035" y="3576"/>
                  </a:cubicBezTo>
                  <a:cubicBezTo>
                    <a:pt x="6717" y="3709"/>
                    <a:pt x="6383" y="3826"/>
                    <a:pt x="6032" y="3927"/>
                  </a:cubicBezTo>
                  <a:cubicBezTo>
                    <a:pt x="5804" y="3998"/>
                    <a:pt x="5563" y="4031"/>
                    <a:pt x="5321" y="4031"/>
                  </a:cubicBezTo>
                  <a:cubicBezTo>
                    <a:pt x="5050" y="4031"/>
                    <a:pt x="4776" y="3989"/>
                    <a:pt x="4512" y="3910"/>
                  </a:cubicBezTo>
                  <a:cubicBezTo>
                    <a:pt x="4228" y="3810"/>
                    <a:pt x="3977" y="3643"/>
                    <a:pt x="3793" y="3409"/>
                  </a:cubicBezTo>
                  <a:cubicBezTo>
                    <a:pt x="3593" y="3175"/>
                    <a:pt x="3459" y="2857"/>
                    <a:pt x="3225" y="2590"/>
                  </a:cubicBezTo>
                  <a:cubicBezTo>
                    <a:pt x="3125" y="2440"/>
                    <a:pt x="2975" y="2323"/>
                    <a:pt x="2808" y="2256"/>
                  </a:cubicBezTo>
                  <a:cubicBezTo>
                    <a:pt x="2682" y="2218"/>
                    <a:pt x="2548" y="2199"/>
                    <a:pt x="2418" y="2199"/>
                  </a:cubicBezTo>
                  <a:cubicBezTo>
                    <a:pt x="2374" y="2199"/>
                    <a:pt x="2331" y="2201"/>
                    <a:pt x="2290" y="2206"/>
                  </a:cubicBezTo>
                  <a:cubicBezTo>
                    <a:pt x="2060" y="2257"/>
                    <a:pt x="1820" y="2279"/>
                    <a:pt x="1586" y="2279"/>
                  </a:cubicBezTo>
                  <a:cubicBezTo>
                    <a:pt x="1514" y="2279"/>
                    <a:pt x="1442" y="2276"/>
                    <a:pt x="1371" y="2273"/>
                  </a:cubicBezTo>
                  <a:cubicBezTo>
                    <a:pt x="869" y="2189"/>
                    <a:pt x="435" y="1855"/>
                    <a:pt x="235" y="1387"/>
                  </a:cubicBezTo>
                  <a:cubicBezTo>
                    <a:pt x="101" y="1053"/>
                    <a:pt x="84" y="702"/>
                    <a:pt x="184" y="368"/>
                  </a:cubicBezTo>
                  <a:cubicBezTo>
                    <a:pt x="251" y="134"/>
                    <a:pt x="335" y="17"/>
                    <a:pt x="31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1"/>
            <p:cNvSpPr/>
            <p:nvPr/>
          </p:nvSpPr>
          <p:spPr>
            <a:xfrm>
              <a:off x="1502955" y="2888323"/>
              <a:ext cx="196233" cy="283876"/>
            </a:xfrm>
            <a:custGeom>
              <a:avLst/>
              <a:gdLst/>
              <a:ahLst/>
              <a:cxnLst/>
              <a:rect l="l" t="t" r="r" b="b"/>
              <a:pathLst>
                <a:path w="6117" h="8849" extrusionOk="0">
                  <a:moveTo>
                    <a:pt x="3385" y="0"/>
                  </a:moveTo>
                  <a:cubicBezTo>
                    <a:pt x="3326" y="0"/>
                    <a:pt x="3267" y="3"/>
                    <a:pt x="3209" y="9"/>
                  </a:cubicBezTo>
                  <a:cubicBezTo>
                    <a:pt x="2774" y="59"/>
                    <a:pt x="2373" y="293"/>
                    <a:pt x="2123" y="644"/>
                  </a:cubicBezTo>
                  <a:cubicBezTo>
                    <a:pt x="1989" y="861"/>
                    <a:pt x="1922" y="1095"/>
                    <a:pt x="1922" y="1345"/>
                  </a:cubicBezTo>
                  <a:cubicBezTo>
                    <a:pt x="1939" y="1596"/>
                    <a:pt x="1956" y="1847"/>
                    <a:pt x="1989" y="2097"/>
                  </a:cubicBezTo>
                  <a:cubicBezTo>
                    <a:pt x="2039" y="2331"/>
                    <a:pt x="2023" y="2598"/>
                    <a:pt x="1956" y="2832"/>
                  </a:cubicBezTo>
                  <a:cubicBezTo>
                    <a:pt x="1855" y="3066"/>
                    <a:pt x="1705" y="3283"/>
                    <a:pt x="1488" y="3451"/>
                  </a:cubicBezTo>
                  <a:cubicBezTo>
                    <a:pt x="1287" y="3618"/>
                    <a:pt x="1053" y="3768"/>
                    <a:pt x="820" y="3935"/>
                  </a:cubicBezTo>
                  <a:cubicBezTo>
                    <a:pt x="569" y="4119"/>
                    <a:pt x="368" y="4353"/>
                    <a:pt x="235" y="4620"/>
                  </a:cubicBezTo>
                  <a:cubicBezTo>
                    <a:pt x="1" y="5188"/>
                    <a:pt x="151" y="5840"/>
                    <a:pt x="602" y="6258"/>
                  </a:cubicBezTo>
                  <a:cubicBezTo>
                    <a:pt x="836" y="6441"/>
                    <a:pt x="1087" y="6542"/>
                    <a:pt x="1371" y="6592"/>
                  </a:cubicBezTo>
                  <a:cubicBezTo>
                    <a:pt x="1622" y="6608"/>
                    <a:pt x="1872" y="6692"/>
                    <a:pt x="2089" y="6792"/>
                  </a:cubicBezTo>
                  <a:cubicBezTo>
                    <a:pt x="2524" y="7060"/>
                    <a:pt x="2708" y="7527"/>
                    <a:pt x="2958" y="7895"/>
                  </a:cubicBezTo>
                  <a:cubicBezTo>
                    <a:pt x="3175" y="8279"/>
                    <a:pt x="3510" y="8563"/>
                    <a:pt x="3911" y="8730"/>
                  </a:cubicBezTo>
                  <a:cubicBezTo>
                    <a:pt x="4130" y="8807"/>
                    <a:pt x="4364" y="8848"/>
                    <a:pt x="4593" y="8848"/>
                  </a:cubicBezTo>
                  <a:cubicBezTo>
                    <a:pt x="4713" y="8848"/>
                    <a:pt x="4832" y="8837"/>
                    <a:pt x="4947" y="8814"/>
                  </a:cubicBezTo>
                  <a:cubicBezTo>
                    <a:pt x="5214" y="8747"/>
                    <a:pt x="5465" y="8630"/>
                    <a:pt x="5665" y="8480"/>
                  </a:cubicBezTo>
                  <a:cubicBezTo>
                    <a:pt x="5799" y="8380"/>
                    <a:pt x="5916" y="8263"/>
                    <a:pt x="6016" y="8129"/>
                  </a:cubicBezTo>
                  <a:cubicBezTo>
                    <a:pt x="6049" y="8096"/>
                    <a:pt x="6066" y="8062"/>
                    <a:pt x="6099" y="8012"/>
                  </a:cubicBezTo>
                  <a:cubicBezTo>
                    <a:pt x="6116" y="7995"/>
                    <a:pt x="6116" y="7979"/>
                    <a:pt x="6116" y="7979"/>
                  </a:cubicBezTo>
                  <a:lnTo>
                    <a:pt x="6116" y="7979"/>
                  </a:lnTo>
                  <a:cubicBezTo>
                    <a:pt x="5983" y="8146"/>
                    <a:pt x="5815" y="8296"/>
                    <a:pt x="5632" y="8430"/>
                  </a:cubicBezTo>
                  <a:cubicBezTo>
                    <a:pt x="5431" y="8580"/>
                    <a:pt x="5197" y="8680"/>
                    <a:pt x="4947" y="8730"/>
                  </a:cubicBezTo>
                  <a:cubicBezTo>
                    <a:pt x="4835" y="8753"/>
                    <a:pt x="4722" y="8764"/>
                    <a:pt x="4609" y="8764"/>
                  </a:cubicBezTo>
                  <a:cubicBezTo>
                    <a:pt x="4382" y="8764"/>
                    <a:pt x="4156" y="8719"/>
                    <a:pt x="3944" y="8630"/>
                  </a:cubicBezTo>
                  <a:cubicBezTo>
                    <a:pt x="3576" y="8480"/>
                    <a:pt x="3259" y="8196"/>
                    <a:pt x="3042" y="7845"/>
                  </a:cubicBezTo>
                  <a:cubicBezTo>
                    <a:pt x="2925" y="7644"/>
                    <a:pt x="2825" y="7444"/>
                    <a:pt x="2691" y="7243"/>
                  </a:cubicBezTo>
                  <a:cubicBezTo>
                    <a:pt x="2557" y="7009"/>
                    <a:pt x="2373" y="6826"/>
                    <a:pt x="2156" y="6692"/>
                  </a:cubicBezTo>
                  <a:cubicBezTo>
                    <a:pt x="1688" y="6408"/>
                    <a:pt x="1087" y="6525"/>
                    <a:pt x="703" y="6157"/>
                  </a:cubicBezTo>
                  <a:cubicBezTo>
                    <a:pt x="285" y="5773"/>
                    <a:pt x="151" y="5188"/>
                    <a:pt x="352" y="4670"/>
                  </a:cubicBezTo>
                  <a:cubicBezTo>
                    <a:pt x="485" y="4420"/>
                    <a:pt x="669" y="4219"/>
                    <a:pt x="903" y="4052"/>
                  </a:cubicBezTo>
                  <a:cubicBezTo>
                    <a:pt x="1120" y="3885"/>
                    <a:pt x="1371" y="3735"/>
                    <a:pt x="1588" y="3551"/>
                  </a:cubicBezTo>
                  <a:cubicBezTo>
                    <a:pt x="1805" y="3367"/>
                    <a:pt x="1972" y="3150"/>
                    <a:pt x="2089" y="2882"/>
                  </a:cubicBezTo>
                  <a:cubicBezTo>
                    <a:pt x="2156" y="2615"/>
                    <a:pt x="2173" y="2348"/>
                    <a:pt x="2123" y="2080"/>
                  </a:cubicBezTo>
                  <a:cubicBezTo>
                    <a:pt x="2089" y="1830"/>
                    <a:pt x="2056" y="1596"/>
                    <a:pt x="2056" y="1345"/>
                  </a:cubicBezTo>
                  <a:cubicBezTo>
                    <a:pt x="2056" y="1128"/>
                    <a:pt x="2106" y="911"/>
                    <a:pt x="2223" y="710"/>
                  </a:cubicBezTo>
                  <a:cubicBezTo>
                    <a:pt x="2457" y="376"/>
                    <a:pt x="2825" y="159"/>
                    <a:pt x="3226" y="109"/>
                  </a:cubicBezTo>
                  <a:cubicBezTo>
                    <a:pt x="3291" y="102"/>
                    <a:pt x="3357" y="99"/>
                    <a:pt x="3424" y="99"/>
                  </a:cubicBezTo>
                  <a:cubicBezTo>
                    <a:pt x="3695" y="99"/>
                    <a:pt x="3970" y="155"/>
                    <a:pt x="4211" y="276"/>
                  </a:cubicBezTo>
                  <a:cubicBezTo>
                    <a:pt x="4429" y="393"/>
                    <a:pt x="4646" y="543"/>
                    <a:pt x="4846" y="710"/>
                  </a:cubicBezTo>
                  <a:cubicBezTo>
                    <a:pt x="5164" y="994"/>
                    <a:pt x="5297" y="1195"/>
                    <a:pt x="5297" y="1195"/>
                  </a:cubicBezTo>
                  <a:cubicBezTo>
                    <a:pt x="5281" y="1128"/>
                    <a:pt x="5247" y="1095"/>
                    <a:pt x="5214" y="1045"/>
                  </a:cubicBezTo>
                  <a:cubicBezTo>
                    <a:pt x="5114" y="911"/>
                    <a:pt x="4997" y="794"/>
                    <a:pt x="4880" y="677"/>
                  </a:cubicBezTo>
                  <a:cubicBezTo>
                    <a:pt x="4696" y="493"/>
                    <a:pt x="4479" y="326"/>
                    <a:pt x="4245" y="209"/>
                  </a:cubicBezTo>
                  <a:cubicBezTo>
                    <a:pt x="3980" y="70"/>
                    <a:pt x="3681" y="0"/>
                    <a:pt x="338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1"/>
            <p:cNvSpPr/>
            <p:nvPr/>
          </p:nvSpPr>
          <p:spPr>
            <a:xfrm>
              <a:off x="1367353" y="3084236"/>
              <a:ext cx="132426" cy="165661"/>
            </a:xfrm>
            <a:custGeom>
              <a:avLst/>
              <a:gdLst/>
              <a:ahLst/>
              <a:cxnLst/>
              <a:rect l="l" t="t" r="r" b="b"/>
              <a:pathLst>
                <a:path w="4128" h="5164" extrusionOk="0">
                  <a:moveTo>
                    <a:pt x="1" y="0"/>
                  </a:moveTo>
                  <a:cubicBezTo>
                    <a:pt x="1" y="0"/>
                    <a:pt x="1" y="34"/>
                    <a:pt x="17" y="84"/>
                  </a:cubicBezTo>
                  <a:cubicBezTo>
                    <a:pt x="51" y="167"/>
                    <a:pt x="101" y="234"/>
                    <a:pt x="168" y="284"/>
                  </a:cubicBezTo>
                  <a:cubicBezTo>
                    <a:pt x="387" y="474"/>
                    <a:pt x="644" y="575"/>
                    <a:pt x="917" y="575"/>
                  </a:cubicBezTo>
                  <a:cubicBezTo>
                    <a:pt x="957" y="575"/>
                    <a:pt x="997" y="572"/>
                    <a:pt x="1037" y="568"/>
                  </a:cubicBezTo>
                  <a:cubicBezTo>
                    <a:pt x="1438" y="568"/>
                    <a:pt x="1872" y="384"/>
                    <a:pt x="2373" y="368"/>
                  </a:cubicBezTo>
                  <a:cubicBezTo>
                    <a:pt x="2416" y="362"/>
                    <a:pt x="2459" y="359"/>
                    <a:pt x="2502" y="359"/>
                  </a:cubicBezTo>
                  <a:cubicBezTo>
                    <a:pt x="2709" y="359"/>
                    <a:pt x="2912" y="424"/>
                    <a:pt x="3092" y="535"/>
                  </a:cubicBezTo>
                  <a:cubicBezTo>
                    <a:pt x="3292" y="702"/>
                    <a:pt x="3426" y="953"/>
                    <a:pt x="3443" y="1237"/>
                  </a:cubicBezTo>
                  <a:cubicBezTo>
                    <a:pt x="3493" y="1788"/>
                    <a:pt x="3259" y="2323"/>
                    <a:pt x="3225" y="2857"/>
                  </a:cubicBezTo>
                  <a:cubicBezTo>
                    <a:pt x="3209" y="3108"/>
                    <a:pt x="3242" y="3359"/>
                    <a:pt x="3359" y="3576"/>
                  </a:cubicBezTo>
                  <a:cubicBezTo>
                    <a:pt x="3459" y="3760"/>
                    <a:pt x="3593" y="3943"/>
                    <a:pt x="3743" y="4094"/>
                  </a:cubicBezTo>
                  <a:cubicBezTo>
                    <a:pt x="3961" y="4294"/>
                    <a:pt x="4077" y="4578"/>
                    <a:pt x="4061" y="4879"/>
                  </a:cubicBezTo>
                  <a:cubicBezTo>
                    <a:pt x="4027" y="4979"/>
                    <a:pt x="3977" y="5080"/>
                    <a:pt x="3910" y="5163"/>
                  </a:cubicBezTo>
                  <a:cubicBezTo>
                    <a:pt x="3910" y="5163"/>
                    <a:pt x="4044" y="5113"/>
                    <a:pt x="4111" y="4896"/>
                  </a:cubicBezTo>
                  <a:cubicBezTo>
                    <a:pt x="4128" y="4762"/>
                    <a:pt x="4128" y="4612"/>
                    <a:pt x="4094" y="4495"/>
                  </a:cubicBezTo>
                  <a:cubicBezTo>
                    <a:pt x="4027" y="4311"/>
                    <a:pt x="3944" y="4161"/>
                    <a:pt x="3810" y="4027"/>
                  </a:cubicBezTo>
                  <a:cubicBezTo>
                    <a:pt x="3676" y="3877"/>
                    <a:pt x="3559" y="3709"/>
                    <a:pt x="3459" y="3526"/>
                  </a:cubicBezTo>
                  <a:cubicBezTo>
                    <a:pt x="3359" y="3325"/>
                    <a:pt x="3326" y="3091"/>
                    <a:pt x="3359" y="2857"/>
                  </a:cubicBezTo>
                  <a:cubicBezTo>
                    <a:pt x="3376" y="2373"/>
                    <a:pt x="3626" y="1838"/>
                    <a:pt x="3576" y="1220"/>
                  </a:cubicBezTo>
                  <a:cubicBezTo>
                    <a:pt x="3559" y="902"/>
                    <a:pt x="3409" y="618"/>
                    <a:pt x="3158" y="435"/>
                  </a:cubicBezTo>
                  <a:cubicBezTo>
                    <a:pt x="2959" y="306"/>
                    <a:pt x="2723" y="227"/>
                    <a:pt x="2482" y="227"/>
                  </a:cubicBezTo>
                  <a:cubicBezTo>
                    <a:pt x="2440" y="227"/>
                    <a:pt x="2398" y="229"/>
                    <a:pt x="2356" y="234"/>
                  </a:cubicBezTo>
                  <a:cubicBezTo>
                    <a:pt x="1839" y="268"/>
                    <a:pt x="1404" y="451"/>
                    <a:pt x="1037" y="468"/>
                  </a:cubicBezTo>
                  <a:cubicBezTo>
                    <a:pt x="987" y="474"/>
                    <a:pt x="938" y="476"/>
                    <a:pt x="890" y="476"/>
                  </a:cubicBezTo>
                  <a:cubicBezTo>
                    <a:pt x="643" y="476"/>
                    <a:pt x="410" y="404"/>
                    <a:pt x="201" y="251"/>
                  </a:cubicBezTo>
                  <a:cubicBezTo>
                    <a:pt x="134" y="167"/>
                    <a:pt x="51" y="84"/>
                    <a:pt x="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1"/>
            <p:cNvSpPr/>
            <p:nvPr/>
          </p:nvSpPr>
          <p:spPr>
            <a:xfrm>
              <a:off x="1519573" y="3331316"/>
              <a:ext cx="395097" cy="1301999"/>
            </a:xfrm>
            <a:custGeom>
              <a:avLst/>
              <a:gdLst/>
              <a:ahLst/>
              <a:cxnLst/>
              <a:rect l="l" t="t" r="r" b="b"/>
              <a:pathLst>
                <a:path w="12316" h="40586" extrusionOk="0">
                  <a:moveTo>
                    <a:pt x="7302" y="1"/>
                  </a:moveTo>
                  <a:lnTo>
                    <a:pt x="1" y="2023"/>
                  </a:lnTo>
                  <a:lnTo>
                    <a:pt x="7954" y="40402"/>
                  </a:lnTo>
                  <a:lnTo>
                    <a:pt x="12315" y="40586"/>
                  </a:lnTo>
                  <a:lnTo>
                    <a:pt x="7302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1"/>
            <p:cNvSpPr/>
            <p:nvPr/>
          </p:nvSpPr>
          <p:spPr>
            <a:xfrm>
              <a:off x="1062368" y="3244828"/>
              <a:ext cx="817430" cy="1018123"/>
            </a:xfrm>
            <a:custGeom>
              <a:avLst/>
              <a:gdLst/>
              <a:ahLst/>
              <a:cxnLst/>
              <a:rect l="l" t="t" r="r" b="b"/>
              <a:pathLst>
                <a:path w="25481" h="31737" extrusionOk="0">
                  <a:moveTo>
                    <a:pt x="8595" y="0"/>
                  </a:moveTo>
                  <a:cubicBezTo>
                    <a:pt x="8415" y="0"/>
                    <a:pt x="8234" y="13"/>
                    <a:pt x="8054" y="40"/>
                  </a:cubicBezTo>
                  <a:lnTo>
                    <a:pt x="7920" y="74"/>
                  </a:lnTo>
                  <a:lnTo>
                    <a:pt x="0" y="28361"/>
                  </a:lnTo>
                  <a:lnTo>
                    <a:pt x="5848" y="30784"/>
                  </a:lnTo>
                  <a:lnTo>
                    <a:pt x="14253" y="6991"/>
                  </a:lnTo>
                  <a:lnTo>
                    <a:pt x="19332" y="31736"/>
                  </a:lnTo>
                  <a:lnTo>
                    <a:pt x="25481" y="30533"/>
                  </a:lnTo>
                  <a:lnTo>
                    <a:pt x="21287" y="508"/>
                  </a:lnTo>
                  <a:lnTo>
                    <a:pt x="20719" y="441"/>
                  </a:lnTo>
                  <a:cubicBezTo>
                    <a:pt x="20587" y="422"/>
                    <a:pt x="20456" y="413"/>
                    <a:pt x="20325" y="413"/>
                  </a:cubicBezTo>
                  <a:cubicBezTo>
                    <a:pt x="20107" y="413"/>
                    <a:pt x="19892" y="439"/>
                    <a:pt x="19683" y="491"/>
                  </a:cubicBezTo>
                  <a:lnTo>
                    <a:pt x="19299" y="592"/>
                  </a:lnTo>
                  <a:cubicBezTo>
                    <a:pt x="19082" y="642"/>
                    <a:pt x="18860" y="667"/>
                    <a:pt x="18639" y="667"/>
                  </a:cubicBezTo>
                  <a:cubicBezTo>
                    <a:pt x="18417" y="667"/>
                    <a:pt x="18196" y="642"/>
                    <a:pt x="17979" y="592"/>
                  </a:cubicBezTo>
                  <a:lnTo>
                    <a:pt x="17695" y="525"/>
                  </a:lnTo>
                  <a:cubicBezTo>
                    <a:pt x="17485" y="472"/>
                    <a:pt x="17271" y="447"/>
                    <a:pt x="17057" y="447"/>
                  </a:cubicBezTo>
                  <a:cubicBezTo>
                    <a:pt x="16862" y="447"/>
                    <a:pt x="16666" y="468"/>
                    <a:pt x="16475" y="508"/>
                  </a:cubicBezTo>
                  <a:lnTo>
                    <a:pt x="15790" y="642"/>
                  </a:lnTo>
                  <a:cubicBezTo>
                    <a:pt x="15597" y="680"/>
                    <a:pt x="15402" y="699"/>
                    <a:pt x="15208" y="699"/>
                  </a:cubicBezTo>
                  <a:cubicBezTo>
                    <a:pt x="14896" y="699"/>
                    <a:pt x="14585" y="651"/>
                    <a:pt x="14286" y="558"/>
                  </a:cubicBezTo>
                  <a:lnTo>
                    <a:pt x="13618" y="324"/>
                  </a:lnTo>
                  <a:cubicBezTo>
                    <a:pt x="13324" y="215"/>
                    <a:pt x="13009" y="163"/>
                    <a:pt x="12695" y="163"/>
                  </a:cubicBezTo>
                  <a:cubicBezTo>
                    <a:pt x="12528" y="163"/>
                    <a:pt x="12361" y="178"/>
                    <a:pt x="12198" y="207"/>
                  </a:cubicBezTo>
                  <a:lnTo>
                    <a:pt x="11563" y="324"/>
                  </a:lnTo>
                  <a:cubicBezTo>
                    <a:pt x="11409" y="354"/>
                    <a:pt x="11252" y="367"/>
                    <a:pt x="11094" y="367"/>
                  </a:cubicBezTo>
                  <a:cubicBezTo>
                    <a:pt x="10893" y="367"/>
                    <a:pt x="10690" y="345"/>
                    <a:pt x="10493" y="307"/>
                  </a:cubicBezTo>
                  <a:lnTo>
                    <a:pt x="9407" y="90"/>
                  </a:lnTo>
                  <a:cubicBezTo>
                    <a:pt x="9137" y="30"/>
                    <a:pt x="8866" y="0"/>
                    <a:pt x="85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1"/>
            <p:cNvSpPr/>
            <p:nvPr/>
          </p:nvSpPr>
          <p:spPr>
            <a:xfrm>
              <a:off x="1774191" y="4618269"/>
              <a:ext cx="274990" cy="53445"/>
            </a:xfrm>
            <a:custGeom>
              <a:avLst/>
              <a:gdLst/>
              <a:ahLst/>
              <a:cxnLst/>
              <a:rect l="l" t="t" r="r" b="b"/>
              <a:pathLst>
                <a:path w="8572" h="1666" extrusionOk="0">
                  <a:moveTo>
                    <a:pt x="4629" y="1"/>
                  </a:moveTo>
                  <a:lnTo>
                    <a:pt x="0" y="134"/>
                  </a:lnTo>
                  <a:lnTo>
                    <a:pt x="51" y="1638"/>
                  </a:lnTo>
                  <a:lnTo>
                    <a:pt x="335" y="1638"/>
                  </a:lnTo>
                  <a:cubicBezTo>
                    <a:pt x="805" y="1651"/>
                    <a:pt x="1813" y="1665"/>
                    <a:pt x="2938" y="1665"/>
                  </a:cubicBezTo>
                  <a:cubicBezTo>
                    <a:pt x="4854" y="1665"/>
                    <a:pt x="7110" y="1623"/>
                    <a:pt x="7636" y="1454"/>
                  </a:cubicBezTo>
                  <a:cubicBezTo>
                    <a:pt x="8572" y="1170"/>
                    <a:pt x="4645" y="452"/>
                    <a:pt x="4645" y="452"/>
                  </a:cubicBezTo>
                  <a:lnTo>
                    <a:pt x="46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1"/>
            <p:cNvSpPr/>
            <p:nvPr/>
          </p:nvSpPr>
          <p:spPr>
            <a:xfrm>
              <a:off x="1774737" y="4630203"/>
              <a:ext cx="54696" cy="38496"/>
            </a:xfrm>
            <a:custGeom>
              <a:avLst/>
              <a:gdLst/>
              <a:ahLst/>
              <a:cxnLst/>
              <a:rect l="l" t="t" r="r" b="b"/>
              <a:pathLst>
                <a:path w="1705" h="1200" extrusionOk="0">
                  <a:moveTo>
                    <a:pt x="194" y="0"/>
                  </a:moveTo>
                  <a:cubicBezTo>
                    <a:pt x="129" y="0"/>
                    <a:pt x="65" y="5"/>
                    <a:pt x="0" y="13"/>
                  </a:cubicBezTo>
                  <a:lnTo>
                    <a:pt x="34" y="1199"/>
                  </a:lnTo>
                  <a:lnTo>
                    <a:pt x="1704" y="1183"/>
                  </a:lnTo>
                  <a:cubicBezTo>
                    <a:pt x="1621" y="815"/>
                    <a:pt x="1387" y="498"/>
                    <a:pt x="1086" y="297"/>
                  </a:cubicBezTo>
                  <a:cubicBezTo>
                    <a:pt x="822" y="103"/>
                    <a:pt x="51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1"/>
            <p:cNvSpPr/>
            <p:nvPr/>
          </p:nvSpPr>
          <p:spPr>
            <a:xfrm>
              <a:off x="1775795" y="4646147"/>
              <a:ext cx="253560" cy="26081"/>
            </a:xfrm>
            <a:custGeom>
              <a:avLst/>
              <a:gdLst/>
              <a:ahLst/>
              <a:cxnLst/>
              <a:rect l="l" t="t" r="r" b="b"/>
              <a:pathLst>
                <a:path w="7904" h="813" extrusionOk="0">
                  <a:moveTo>
                    <a:pt x="6517" y="1"/>
                  </a:moveTo>
                  <a:cubicBezTo>
                    <a:pt x="6250" y="17"/>
                    <a:pt x="6133" y="552"/>
                    <a:pt x="6133" y="552"/>
                  </a:cubicBezTo>
                  <a:lnTo>
                    <a:pt x="1" y="669"/>
                  </a:lnTo>
                  <a:lnTo>
                    <a:pt x="1" y="769"/>
                  </a:lnTo>
                  <a:cubicBezTo>
                    <a:pt x="593" y="799"/>
                    <a:pt x="1375" y="813"/>
                    <a:pt x="2215" y="813"/>
                  </a:cubicBezTo>
                  <a:cubicBezTo>
                    <a:pt x="4668" y="813"/>
                    <a:pt x="7612" y="697"/>
                    <a:pt x="7737" y="535"/>
                  </a:cubicBezTo>
                  <a:cubicBezTo>
                    <a:pt x="7904" y="335"/>
                    <a:pt x="6517" y="1"/>
                    <a:pt x="6517" y="1"/>
                  </a:cubicBez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1"/>
            <p:cNvSpPr/>
            <p:nvPr/>
          </p:nvSpPr>
          <p:spPr>
            <a:xfrm>
              <a:off x="1775795" y="4659941"/>
              <a:ext cx="248203" cy="8437"/>
            </a:xfrm>
            <a:custGeom>
              <a:avLst/>
              <a:gdLst/>
              <a:ahLst/>
              <a:cxnLst/>
              <a:rect l="l" t="t" r="r" b="b"/>
              <a:pathLst>
                <a:path w="7737" h="263" extrusionOk="0">
                  <a:moveTo>
                    <a:pt x="7701" y="1"/>
                  </a:moveTo>
                  <a:cubicBezTo>
                    <a:pt x="7682" y="1"/>
                    <a:pt x="7661" y="13"/>
                    <a:pt x="7653" y="38"/>
                  </a:cubicBezTo>
                  <a:lnTo>
                    <a:pt x="7436" y="55"/>
                  </a:lnTo>
                  <a:lnTo>
                    <a:pt x="6600" y="89"/>
                  </a:lnTo>
                  <a:cubicBezTo>
                    <a:pt x="5882" y="122"/>
                    <a:pt x="4913" y="155"/>
                    <a:pt x="3827" y="189"/>
                  </a:cubicBezTo>
                  <a:cubicBezTo>
                    <a:pt x="2757" y="206"/>
                    <a:pt x="1788" y="222"/>
                    <a:pt x="1070" y="222"/>
                  </a:cubicBezTo>
                  <a:lnTo>
                    <a:pt x="234" y="239"/>
                  </a:lnTo>
                  <a:lnTo>
                    <a:pt x="1" y="239"/>
                  </a:lnTo>
                  <a:lnTo>
                    <a:pt x="234" y="256"/>
                  </a:lnTo>
                  <a:lnTo>
                    <a:pt x="1070" y="256"/>
                  </a:lnTo>
                  <a:cubicBezTo>
                    <a:pt x="1275" y="261"/>
                    <a:pt x="1505" y="263"/>
                    <a:pt x="1755" y="263"/>
                  </a:cubicBezTo>
                  <a:cubicBezTo>
                    <a:pt x="2356" y="263"/>
                    <a:pt x="3071" y="251"/>
                    <a:pt x="3827" y="239"/>
                  </a:cubicBezTo>
                  <a:cubicBezTo>
                    <a:pt x="4913" y="206"/>
                    <a:pt x="5882" y="155"/>
                    <a:pt x="6600" y="122"/>
                  </a:cubicBezTo>
                  <a:lnTo>
                    <a:pt x="7436" y="72"/>
                  </a:lnTo>
                  <a:cubicBezTo>
                    <a:pt x="7519" y="55"/>
                    <a:pt x="7586" y="55"/>
                    <a:pt x="7653" y="55"/>
                  </a:cubicBezTo>
                  <a:cubicBezTo>
                    <a:pt x="7660" y="76"/>
                    <a:pt x="7676" y="85"/>
                    <a:pt x="7692" y="85"/>
                  </a:cubicBezTo>
                  <a:cubicBezTo>
                    <a:pt x="7714" y="85"/>
                    <a:pt x="7737" y="68"/>
                    <a:pt x="7737" y="38"/>
                  </a:cubicBezTo>
                  <a:cubicBezTo>
                    <a:pt x="7737" y="13"/>
                    <a:pt x="7720" y="1"/>
                    <a:pt x="7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1"/>
            <p:cNvSpPr/>
            <p:nvPr/>
          </p:nvSpPr>
          <p:spPr>
            <a:xfrm>
              <a:off x="1971451" y="4644543"/>
              <a:ext cx="14500" cy="21462"/>
            </a:xfrm>
            <a:custGeom>
              <a:avLst/>
              <a:gdLst/>
              <a:ahLst/>
              <a:cxnLst/>
              <a:rect l="l" t="t" r="r" b="b"/>
              <a:pathLst>
                <a:path w="452" h="669" extrusionOk="0">
                  <a:moveTo>
                    <a:pt x="451" y="1"/>
                  </a:moveTo>
                  <a:lnTo>
                    <a:pt x="451" y="1"/>
                  </a:lnTo>
                  <a:cubicBezTo>
                    <a:pt x="318" y="51"/>
                    <a:pt x="201" y="151"/>
                    <a:pt x="134" y="268"/>
                  </a:cubicBezTo>
                  <a:cubicBezTo>
                    <a:pt x="50" y="385"/>
                    <a:pt x="0" y="535"/>
                    <a:pt x="34" y="669"/>
                  </a:cubicBezTo>
                  <a:cubicBezTo>
                    <a:pt x="67" y="535"/>
                    <a:pt x="117" y="418"/>
                    <a:pt x="167" y="301"/>
                  </a:cubicBezTo>
                  <a:cubicBezTo>
                    <a:pt x="251" y="184"/>
                    <a:pt x="351" y="84"/>
                    <a:pt x="4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1"/>
            <p:cNvSpPr/>
            <p:nvPr/>
          </p:nvSpPr>
          <p:spPr>
            <a:xfrm>
              <a:off x="1928015" y="4635368"/>
              <a:ext cx="8084" cy="11420"/>
            </a:xfrm>
            <a:custGeom>
              <a:avLst/>
              <a:gdLst/>
              <a:ahLst/>
              <a:cxnLst/>
              <a:rect l="l" t="t" r="r" b="b"/>
              <a:pathLst>
                <a:path w="252" h="356" extrusionOk="0">
                  <a:moveTo>
                    <a:pt x="233" y="0"/>
                  </a:moveTo>
                  <a:cubicBezTo>
                    <a:pt x="223" y="0"/>
                    <a:pt x="162" y="77"/>
                    <a:pt x="101" y="153"/>
                  </a:cubicBezTo>
                  <a:cubicBezTo>
                    <a:pt x="34" y="253"/>
                    <a:pt x="1" y="353"/>
                    <a:pt x="1" y="353"/>
                  </a:cubicBezTo>
                  <a:cubicBezTo>
                    <a:pt x="2" y="355"/>
                    <a:pt x="4" y="355"/>
                    <a:pt x="6" y="355"/>
                  </a:cubicBezTo>
                  <a:cubicBezTo>
                    <a:pt x="29" y="355"/>
                    <a:pt x="90" y="278"/>
                    <a:pt x="151" y="186"/>
                  </a:cubicBezTo>
                  <a:cubicBezTo>
                    <a:pt x="218" y="86"/>
                    <a:pt x="251" y="2"/>
                    <a:pt x="235" y="2"/>
                  </a:cubicBezTo>
                  <a:cubicBezTo>
                    <a:pt x="235" y="1"/>
                    <a:pt x="234" y="0"/>
                    <a:pt x="2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1"/>
            <p:cNvSpPr/>
            <p:nvPr/>
          </p:nvSpPr>
          <p:spPr>
            <a:xfrm>
              <a:off x="1915696" y="4633187"/>
              <a:ext cx="9688" cy="8180"/>
            </a:xfrm>
            <a:custGeom>
              <a:avLst/>
              <a:gdLst/>
              <a:ahLst/>
              <a:cxnLst/>
              <a:rect l="l" t="t" r="r" b="b"/>
              <a:pathLst>
                <a:path w="302" h="255" extrusionOk="0">
                  <a:moveTo>
                    <a:pt x="292" y="0"/>
                  </a:moveTo>
                  <a:cubicBezTo>
                    <a:pt x="267" y="0"/>
                    <a:pt x="207" y="46"/>
                    <a:pt x="134" y="104"/>
                  </a:cubicBezTo>
                  <a:cubicBezTo>
                    <a:pt x="51" y="171"/>
                    <a:pt x="0" y="238"/>
                    <a:pt x="17" y="254"/>
                  </a:cubicBezTo>
                  <a:cubicBezTo>
                    <a:pt x="17" y="254"/>
                    <a:pt x="101" y="221"/>
                    <a:pt x="168" y="154"/>
                  </a:cubicBezTo>
                  <a:cubicBezTo>
                    <a:pt x="251" y="70"/>
                    <a:pt x="301" y="20"/>
                    <a:pt x="301" y="4"/>
                  </a:cubicBezTo>
                  <a:cubicBezTo>
                    <a:pt x="299" y="1"/>
                    <a:pt x="296" y="0"/>
                    <a:pt x="2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1"/>
            <p:cNvSpPr/>
            <p:nvPr/>
          </p:nvSpPr>
          <p:spPr>
            <a:xfrm>
              <a:off x="1908190" y="4627669"/>
              <a:ext cx="15591" cy="1572"/>
            </a:xfrm>
            <a:custGeom>
              <a:avLst/>
              <a:gdLst/>
              <a:ahLst/>
              <a:cxnLst/>
              <a:rect l="l" t="t" r="r" b="b"/>
              <a:pathLst>
                <a:path w="486" h="49" extrusionOk="0">
                  <a:moveTo>
                    <a:pt x="237" y="0"/>
                  </a:moveTo>
                  <a:cubicBezTo>
                    <a:pt x="155" y="0"/>
                    <a:pt x="76" y="9"/>
                    <a:pt x="1" y="25"/>
                  </a:cubicBezTo>
                  <a:cubicBezTo>
                    <a:pt x="60" y="37"/>
                    <a:pt x="119" y="49"/>
                    <a:pt x="172" y="49"/>
                  </a:cubicBezTo>
                  <a:cubicBezTo>
                    <a:pt x="194" y="49"/>
                    <a:pt x="215" y="47"/>
                    <a:pt x="234" y="42"/>
                  </a:cubicBezTo>
                  <a:cubicBezTo>
                    <a:pt x="259" y="47"/>
                    <a:pt x="283" y="49"/>
                    <a:pt x="308" y="49"/>
                  </a:cubicBezTo>
                  <a:cubicBezTo>
                    <a:pt x="367" y="49"/>
                    <a:pt x="426" y="37"/>
                    <a:pt x="485" y="25"/>
                  </a:cubicBezTo>
                  <a:cubicBezTo>
                    <a:pt x="402" y="9"/>
                    <a:pt x="318" y="0"/>
                    <a:pt x="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1"/>
            <p:cNvSpPr/>
            <p:nvPr/>
          </p:nvSpPr>
          <p:spPr>
            <a:xfrm>
              <a:off x="1905495" y="4619360"/>
              <a:ext cx="17195" cy="2374"/>
            </a:xfrm>
            <a:custGeom>
              <a:avLst/>
              <a:gdLst/>
              <a:ahLst/>
              <a:cxnLst/>
              <a:rect l="l" t="t" r="r" b="b"/>
              <a:pathLst>
                <a:path w="536" h="74" extrusionOk="0">
                  <a:moveTo>
                    <a:pt x="1" y="0"/>
                  </a:moveTo>
                  <a:cubicBezTo>
                    <a:pt x="85" y="50"/>
                    <a:pt x="168" y="67"/>
                    <a:pt x="268" y="67"/>
                  </a:cubicBezTo>
                  <a:cubicBezTo>
                    <a:pt x="289" y="71"/>
                    <a:pt x="311" y="73"/>
                    <a:pt x="334" y="73"/>
                  </a:cubicBezTo>
                  <a:cubicBezTo>
                    <a:pt x="401" y="73"/>
                    <a:pt x="473" y="55"/>
                    <a:pt x="536" y="17"/>
                  </a:cubicBezTo>
                  <a:lnTo>
                    <a:pt x="268" y="17"/>
                  </a:lnTo>
                  <a:cubicBezTo>
                    <a:pt x="185" y="0"/>
                    <a:pt x="85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1"/>
            <p:cNvSpPr/>
            <p:nvPr/>
          </p:nvSpPr>
          <p:spPr>
            <a:xfrm>
              <a:off x="1932859" y="4621798"/>
              <a:ext cx="27878" cy="15270"/>
            </a:xfrm>
            <a:custGeom>
              <a:avLst/>
              <a:gdLst/>
              <a:ahLst/>
              <a:cxnLst/>
              <a:rect l="l" t="t" r="r" b="b"/>
              <a:pathLst>
                <a:path w="869" h="476" extrusionOk="0">
                  <a:moveTo>
                    <a:pt x="581" y="51"/>
                  </a:moveTo>
                  <a:cubicBezTo>
                    <a:pt x="648" y="51"/>
                    <a:pt x="714" y="64"/>
                    <a:pt x="769" y="91"/>
                  </a:cubicBezTo>
                  <a:cubicBezTo>
                    <a:pt x="819" y="125"/>
                    <a:pt x="802" y="175"/>
                    <a:pt x="752" y="208"/>
                  </a:cubicBezTo>
                  <a:cubicBezTo>
                    <a:pt x="702" y="225"/>
                    <a:pt x="652" y="258"/>
                    <a:pt x="585" y="275"/>
                  </a:cubicBezTo>
                  <a:cubicBezTo>
                    <a:pt x="501" y="309"/>
                    <a:pt x="384" y="342"/>
                    <a:pt x="284" y="359"/>
                  </a:cubicBezTo>
                  <a:cubicBezTo>
                    <a:pt x="204" y="375"/>
                    <a:pt x="136" y="383"/>
                    <a:pt x="87" y="389"/>
                  </a:cubicBezTo>
                  <a:lnTo>
                    <a:pt x="87" y="389"/>
                  </a:lnTo>
                  <a:cubicBezTo>
                    <a:pt x="111" y="336"/>
                    <a:pt x="140" y="285"/>
                    <a:pt x="184" y="242"/>
                  </a:cubicBezTo>
                  <a:cubicBezTo>
                    <a:pt x="234" y="158"/>
                    <a:pt x="334" y="108"/>
                    <a:pt x="418" y="75"/>
                  </a:cubicBezTo>
                  <a:cubicBezTo>
                    <a:pt x="470" y="60"/>
                    <a:pt x="526" y="51"/>
                    <a:pt x="581" y="51"/>
                  </a:cubicBezTo>
                  <a:close/>
                  <a:moveTo>
                    <a:pt x="575" y="0"/>
                  </a:moveTo>
                  <a:cubicBezTo>
                    <a:pt x="410" y="0"/>
                    <a:pt x="251" y="75"/>
                    <a:pt x="150" y="208"/>
                  </a:cubicBezTo>
                  <a:cubicBezTo>
                    <a:pt x="104" y="271"/>
                    <a:pt x="71" y="319"/>
                    <a:pt x="54" y="393"/>
                  </a:cubicBezTo>
                  <a:lnTo>
                    <a:pt x="54" y="393"/>
                  </a:lnTo>
                  <a:cubicBezTo>
                    <a:pt x="19" y="398"/>
                    <a:pt x="0" y="402"/>
                    <a:pt x="0" y="409"/>
                  </a:cubicBezTo>
                  <a:cubicBezTo>
                    <a:pt x="17" y="409"/>
                    <a:pt x="34" y="409"/>
                    <a:pt x="50" y="409"/>
                  </a:cubicBezTo>
                  <a:lnTo>
                    <a:pt x="50" y="409"/>
                  </a:lnTo>
                  <a:cubicBezTo>
                    <a:pt x="50" y="409"/>
                    <a:pt x="50" y="409"/>
                    <a:pt x="50" y="409"/>
                  </a:cubicBezTo>
                  <a:cubicBezTo>
                    <a:pt x="50" y="442"/>
                    <a:pt x="50" y="476"/>
                    <a:pt x="50" y="476"/>
                  </a:cubicBezTo>
                  <a:cubicBezTo>
                    <a:pt x="59" y="453"/>
                    <a:pt x="68" y="431"/>
                    <a:pt x="78" y="408"/>
                  </a:cubicBezTo>
                  <a:lnTo>
                    <a:pt x="78" y="408"/>
                  </a:lnTo>
                  <a:cubicBezTo>
                    <a:pt x="152" y="408"/>
                    <a:pt x="227" y="404"/>
                    <a:pt x="301" y="392"/>
                  </a:cubicBezTo>
                  <a:cubicBezTo>
                    <a:pt x="401" y="375"/>
                    <a:pt x="501" y="359"/>
                    <a:pt x="602" y="325"/>
                  </a:cubicBezTo>
                  <a:cubicBezTo>
                    <a:pt x="668" y="309"/>
                    <a:pt x="735" y="275"/>
                    <a:pt x="785" y="242"/>
                  </a:cubicBezTo>
                  <a:cubicBezTo>
                    <a:pt x="819" y="225"/>
                    <a:pt x="852" y="192"/>
                    <a:pt x="852" y="158"/>
                  </a:cubicBezTo>
                  <a:cubicBezTo>
                    <a:pt x="869" y="108"/>
                    <a:pt x="852" y="75"/>
                    <a:pt x="819" y="58"/>
                  </a:cubicBezTo>
                  <a:cubicBezTo>
                    <a:pt x="741" y="19"/>
                    <a:pt x="657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1"/>
            <p:cNvSpPr/>
            <p:nvPr/>
          </p:nvSpPr>
          <p:spPr>
            <a:xfrm>
              <a:off x="1922112" y="4618269"/>
              <a:ext cx="14532" cy="16650"/>
            </a:xfrm>
            <a:custGeom>
              <a:avLst/>
              <a:gdLst/>
              <a:ahLst/>
              <a:cxnLst/>
              <a:rect l="l" t="t" r="r" b="b"/>
              <a:pathLst>
                <a:path w="453" h="519" extrusionOk="0">
                  <a:moveTo>
                    <a:pt x="101" y="1"/>
                  </a:moveTo>
                  <a:cubicBezTo>
                    <a:pt x="51" y="18"/>
                    <a:pt x="1" y="68"/>
                    <a:pt x="18" y="134"/>
                  </a:cubicBezTo>
                  <a:cubicBezTo>
                    <a:pt x="18" y="168"/>
                    <a:pt x="51" y="218"/>
                    <a:pt x="68" y="251"/>
                  </a:cubicBezTo>
                  <a:cubicBezTo>
                    <a:pt x="118" y="302"/>
                    <a:pt x="168" y="368"/>
                    <a:pt x="218" y="419"/>
                  </a:cubicBezTo>
                  <a:cubicBezTo>
                    <a:pt x="268" y="469"/>
                    <a:pt x="318" y="502"/>
                    <a:pt x="385" y="519"/>
                  </a:cubicBezTo>
                  <a:cubicBezTo>
                    <a:pt x="385" y="519"/>
                    <a:pt x="335" y="469"/>
                    <a:pt x="252" y="385"/>
                  </a:cubicBezTo>
                  <a:cubicBezTo>
                    <a:pt x="201" y="335"/>
                    <a:pt x="151" y="285"/>
                    <a:pt x="118" y="218"/>
                  </a:cubicBezTo>
                  <a:cubicBezTo>
                    <a:pt x="68" y="168"/>
                    <a:pt x="34" y="68"/>
                    <a:pt x="118" y="51"/>
                  </a:cubicBezTo>
                  <a:cubicBezTo>
                    <a:pt x="201" y="51"/>
                    <a:pt x="268" y="101"/>
                    <a:pt x="318" y="168"/>
                  </a:cubicBezTo>
                  <a:cubicBezTo>
                    <a:pt x="352" y="218"/>
                    <a:pt x="385" y="268"/>
                    <a:pt x="402" y="335"/>
                  </a:cubicBezTo>
                  <a:cubicBezTo>
                    <a:pt x="419" y="402"/>
                    <a:pt x="419" y="469"/>
                    <a:pt x="419" y="519"/>
                  </a:cubicBezTo>
                  <a:cubicBezTo>
                    <a:pt x="452" y="469"/>
                    <a:pt x="452" y="402"/>
                    <a:pt x="435" y="335"/>
                  </a:cubicBezTo>
                  <a:cubicBezTo>
                    <a:pt x="435" y="251"/>
                    <a:pt x="402" y="185"/>
                    <a:pt x="352" y="134"/>
                  </a:cubicBezTo>
                  <a:cubicBezTo>
                    <a:pt x="302" y="51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1"/>
            <p:cNvSpPr/>
            <p:nvPr/>
          </p:nvSpPr>
          <p:spPr>
            <a:xfrm>
              <a:off x="1775250" y="4628984"/>
              <a:ext cx="53638" cy="38624"/>
            </a:xfrm>
            <a:custGeom>
              <a:avLst/>
              <a:gdLst/>
              <a:ahLst/>
              <a:cxnLst/>
              <a:rect l="l" t="t" r="r" b="b"/>
              <a:pathLst>
                <a:path w="1672" h="1204" extrusionOk="0">
                  <a:moveTo>
                    <a:pt x="352" y="1"/>
                  </a:moveTo>
                  <a:cubicBezTo>
                    <a:pt x="268" y="1"/>
                    <a:pt x="185" y="1"/>
                    <a:pt x="101" y="18"/>
                  </a:cubicBezTo>
                  <a:cubicBezTo>
                    <a:pt x="68" y="18"/>
                    <a:pt x="34" y="18"/>
                    <a:pt x="1" y="34"/>
                  </a:cubicBezTo>
                  <a:cubicBezTo>
                    <a:pt x="1" y="34"/>
                    <a:pt x="60" y="27"/>
                    <a:pt x="164" y="27"/>
                  </a:cubicBezTo>
                  <a:cubicBezTo>
                    <a:pt x="216" y="27"/>
                    <a:pt x="279" y="29"/>
                    <a:pt x="352" y="34"/>
                  </a:cubicBezTo>
                  <a:cubicBezTo>
                    <a:pt x="619" y="51"/>
                    <a:pt x="870" y="151"/>
                    <a:pt x="1087" y="302"/>
                  </a:cubicBezTo>
                  <a:cubicBezTo>
                    <a:pt x="1304" y="452"/>
                    <a:pt x="1471" y="653"/>
                    <a:pt x="1571" y="903"/>
                  </a:cubicBezTo>
                  <a:cubicBezTo>
                    <a:pt x="1655" y="1070"/>
                    <a:pt x="1655" y="1204"/>
                    <a:pt x="1672" y="1204"/>
                  </a:cubicBezTo>
                  <a:cubicBezTo>
                    <a:pt x="1672" y="1171"/>
                    <a:pt x="1672" y="1137"/>
                    <a:pt x="1672" y="1104"/>
                  </a:cubicBezTo>
                  <a:cubicBezTo>
                    <a:pt x="1655" y="1037"/>
                    <a:pt x="1638" y="953"/>
                    <a:pt x="1622" y="887"/>
                  </a:cubicBezTo>
                  <a:cubicBezTo>
                    <a:pt x="1521" y="636"/>
                    <a:pt x="1354" y="419"/>
                    <a:pt x="1120" y="252"/>
                  </a:cubicBezTo>
                  <a:cubicBezTo>
                    <a:pt x="903" y="101"/>
                    <a:pt x="619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1"/>
            <p:cNvSpPr/>
            <p:nvPr/>
          </p:nvSpPr>
          <p:spPr>
            <a:xfrm>
              <a:off x="1847077" y="4653429"/>
              <a:ext cx="43468" cy="2342"/>
            </a:xfrm>
            <a:custGeom>
              <a:avLst/>
              <a:gdLst/>
              <a:ahLst/>
              <a:cxnLst/>
              <a:rect l="l" t="t" r="r" b="b"/>
              <a:pathLst>
                <a:path w="1355" h="73" extrusionOk="0">
                  <a:moveTo>
                    <a:pt x="1283" y="1"/>
                  </a:moveTo>
                  <a:cubicBezTo>
                    <a:pt x="1172" y="1"/>
                    <a:pt x="946" y="12"/>
                    <a:pt x="686" y="24"/>
                  </a:cubicBezTo>
                  <a:cubicBezTo>
                    <a:pt x="441" y="24"/>
                    <a:pt x="225" y="17"/>
                    <a:pt x="104" y="17"/>
                  </a:cubicBezTo>
                  <a:cubicBezTo>
                    <a:pt x="43" y="17"/>
                    <a:pt x="6" y="19"/>
                    <a:pt x="1" y="24"/>
                  </a:cubicBezTo>
                  <a:cubicBezTo>
                    <a:pt x="214" y="56"/>
                    <a:pt x="427" y="72"/>
                    <a:pt x="640" y="72"/>
                  </a:cubicBezTo>
                  <a:cubicBezTo>
                    <a:pt x="878" y="72"/>
                    <a:pt x="1116" y="52"/>
                    <a:pt x="1354" y="8"/>
                  </a:cubicBezTo>
                  <a:cubicBezTo>
                    <a:pt x="1354" y="3"/>
                    <a:pt x="1328" y="1"/>
                    <a:pt x="12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1"/>
            <p:cNvSpPr/>
            <p:nvPr/>
          </p:nvSpPr>
          <p:spPr>
            <a:xfrm>
              <a:off x="1818141" y="4655129"/>
              <a:ext cx="4844" cy="7667"/>
            </a:xfrm>
            <a:custGeom>
              <a:avLst/>
              <a:gdLst/>
              <a:ahLst/>
              <a:cxnLst/>
              <a:rect l="l" t="t" r="r" b="b"/>
              <a:pathLst>
                <a:path w="151" h="239" extrusionOk="0">
                  <a:moveTo>
                    <a:pt x="13" y="1"/>
                  </a:moveTo>
                  <a:cubicBezTo>
                    <a:pt x="7" y="1"/>
                    <a:pt x="3" y="2"/>
                    <a:pt x="0" y="5"/>
                  </a:cubicBezTo>
                  <a:cubicBezTo>
                    <a:pt x="0" y="5"/>
                    <a:pt x="34" y="55"/>
                    <a:pt x="67" y="122"/>
                  </a:cubicBezTo>
                  <a:cubicBezTo>
                    <a:pt x="101" y="188"/>
                    <a:pt x="117" y="239"/>
                    <a:pt x="134" y="239"/>
                  </a:cubicBezTo>
                  <a:cubicBezTo>
                    <a:pt x="151" y="239"/>
                    <a:pt x="151" y="172"/>
                    <a:pt x="117" y="105"/>
                  </a:cubicBezTo>
                  <a:cubicBezTo>
                    <a:pt x="90" y="35"/>
                    <a:pt x="39" y="1"/>
                    <a:pt x="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1"/>
            <p:cNvSpPr/>
            <p:nvPr/>
          </p:nvSpPr>
          <p:spPr>
            <a:xfrm>
              <a:off x="1806881" y="4642779"/>
              <a:ext cx="6480" cy="5165"/>
            </a:xfrm>
            <a:custGeom>
              <a:avLst/>
              <a:gdLst/>
              <a:ahLst/>
              <a:cxnLst/>
              <a:rect l="l" t="t" r="r" b="b"/>
              <a:pathLst>
                <a:path w="202" h="161" extrusionOk="0">
                  <a:moveTo>
                    <a:pt x="13" y="1"/>
                  </a:moveTo>
                  <a:cubicBezTo>
                    <a:pt x="8" y="1"/>
                    <a:pt x="4" y="2"/>
                    <a:pt x="1" y="5"/>
                  </a:cubicBezTo>
                  <a:cubicBezTo>
                    <a:pt x="1" y="5"/>
                    <a:pt x="34" y="56"/>
                    <a:pt x="84" y="89"/>
                  </a:cubicBezTo>
                  <a:cubicBezTo>
                    <a:pt x="125" y="130"/>
                    <a:pt x="155" y="160"/>
                    <a:pt x="174" y="160"/>
                  </a:cubicBezTo>
                  <a:cubicBezTo>
                    <a:pt x="178" y="160"/>
                    <a:pt x="181" y="159"/>
                    <a:pt x="184" y="156"/>
                  </a:cubicBezTo>
                  <a:cubicBezTo>
                    <a:pt x="201" y="139"/>
                    <a:pt x="168" y="106"/>
                    <a:pt x="118" y="56"/>
                  </a:cubicBezTo>
                  <a:cubicBezTo>
                    <a:pt x="77" y="28"/>
                    <a:pt x="36" y="1"/>
                    <a:pt x="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1"/>
            <p:cNvSpPr/>
            <p:nvPr/>
          </p:nvSpPr>
          <p:spPr>
            <a:xfrm>
              <a:off x="1791354" y="4636587"/>
              <a:ext cx="8597" cy="3304"/>
            </a:xfrm>
            <a:custGeom>
              <a:avLst/>
              <a:gdLst/>
              <a:ahLst/>
              <a:cxnLst/>
              <a:rect l="l" t="t" r="r" b="b"/>
              <a:pathLst>
                <a:path w="268" h="103" extrusionOk="0">
                  <a:moveTo>
                    <a:pt x="79" y="0"/>
                  </a:moveTo>
                  <a:cubicBezTo>
                    <a:pt x="32" y="0"/>
                    <a:pt x="0" y="20"/>
                    <a:pt x="0" y="31"/>
                  </a:cubicBezTo>
                  <a:cubicBezTo>
                    <a:pt x="0" y="31"/>
                    <a:pt x="67" y="31"/>
                    <a:pt x="134" y="65"/>
                  </a:cubicBezTo>
                  <a:cubicBezTo>
                    <a:pt x="188" y="78"/>
                    <a:pt x="231" y="103"/>
                    <a:pt x="254" y="103"/>
                  </a:cubicBezTo>
                  <a:cubicBezTo>
                    <a:pt x="260" y="103"/>
                    <a:pt x="264" y="101"/>
                    <a:pt x="267" y="98"/>
                  </a:cubicBezTo>
                  <a:cubicBezTo>
                    <a:pt x="267" y="81"/>
                    <a:pt x="234" y="31"/>
                    <a:pt x="150" y="15"/>
                  </a:cubicBezTo>
                  <a:cubicBezTo>
                    <a:pt x="125" y="4"/>
                    <a:pt x="100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1"/>
            <p:cNvSpPr/>
            <p:nvPr/>
          </p:nvSpPr>
          <p:spPr>
            <a:xfrm>
              <a:off x="1780094" y="4634502"/>
              <a:ext cx="4844" cy="2438"/>
            </a:xfrm>
            <a:custGeom>
              <a:avLst/>
              <a:gdLst/>
              <a:ahLst/>
              <a:cxnLst/>
              <a:rect l="l" t="t" r="r" b="b"/>
              <a:pathLst>
                <a:path w="151" h="76" extrusionOk="0">
                  <a:moveTo>
                    <a:pt x="29" y="0"/>
                  </a:moveTo>
                  <a:cubicBezTo>
                    <a:pt x="13" y="0"/>
                    <a:pt x="0" y="4"/>
                    <a:pt x="0" y="13"/>
                  </a:cubicBezTo>
                  <a:cubicBezTo>
                    <a:pt x="0" y="29"/>
                    <a:pt x="34" y="46"/>
                    <a:pt x="67" y="63"/>
                  </a:cubicBezTo>
                  <a:cubicBezTo>
                    <a:pt x="84" y="71"/>
                    <a:pt x="100" y="75"/>
                    <a:pt x="115" y="75"/>
                  </a:cubicBezTo>
                  <a:cubicBezTo>
                    <a:pt x="130" y="75"/>
                    <a:pt x="142" y="71"/>
                    <a:pt x="151" y="63"/>
                  </a:cubicBezTo>
                  <a:cubicBezTo>
                    <a:pt x="151" y="46"/>
                    <a:pt x="117" y="29"/>
                    <a:pt x="84" y="13"/>
                  </a:cubicBezTo>
                  <a:cubicBezTo>
                    <a:pt x="67" y="4"/>
                    <a:pt x="46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1"/>
            <p:cNvSpPr/>
            <p:nvPr/>
          </p:nvSpPr>
          <p:spPr>
            <a:xfrm>
              <a:off x="941234" y="4650766"/>
              <a:ext cx="146894" cy="6673"/>
            </a:xfrm>
            <a:custGeom>
              <a:avLst/>
              <a:gdLst/>
              <a:ahLst/>
              <a:cxnLst/>
              <a:rect l="l" t="t" r="r" b="b"/>
              <a:pathLst>
                <a:path w="4579" h="208" extrusionOk="0">
                  <a:moveTo>
                    <a:pt x="1072" y="0"/>
                  </a:moveTo>
                  <a:cubicBezTo>
                    <a:pt x="926" y="0"/>
                    <a:pt x="791" y="2"/>
                    <a:pt x="669" y="7"/>
                  </a:cubicBezTo>
                  <a:cubicBezTo>
                    <a:pt x="606" y="3"/>
                    <a:pt x="544" y="0"/>
                    <a:pt x="484" y="0"/>
                  </a:cubicBezTo>
                  <a:cubicBezTo>
                    <a:pt x="318" y="0"/>
                    <a:pt x="159" y="16"/>
                    <a:pt x="0" y="40"/>
                  </a:cubicBezTo>
                  <a:cubicBezTo>
                    <a:pt x="217" y="91"/>
                    <a:pt x="435" y="107"/>
                    <a:pt x="669" y="107"/>
                  </a:cubicBezTo>
                  <a:cubicBezTo>
                    <a:pt x="1136" y="124"/>
                    <a:pt x="1688" y="141"/>
                    <a:pt x="2289" y="174"/>
                  </a:cubicBezTo>
                  <a:cubicBezTo>
                    <a:pt x="2924" y="191"/>
                    <a:pt x="3492" y="208"/>
                    <a:pt x="3910" y="208"/>
                  </a:cubicBezTo>
                  <a:cubicBezTo>
                    <a:pt x="4144" y="208"/>
                    <a:pt x="4361" y="191"/>
                    <a:pt x="4578" y="157"/>
                  </a:cubicBezTo>
                  <a:cubicBezTo>
                    <a:pt x="4361" y="107"/>
                    <a:pt x="4144" y="91"/>
                    <a:pt x="3910" y="91"/>
                  </a:cubicBezTo>
                  <a:lnTo>
                    <a:pt x="2289" y="24"/>
                  </a:lnTo>
                  <a:cubicBezTo>
                    <a:pt x="1840" y="12"/>
                    <a:pt x="1425" y="0"/>
                    <a:pt x="10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1"/>
            <p:cNvSpPr/>
            <p:nvPr/>
          </p:nvSpPr>
          <p:spPr>
            <a:xfrm>
              <a:off x="1020023" y="4592028"/>
              <a:ext cx="6993" cy="62203"/>
            </a:xfrm>
            <a:custGeom>
              <a:avLst/>
              <a:gdLst/>
              <a:ahLst/>
              <a:cxnLst/>
              <a:rect l="l" t="t" r="r" b="b"/>
              <a:pathLst>
                <a:path w="218" h="1939" extrusionOk="0">
                  <a:moveTo>
                    <a:pt x="168" y="0"/>
                  </a:moveTo>
                  <a:cubicBezTo>
                    <a:pt x="134" y="0"/>
                    <a:pt x="67" y="435"/>
                    <a:pt x="34" y="969"/>
                  </a:cubicBezTo>
                  <a:cubicBezTo>
                    <a:pt x="0" y="1504"/>
                    <a:pt x="0" y="1938"/>
                    <a:pt x="34" y="1938"/>
                  </a:cubicBezTo>
                  <a:cubicBezTo>
                    <a:pt x="84" y="1938"/>
                    <a:pt x="134" y="1521"/>
                    <a:pt x="184" y="969"/>
                  </a:cubicBezTo>
                  <a:cubicBezTo>
                    <a:pt x="218" y="435"/>
                    <a:pt x="218" y="0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1"/>
            <p:cNvSpPr/>
            <p:nvPr/>
          </p:nvSpPr>
          <p:spPr>
            <a:xfrm>
              <a:off x="809899" y="2037947"/>
              <a:ext cx="472250" cy="454349"/>
            </a:xfrm>
            <a:custGeom>
              <a:avLst/>
              <a:gdLst/>
              <a:ahLst/>
              <a:cxnLst/>
              <a:rect l="l" t="t" r="r" b="b"/>
              <a:pathLst>
                <a:path w="14721" h="14163" extrusionOk="0">
                  <a:moveTo>
                    <a:pt x="7636" y="0"/>
                  </a:moveTo>
                  <a:cubicBezTo>
                    <a:pt x="4779" y="0"/>
                    <a:pt x="2189" y="1721"/>
                    <a:pt x="1087" y="4361"/>
                  </a:cubicBezTo>
                  <a:cubicBezTo>
                    <a:pt x="1" y="7018"/>
                    <a:pt x="602" y="10059"/>
                    <a:pt x="2624" y="12081"/>
                  </a:cubicBezTo>
                  <a:cubicBezTo>
                    <a:pt x="3985" y="13442"/>
                    <a:pt x="5794" y="14162"/>
                    <a:pt x="7631" y="14162"/>
                  </a:cubicBezTo>
                  <a:cubicBezTo>
                    <a:pt x="8545" y="14162"/>
                    <a:pt x="9466" y="13984"/>
                    <a:pt x="10343" y="13618"/>
                  </a:cubicBezTo>
                  <a:cubicBezTo>
                    <a:pt x="13000" y="12532"/>
                    <a:pt x="14721" y="9942"/>
                    <a:pt x="14721" y="7085"/>
                  </a:cubicBezTo>
                  <a:cubicBezTo>
                    <a:pt x="14721" y="3158"/>
                    <a:pt x="11546" y="0"/>
                    <a:pt x="7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1"/>
            <p:cNvSpPr/>
            <p:nvPr/>
          </p:nvSpPr>
          <p:spPr>
            <a:xfrm>
              <a:off x="1156716" y="2362757"/>
              <a:ext cx="156005" cy="129218"/>
            </a:xfrm>
            <a:custGeom>
              <a:avLst/>
              <a:gdLst/>
              <a:ahLst/>
              <a:cxnLst/>
              <a:rect l="l" t="t" r="r" b="b"/>
              <a:pathLst>
                <a:path w="4863" h="4028" extrusionOk="0">
                  <a:moveTo>
                    <a:pt x="2573" y="1"/>
                  </a:moveTo>
                  <a:lnTo>
                    <a:pt x="0" y="2791"/>
                  </a:lnTo>
                  <a:lnTo>
                    <a:pt x="4862" y="4027"/>
                  </a:lnTo>
                  <a:lnTo>
                    <a:pt x="2573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1"/>
            <p:cNvSpPr/>
            <p:nvPr/>
          </p:nvSpPr>
          <p:spPr>
            <a:xfrm>
              <a:off x="961060" y="2201972"/>
              <a:ext cx="209065" cy="154401"/>
            </a:xfrm>
            <a:custGeom>
              <a:avLst/>
              <a:gdLst/>
              <a:ahLst/>
              <a:cxnLst/>
              <a:rect l="l" t="t" r="r" b="b"/>
              <a:pathLst>
                <a:path w="6517" h="4813" extrusionOk="0">
                  <a:moveTo>
                    <a:pt x="5381" y="0"/>
                  </a:moveTo>
                  <a:lnTo>
                    <a:pt x="2574" y="2707"/>
                  </a:lnTo>
                  <a:lnTo>
                    <a:pt x="1036" y="1387"/>
                  </a:lnTo>
                  <a:lnTo>
                    <a:pt x="0" y="2607"/>
                  </a:lnTo>
                  <a:lnTo>
                    <a:pt x="2657" y="4812"/>
                  </a:lnTo>
                  <a:lnTo>
                    <a:pt x="6517" y="986"/>
                  </a:lnTo>
                  <a:lnTo>
                    <a:pt x="5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pic>
        <p:nvPicPr>
          <p:cNvPr id="2094" name="Google Shape;209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25" y="1827175"/>
            <a:ext cx="3844375" cy="26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5" name="Google Shape;2095;p52"/>
          <p:cNvSpPr/>
          <p:nvPr/>
        </p:nvSpPr>
        <p:spPr>
          <a:xfrm>
            <a:off x="720000" y="994988"/>
            <a:ext cx="2532000" cy="320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19B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rPr>
              <a:t>Result Evaluation</a:t>
            </a:r>
            <a:endParaRPr sz="1800">
              <a:solidFill>
                <a:schemeClr val="lt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096" name="Google Shape;2096;p52"/>
          <p:cNvSpPr txBox="1">
            <a:spLocks noGrp="1"/>
          </p:cNvSpPr>
          <p:nvPr>
            <p:ph type="body" idx="1"/>
          </p:nvPr>
        </p:nvSpPr>
        <p:spPr>
          <a:xfrm>
            <a:off x="720000" y="1315400"/>
            <a:ext cx="37455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AUC Score </a:t>
            </a:r>
            <a:r>
              <a:rPr lang="en" b="1"/>
              <a:t>88%</a:t>
            </a:r>
            <a:r>
              <a:rPr lang="en"/>
              <a:t> on original test data (without oversampling).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2097" name="Google Shape;209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075" y="1372435"/>
            <a:ext cx="3745500" cy="1063890"/>
          </a:xfrm>
          <a:prstGeom prst="rect">
            <a:avLst/>
          </a:prstGeom>
          <a:noFill/>
          <a:ln>
            <a:noFill/>
          </a:ln>
        </p:spPr>
      </p:pic>
      <p:sp>
        <p:nvSpPr>
          <p:cNvPr id="2098" name="Google Shape;2098;p52"/>
          <p:cNvSpPr/>
          <p:nvPr/>
        </p:nvSpPr>
        <p:spPr>
          <a:xfrm>
            <a:off x="4836075" y="980263"/>
            <a:ext cx="2532000" cy="320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19B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rPr>
              <a:t>Confusion Matrix</a:t>
            </a:r>
            <a:endParaRPr sz="1800">
              <a:solidFill>
                <a:schemeClr val="lt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pic>
        <p:nvPicPr>
          <p:cNvPr id="2099" name="Google Shape;2099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6075" y="2384975"/>
            <a:ext cx="3820861" cy="111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0" name="Google Shape;2100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6075" y="3497848"/>
            <a:ext cx="3814526" cy="10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CRISP-DM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 DETECTOR</a:t>
            </a:r>
            <a:endParaRPr/>
          </a:p>
        </p:txBody>
      </p:sp>
      <p:sp>
        <p:nvSpPr>
          <p:cNvPr id="1146" name="Google Shape;1146;p35"/>
          <p:cNvSpPr txBox="1">
            <a:spLocks noGrp="1"/>
          </p:cNvSpPr>
          <p:nvPr>
            <p:ph type="subTitle" idx="1"/>
          </p:nvPr>
        </p:nvSpPr>
        <p:spPr>
          <a:xfrm>
            <a:off x="242832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1147" name="Google Shape;1147;p35"/>
          <p:cNvSpPr txBox="1">
            <a:spLocks noGrp="1"/>
          </p:cNvSpPr>
          <p:nvPr>
            <p:ph type="subTitle" idx="2"/>
          </p:nvPr>
        </p:nvSpPr>
        <p:spPr>
          <a:xfrm>
            <a:off x="242831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 objective and requirement from business perspective</a:t>
            </a:r>
            <a:endParaRPr/>
          </a:p>
        </p:txBody>
      </p:sp>
      <p:sp>
        <p:nvSpPr>
          <p:cNvPr id="1148" name="Google Shape;1148;p35"/>
          <p:cNvSpPr txBox="1">
            <a:spLocks noGrp="1"/>
          </p:cNvSpPr>
          <p:nvPr>
            <p:ph type="subTitle" idx="3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1149" name="Google Shape;1149;p35"/>
          <p:cNvSpPr txBox="1">
            <a:spLocks noGrp="1"/>
          </p:cNvSpPr>
          <p:nvPr>
            <p:ph type="subTitle" idx="4"/>
          </p:nvPr>
        </p:nvSpPr>
        <p:spPr>
          <a:xfrm>
            <a:off x="242831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familiar with data to form hypotheses</a:t>
            </a:r>
            <a:endParaRPr/>
          </a:p>
        </p:txBody>
      </p:sp>
      <p:sp>
        <p:nvSpPr>
          <p:cNvPr id="1150" name="Google Shape;1150;p35"/>
          <p:cNvSpPr txBox="1">
            <a:spLocks noGrp="1"/>
          </p:cNvSpPr>
          <p:nvPr>
            <p:ph type="subTitle" idx="5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151" name="Google Shape;1151;p35"/>
          <p:cNvSpPr txBox="1">
            <a:spLocks noGrp="1"/>
          </p:cNvSpPr>
          <p:nvPr>
            <p:ph type="subTitle" idx="6"/>
          </p:nvPr>
        </p:nvSpPr>
        <p:spPr>
          <a:xfrm>
            <a:off x="242831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 dataset from raw data</a:t>
            </a:r>
            <a:endParaRPr/>
          </a:p>
        </p:txBody>
      </p:sp>
      <p:sp>
        <p:nvSpPr>
          <p:cNvPr id="1152" name="Google Shape;1152;p35"/>
          <p:cNvSpPr txBox="1">
            <a:spLocks noGrp="1"/>
          </p:cNvSpPr>
          <p:nvPr>
            <p:ph type="subTitle" idx="7"/>
          </p:nvPr>
        </p:nvSpPr>
        <p:spPr>
          <a:xfrm>
            <a:off x="467097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1153" name="Google Shape;1153;p35"/>
          <p:cNvSpPr txBox="1">
            <a:spLocks noGrp="1"/>
          </p:cNvSpPr>
          <p:nvPr>
            <p:ph type="subTitle" idx="8"/>
          </p:nvPr>
        </p:nvSpPr>
        <p:spPr>
          <a:xfrm>
            <a:off x="467096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model for desired output</a:t>
            </a:r>
            <a:endParaRPr/>
          </a:p>
        </p:txBody>
      </p:sp>
      <p:sp>
        <p:nvSpPr>
          <p:cNvPr id="1154" name="Google Shape;1154;p35"/>
          <p:cNvSpPr txBox="1">
            <a:spLocks noGrp="1"/>
          </p:cNvSpPr>
          <p:nvPr>
            <p:ph type="subTitle" idx="13"/>
          </p:nvPr>
        </p:nvSpPr>
        <p:spPr>
          <a:xfrm>
            <a:off x="467096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 the quality of the model based on requirement</a:t>
            </a:r>
            <a:endParaRPr/>
          </a:p>
        </p:txBody>
      </p:sp>
      <p:sp>
        <p:nvSpPr>
          <p:cNvPr id="1155" name="Google Shape;1155;p35"/>
          <p:cNvSpPr txBox="1">
            <a:spLocks noGrp="1"/>
          </p:cNvSpPr>
          <p:nvPr>
            <p:ph type="subTitle" idx="14"/>
          </p:nvPr>
        </p:nvSpPr>
        <p:spPr>
          <a:xfrm>
            <a:off x="467097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1156" name="Google Shape;1156;p35"/>
          <p:cNvSpPr txBox="1">
            <a:spLocks noGrp="1"/>
          </p:cNvSpPr>
          <p:nvPr>
            <p:ph type="subTitle" idx="9"/>
          </p:nvPr>
        </p:nvSpPr>
        <p:spPr>
          <a:xfrm>
            <a:off x="467097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157" name="Google Shape;1157;p35"/>
          <p:cNvSpPr txBox="1">
            <a:spLocks noGrp="1"/>
          </p:cNvSpPr>
          <p:nvPr>
            <p:ph type="subTitle" idx="15"/>
          </p:nvPr>
        </p:nvSpPr>
        <p:spPr>
          <a:xfrm>
            <a:off x="467096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the result to work and achieve the goals</a:t>
            </a:r>
            <a:endParaRPr/>
          </a:p>
        </p:txBody>
      </p:sp>
      <p:sp>
        <p:nvSpPr>
          <p:cNvPr id="1158" name="Google Shape;1158;p35"/>
          <p:cNvSpPr txBox="1">
            <a:spLocks noGrp="1"/>
          </p:cNvSpPr>
          <p:nvPr>
            <p:ph type="title" idx="16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59" name="Google Shape;1159;p35"/>
          <p:cNvSpPr txBox="1">
            <a:spLocks noGrp="1"/>
          </p:cNvSpPr>
          <p:nvPr>
            <p:ph type="title" idx="17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60" name="Google Shape;1160;p35"/>
          <p:cNvSpPr txBox="1">
            <a:spLocks noGrp="1"/>
          </p:cNvSpPr>
          <p:nvPr>
            <p:ph type="title" idx="18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61" name="Google Shape;1161;p35"/>
          <p:cNvSpPr txBox="1">
            <a:spLocks noGrp="1"/>
          </p:cNvSpPr>
          <p:nvPr>
            <p:ph type="title" idx="19"/>
          </p:nvPr>
        </p:nvSpPr>
        <p:spPr>
          <a:xfrm flipH="1">
            <a:off x="6715925" y="166547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62" name="Google Shape;1162;p35"/>
          <p:cNvSpPr txBox="1">
            <a:spLocks noGrp="1"/>
          </p:cNvSpPr>
          <p:nvPr>
            <p:ph type="title" idx="20"/>
          </p:nvPr>
        </p:nvSpPr>
        <p:spPr>
          <a:xfrm flipH="1">
            <a:off x="6715775" y="269656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163" name="Google Shape;1163;p35"/>
          <p:cNvSpPr txBox="1">
            <a:spLocks noGrp="1"/>
          </p:cNvSpPr>
          <p:nvPr>
            <p:ph type="title" idx="21"/>
          </p:nvPr>
        </p:nvSpPr>
        <p:spPr>
          <a:xfrm flipH="1">
            <a:off x="671577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1164" name="Google Shape;1164;p35"/>
          <p:cNvGrpSpPr/>
          <p:nvPr/>
        </p:nvGrpSpPr>
        <p:grpSpPr>
          <a:xfrm>
            <a:off x="6776267" y="1531164"/>
            <a:ext cx="1774160" cy="3142919"/>
            <a:chOff x="6795211" y="1526652"/>
            <a:chExt cx="1774160" cy="3142919"/>
          </a:xfrm>
        </p:grpSpPr>
        <p:sp>
          <p:nvSpPr>
            <p:cNvPr id="1165" name="Google Shape;1165;p35"/>
            <p:cNvSpPr/>
            <p:nvPr/>
          </p:nvSpPr>
          <p:spPr>
            <a:xfrm>
              <a:off x="7309838" y="1526652"/>
              <a:ext cx="1259533" cy="3142919"/>
            </a:xfrm>
            <a:custGeom>
              <a:avLst/>
              <a:gdLst/>
              <a:ahLst/>
              <a:cxnLst/>
              <a:rect l="l" t="t" r="r" b="b"/>
              <a:pathLst>
                <a:path w="39299" h="98063" extrusionOk="0">
                  <a:moveTo>
                    <a:pt x="886" y="0"/>
                  </a:moveTo>
                  <a:lnTo>
                    <a:pt x="0" y="98063"/>
                  </a:lnTo>
                  <a:lnTo>
                    <a:pt x="39265" y="98063"/>
                  </a:lnTo>
                  <a:lnTo>
                    <a:pt x="3929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8004906" y="1526652"/>
              <a:ext cx="564465" cy="3142919"/>
            </a:xfrm>
            <a:custGeom>
              <a:avLst/>
              <a:gdLst/>
              <a:ahLst/>
              <a:cxnLst/>
              <a:rect l="l" t="t" r="r" b="b"/>
              <a:pathLst>
                <a:path w="17612" h="98063" extrusionOk="0">
                  <a:moveTo>
                    <a:pt x="352" y="0"/>
                  </a:moveTo>
                  <a:lnTo>
                    <a:pt x="1" y="98063"/>
                  </a:lnTo>
                  <a:lnTo>
                    <a:pt x="17578" y="98063"/>
                  </a:lnTo>
                  <a:lnTo>
                    <a:pt x="1761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7377848" y="1553414"/>
              <a:ext cx="596034" cy="424150"/>
            </a:xfrm>
            <a:custGeom>
              <a:avLst/>
              <a:gdLst/>
              <a:ahLst/>
              <a:cxnLst/>
              <a:rect l="l" t="t" r="r" b="b"/>
              <a:pathLst>
                <a:path w="18597" h="13234" extrusionOk="0">
                  <a:moveTo>
                    <a:pt x="0" y="1"/>
                  </a:moveTo>
                  <a:lnTo>
                    <a:pt x="0" y="13234"/>
                  </a:lnTo>
                  <a:lnTo>
                    <a:pt x="18597" y="13234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7583481" y="1648730"/>
              <a:ext cx="182076" cy="71792"/>
            </a:xfrm>
            <a:custGeom>
              <a:avLst/>
              <a:gdLst/>
              <a:ahLst/>
              <a:cxnLst/>
              <a:rect l="l" t="t" r="r" b="b"/>
              <a:pathLst>
                <a:path w="5681" h="2240" extrusionOk="0">
                  <a:moveTo>
                    <a:pt x="5681" y="1"/>
                  </a:moveTo>
                  <a:lnTo>
                    <a:pt x="0" y="185"/>
                  </a:lnTo>
                  <a:lnTo>
                    <a:pt x="0" y="2240"/>
                  </a:lnTo>
                  <a:lnTo>
                    <a:pt x="5681" y="2240"/>
                  </a:lnTo>
                  <a:lnTo>
                    <a:pt x="568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7583481" y="1775648"/>
              <a:ext cx="187973" cy="27339"/>
            </a:xfrm>
            <a:custGeom>
              <a:avLst/>
              <a:gdLst/>
              <a:ahLst/>
              <a:cxnLst/>
              <a:rect l="l" t="t" r="r" b="b"/>
              <a:pathLst>
                <a:path w="5865" h="853" extrusionOk="0">
                  <a:moveTo>
                    <a:pt x="0" y="1"/>
                  </a:moveTo>
                  <a:lnTo>
                    <a:pt x="0" y="853"/>
                  </a:lnTo>
                  <a:lnTo>
                    <a:pt x="5865" y="853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6795211" y="2034292"/>
              <a:ext cx="596034" cy="445046"/>
            </a:xfrm>
            <a:custGeom>
              <a:avLst/>
              <a:gdLst/>
              <a:ahLst/>
              <a:cxnLst/>
              <a:rect l="l" t="t" r="r" b="b"/>
              <a:pathLst>
                <a:path w="18597" h="13886" extrusionOk="0">
                  <a:moveTo>
                    <a:pt x="0" y="1"/>
                  </a:moveTo>
                  <a:lnTo>
                    <a:pt x="0" y="13886"/>
                  </a:lnTo>
                  <a:lnTo>
                    <a:pt x="18597" y="13886"/>
                  </a:lnTo>
                  <a:lnTo>
                    <a:pt x="18597" y="6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7000844" y="2151050"/>
              <a:ext cx="182621" cy="71792"/>
            </a:xfrm>
            <a:custGeom>
              <a:avLst/>
              <a:gdLst/>
              <a:ahLst/>
              <a:cxnLst/>
              <a:rect l="l" t="t" r="r" b="b"/>
              <a:pathLst>
                <a:path w="5698" h="2240" extrusionOk="0">
                  <a:moveTo>
                    <a:pt x="5698" y="0"/>
                  </a:moveTo>
                  <a:lnTo>
                    <a:pt x="0" y="184"/>
                  </a:lnTo>
                  <a:lnTo>
                    <a:pt x="0" y="2239"/>
                  </a:lnTo>
                  <a:lnTo>
                    <a:pt x="5698" y="2239"/>
                  </a:lnTo>
                  <a:lnTo>
                    <a:pt x="569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7000844" y="2277968"/>
              <a:ext cx="188518" cy="26794"/>
            </a:xfrm>
            <a:custGeom>
              <a:avLst/>
              <a:gdLst/>
              <a:ahLst/>
              <a:cxnLst/>
              <a:rect l="l" t="t" r="r" b="b"/>
              <a:pathLst>
                <a:path w="5882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82" y="836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7377848" y="3594229"/>
              <a:ext cx="596034" cy="445591"/>
            </a:xfrm>
            <a:custGeom>
              <a:avLst/>
              <a:gdLst/>
              <a:ahLst/>
              <a:cxnLst/>
              <a:rect l="l" t="t" r="r" b="b"/>
              <a:pathLst>
                <a:path w="18597" h="13903" extrusionOk="0">
                  <a:moveTo>
                    <a:pt x="0" y="1"/>
                  </a:moveTo>
                  <a:lnTo>
                    <a:pt x="0" y="13902"/>
                  </a:lnTo>
                  <a:lnTo>
                    <a:pt x="18597" y="13902"/>
                  </a:lnTo>
                  <a:lnTo>
                    <a:pt x="18597" y="6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7583481" y="3710987"/>
              <a:ext cx="182076" cy="71792"/>
            </a:xfrm>
            <a:custGeom>
              <a:avLst/>
              <a:gdLst/>
              <a:ahLst/>
              <a:cxnLst/>
              <a:rect l="l" t="t" r="r" b="b"/>
              <a:pathLst>
                <a:path w="5681" h="2240" extrusionOk="0">
                  <a:moveTo>
                    <a:pt x="5681" y="0"/>
                  </a:moveTo>
                  <a:lnTo>
                    <a:pt x="0" y="184"/>
                  </a:lnTo>
                  <a:lnTo>
                    <a:pt x="0" y="2239"/>
                  </a:lnTo>
                  <a:lnTo>
                    <a:pt x="5681" y="2239"/>
                  </a:lnTo>
                  <a:lnTo>
                    <a:pt x="568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7583481" y="3837905"/>
              <a:ext cx="187973" cy="26794"/>
            </a:xfrm>
            <a:custGeom>
              <a:avLst/>
              <a:gdLst/>
              <a:ahLst/>
              <a:cxnLst/>
              <a:rect l="l" t="t" r="r" b="b"/>
              <a:pathLst>
                <a:path w="5865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7369804" y="2567668"/>
              <a:ext cx="596066" cy="445046"/>
            </a:xfrm>
            <a:custGeom>
              <a:avLst/>
              <a:gdLst/>
              <a:ahLst/>
              <a:cxnLst/>
              <a:rect l="l" t="t" r="r" b="b"/>
              <a:pathLst>
                <a:path w="18598" h="13886" extrusionOk="0">
                  <a:moveTo>
                    <a:pt x="0" y="1"/>
                  </a:moveTo>
                  <a:lnTo>
                    <a:pt x="0" y="13885"/>
                  </a:lnTo>
                  <a:lnTo>
                    <a:pt x="18597" y="13885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7579731" y="2762596"/>
              <a:ext cx="171371" cy="67497"/>
            </a:xfrm>
            <a:custGeom>
              <a:avLst/>
              <a:gdLst/>
              <a:ahLst/>
              <a:cxnLst/>
              <a:rect l="l" t="t" r="r" b="b"/>
              <a:pathLst>
                <a:path w="5347" h="2106" extrusionOk="0">
                  <a:moveTo>
                    <a:pt x="5347" y="1"/>
                  </a:moveTo>
                  <a:lnTo>
                    <a:pt x="0" y="168"/>
                  </a:lnTo>
                  <a:lnTo>
                    <a:pt x="0" y="2106"/>
                  </a:lnTo>
                  <a:lnTo>
                    <a:pt x="5347" y="2106"/>
                  </a:lnTo>
                  <a:lnTo>
                    <a:pt x="534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7579731" y="2882014"/>
              <a:ext cx="176724" cy="25191"/>
            </a:xfrm>
            <a:custGeom>
              <a:avLst/>
              <a:gdLst/>
              <a:ahLst/>
              <a:cxnLst/>
              <a:rect l="l" t="t" r="r" b="b"/>
              <a:pathLst>
                <a:path w="5514" h="786" extrusionOk="0">
                  <a:moveTo>
                    <a:pt x="0" y="1"/>
                  </a:moveTo>
                  <a:lnTo>
                    <a:pt x="0" y="786"/>
                  </a:lnTo>
                  <a:lnTo>
                    <a:pt x="5514" y="786"/>
                  </a:lnTo>
                  <a:lnTo>
                    <a:pt x="551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7391213" y="2062143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1" y="1"/>
                  </a:moveTo>
                  <a:lnTo>
                    <a:pt x="1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6795211" y="3078545"/>
              <a:ext cx="596034" cy="445046"/>
            </a:xfrm>
            <a:custGeom>
              <a:avLst/>
              <a:gdLst/>
              <a:ahLst/>
              <a:cxnLst/>
              <a:rect l="l" t="t" r="r" b="b"/>
              <a:pathLst>
                <a:path w="18597" h="13886" extrusionOk="0">
                  <a:moveTo>
                    <a:pt x="0" y="1"/>
                  </a:moveTo>
                  <a:lnTo>
                    <a:pt x="0" y="13885"/>
                  </a:lnTo>
                  <a:lnTo>
                    <a:pt x="18597" y="13885"/>
                  </a:lnTo>
                  <a:lnTo>
                    <a:pt x="18597" y="6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7000844" y="3195303"/>
              <a:ext cx="182621" cy="71760"/>
            </a:xfrm>
            <a:custGeom>
              <a:avLst/>
              <a:gdLst/>
              <a:ahLst/>
              <a:cxnLst/>
              <a:rect l="l" t="t" r="r" b="b"/>
              <a:pathLst>
                <a:path w="5698" h="2239" extrusionOk="0">
                  <a:moveTo>
                    <a:pt x="5698" y="0"/>
                  </a:moveTo>
                  <a:lnTo>
                    <a:pt x="0" y="184"/>
                  </a:lnTo>
                  <a:lnTo>
                    <a:pt x="0" y="2239"/>
                  </a:lnTo>
                  <a:lnTo>
                    <a:pt x="5698" y="2239"/>
                  </a:lnTo>
                  <a:lnTo>
                    <a:pt x="569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7000844" y="3322189"/>
              <a:ext cx="188518" cy="26826"/>
            </a:xfrm>
            <a:custGeom>
              <a:avLst/>
              <a:gdLst/>
              <a:ahLst/>
              <a:cxnLst/>
              <a:rect l="l" t="t" r="r" b="b"/>
              <a:pathLst>
                <a:path w="5882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82" y="836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7391213" y="3106396"/>
              <a:ext cx="582124" cy="415048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1" y="0"/>
                  </a:moveTo>
                  <a:lnTo>
                    <a:pt x="1" y="12950"/>
                  </a:lnTo>
                  <a:lnTo>
                    <a:pt x="18163" y="12950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6795211" y="4109401"/>
              <a:ext cx="596034" cy="445046"/>
            </a:xfrm>
            <a:custGeom>
              <a:avLst/>
              <a:gdLst/>
              <a:ahLst/>
              <a:cxnLst/>
              <a:rect l="l" t="t" r="r" b="b"/>
              <a:pathLst>
                <a:path w="18597" h="13886" extrusionOk="0">
                  <a:moveTo>
                    <a:pt x="0" y="0"/>
                  </a:moveTo>
                  <a:lnTo>
                    <a:pt x="0" y="13885"/>
                  </a:lnTo>
                  <a:lnTo>
                    <a:pt x="18597" y="13885"/>
                  </a:lnTo>
                  <a:lnTo>
                    <a:pt x="18597" y="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7000844" y="4226127"/>
              <a:ext cx="182621" cy="71792"/>
            </a:xfrm>
            <a:custGeom>
              <a:avLst/>
              <a:gdLst/>
              <a:ahLst/>
              <a:cxnLst/>
              <a:rect l="l" t="t" r="r" b="b"/>
              <a:pathLst>
                <a:path w="5698" h="2240" extrusionOk="0">
                  <a:moveTo>
                    <a:pt x="5698" y="1"/>
                  </a:moveTo>
                  <a:lnTo>
                    <a:pt x="0" y="185"/>
                  </a:lnTo>
                  <a:lnTo>
                    <a:pt x="0" y="2240"/>
                  </a:lnTo>
                  <a:lnTo>
                    <a:pt x="5698" y="2240"/>
                  </a:lnTo>
                  <a:lnTo>
                    <a:pt x="569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7000844" y="4353045"/>
              <a:ext cx="188518" cy="26826"/>
            </a:xfrm>
            <a:custGeom>
              <a:avLst/>
              <a:gdLst/>
              <a:ahLst/>
              <a:cxnLst/>
              <a:rect l="l" t="t" r="r" b="b"/>
              <a:pathLst>
                <a:path w="5882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82" y="836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7391213" y="4137252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1" y="0"/>
                  </a:moveTo>
                  <a:lnTo>
                    <a:pt x="1" y="12949"/>
                  </a:lnTo>
                  <a:lnTo>
                    <a:pt x="18163" y="12949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35"/>
          <p:cNvGrpSpPr/>
          <p:nvPr/>
        </p:nvGrpSpPr>
        <p:grpSpPr>
          <a:xfrm>
            <a:off x="563450" y="1531138"/>
            <a:ext cx="1774192" cy="3142951"/>
            <a:chOff x="575781" y="1520210"/>
            <a:chExt cx="1774192" cy="3142951"/>
          </a:xfrm>
        </p:grpSpPr>
        <p:sp>
          <p:nvSpPr>
            <p:cNvPr id="1189" name="Google Shape;1189;p35"/>
            <p:cNvSpPr/>
            <p:nvPr/>
          </p:nvSpPr>
          <p:spPr>
            <a:xfrm>
              <a:off x="575781" y="1520210"/>
              <a:ext cx="1259020" cy="3142951"/>
            </a:xfrm>
            <a:custGeom>
              <a:avLst/>
              <a:gdLst/>
              <a:ahLst/>
              <a:cxnLst/>
              <a:rect l="l" t="t" r="r" b="b"/>
              <a:pathLst>
                <a:path w="39283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39283" y="98063"/>
                  </a:lnTo>
                  <a:lnTo>
                    <a:pt x="3841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575781" y="1520210"/>
              <a:ext cx="564465" cy="3142951"/>
            </a:xfrm>
            <a:custGeom>
              <a:avLst/>
              <a:gdLst/>
              <a:ahLst/>
              <a:cxnLst/>
              <a:rect l="l" t="t" r="r" b="b"/>
              <a:pathLst>
                <a:path w="17612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17612" y="98063"/>
                  </a:lnTo>
                  <a:lnTo>
                    <a:pt x="1726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1171270" y="1546459"/>
              <a:ext cx="596066" cy="424695"/>
            </a:xfrm>
            <a:custGeom>
              <a:avLst/>
              <a:gdLst/>
              <a:ahLst/>
              <a:cxnLst/>
              <a:rect l="l" t="t" r="r" b="b"/>
              <a:pathLst>
                <a:path w="18598" h="13251" extrusionOk="0">
                  <a:moveTo>
                    <a:pt x="1" y="0"/>
                  </a:moveTo>
                  <a:lnTo>
                    <a:pt x="1" y="13250"/>
                  </a:lnTo>
                  <a:lnTo>
                    <a:pt x="18597" y="13250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1379595" y="1642320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1373697" y="1769238"/>
              <a:ext cx="188005" cy="26794"/>
            </a:xfrm>
            <a:custGeom>
              <a:avLst/>
              <a:gdLst/>
              <a:ahLst/>
              <a:cxnLst/>
              <a:rect l="l" t="t" r="r" b="b"/>
              <a:pathLst>
                <a:path w="5866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1753906" y="2027337"/>
              <a:ext cx="596066" cy="445591"/>
            </a:xfrm>
            <a:custGeom>
              <a:avLst/>
              <a:gdLst/>
              <a:ahLst/>
              <a:cxnLst/>
              <a:rect l="l" t="t" r="r" b="b"/>
              <a:pathLst>
                <a:path w="18598" h="13903" extrusionOk="0">
                  <a:moveTo>
                    <a:pt x="18597" y="1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1961687" y="2144095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0"/>
                  </a:moveTo>
                  <a:lnTo>
                    <a:pt x="1" y="2239"/>
                  </a:lnTo>
                  <a:lnTo>
                    <a:pt x="5698" y="2239"/>
                  </a:lnTo>
                  <a:lnTo>
                    <a:pt x="5698" y="1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1955789" y="2271013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0"/>
                  </a:moveTo>
                  <a:lnTo>
                    <a:pt x="1" y="852"/>
                  </a:lnTo>
                  <a:lnTo>
                    <a:pt x="5882" y="852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1171270" y="3587819"/>
              <a:ext cx="596066" cy="445046"/>
            </a:xfrm>
            <a:custGeom>
              <a:avLst/>
              <a:gdLst/>
              <a:ahLst/>
              <a:cxnLst/>
              <a:rect l="l" t="t" r="r" b="b"/>
              <a:pathLst>
                <a:path w="18598" h="13886" extrusionOk="0">
                  <a:moveTo>
                    <a:pt x="18597" y="0"/>
                  </a:moveTo>
                  <a:lnTo>
                    <a:pt x="1" y="652"/>
                  </a:lnTo>
                  <a:lnTo>
                    <a:pt x="1" y="13885"/>
                  </a:lnTo>
                  <a:lnTo>
                    <a:pt x="18597" y="13885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1379595" y="3704033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1373697" y="3831463"/>
              <a:ext cx="188005" cy="26826"/>
            </a:xfrm>
            <a:custGeom>
              <a:avLst/>
              <a:gdLst/>
              <a:ahLst/>
              <a:cxnLst/>
              <a:rect l="l" t="t" r="r" b="b"/>
              <a:pathLst>
                <a:path w="5866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1179314" y="2560713"/>
              <a:ext cx="595521" cy="445046"/>
            </a:xfrm>
            <a:custGeom>
              <a:avLst/>
              <a:gdLst/>
              <a:ahLst/>
              <a:cxnLst/>
              <a:rect l="l" t="t" r="r" b="b"/>
              <a:pathLst>
                <a:path w="18581" h="13886" extrusionOk="0">
                  <a:moveTo>
                    <a:pt x="0" y="0"/>
                  </a:moveTo>
                  <a:lnTo>
                    <a:pt x="0" y="13885"/>
                  </a:lnTo>
                  <a:lnTo>
                    <a:pt x="18580" y="13885"/>
                  </a:lnTo>
                  <a:lnTo>
                    <a:pt x="185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1394049" y="2755641"/>
              <a:ext cx="171403" cy="67497"/>
            </a:xfrm>
            <a:custGeom>
              <a:avLst/>
              <a:gdLst/>
              <a:ahLst/>
              <a:cxnLst/>
              <a:rect l="l" t="t" r="r" b="b"/>
              <a:pathLst>
                <a:path w="5348" h="2106" extrusionOk="0">
                  <a:moveTo>
                    <a:pt x="0" y="0"/>
                  </a:moveTo>
                  <a:lnTo>
                    <a:pt x="0" y="2106"/>
                  </a:lnTo>
                  <a:lnTo>
                    <a:pt x="5347" y="2106"/>
                  </a:lnTo>
                  <a:lnTo>
                    <a:pt x="5347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1388697" y="2875059"/>
              <a:ext cx="176756" cy="25191"/>
            </a:xfrm>
            <a:custGeom>
              <a:avLst/>
              <a:gdLst/>
              <a:ahLst/>
              <a:cxnLst/>
              <a:rect l="l" t="t" r="r" b="b"/>
              <a:pathLst>
                <a:path w="5515" h="786" extrusionOk="0">
                  <a:moveTo>
                    <a:pt x="0" y="0"/>
                  </a:moveTo>
                  <a:lnTo>
                    <a:pt x="0" y="786"/>
                  </a:lnTo>
                  <a:lnTo>
                    <a:pt x="5514" y="786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1171814" y="2055733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0" y="0"/>
                  </a:moveTo>
                  <a:lnTo>
                    <a:pt x="0" y="12949"/>
                  </a:lnTo>
                  <a:lnTo>
                    <a:pt x="18163" y="12949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1753906" y="3071590"/>
              <a:ext cx="596066" cy="445559"/>
            </a:xfrm>
            <a:custGeom>
              <a:avLst/>
              <a:gdLst/>
              <a:ahLst/>
              <a:cxnLst/>
              <a:rect l="l" t="t" r="r" b="b"/>
              <a:pathLst>
                <a:path w="18598" h="13902" extrusionOk="0">
                  <a:moveTo>
                    <a:pt x="18597" y="0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1961687" y="3188316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1"/>
                  </a:moveTo>
                  <a:lnTo>
                    <a:pt x="1" y="2240"/>
                  </a:lnTo>
                  <a:lnTo>
                    <a:pt x="5698" y="2240"/>
                  </a:lnTo>
                  <a:lnTo>
                    <a:pt x="5698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1955789" y="3315234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1"/>
                  </a:moveTo>
                  <a:lnTo>
                    <a:pt x="1" y="853"/>
                  </a:lnTo>
                  <a:lnTo>
                    <a:pt x="5882" y="853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1171814" y="3099954"/>
              <a:ext cx="582124" cy="415080"/>
            </a:xfrm>
            <a:custGeom>
              <a:avLst/>
              <a:gdLst/>
              <a:ahLst/>
              <a:cxnLst/>
              <a:rect l="l" t="t" r="r" b="b"/>
              <a:pathLst>
                <a:path w="18163" h="12951" extrusionOk="0">
                  <a:moveTo>
                    <a:pt x="0" y="1"/>
                  </a:moveTo>
                  <a:lnTo>
                    <a:pt x="0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1753906" y="4102446"/>
              <a:ext cx="596066" cy="445559"/>
            </a:xfrm>
            <a:custGeom>
              <a:avLst/>
              <a:gdLst/>
              <a:ahLst/>
              <a:cxnLst/>
              <a:rect l="l" t="t" r="r" b="b"/>
              <a:pathLst>
                <a:path w="18598" h="13902" extrusionOk="0">
                  <a:moveTo>
                    <a:pt x="18597" y="0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1961687" y="4219172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1"/>
                  </a:moveTo>
                  <a:lnTo>
                    <a:pt x="1" y="2240"/>
                  </a:lnTo>
                  <a:lnTo>
                    <a:pt x="5698" y="2240"/>
                  </a:lnTo>
                  <a:lnTo>
                    <a:pt x="5698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1955789" y="4346090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1"/>
                  </a:moveTo>
                  <a:lnTo>
                    <a:pt x="1" y="853"/>
                  </a:lnTo>
                  <a:lnTo>
                    <a:pt x="5882" y="853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1171814" y="4130810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0" y="1"/>
                  </a:moveTo>
                  <a:lnTo>
                    <a:pt x="0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53"/>
          <p:cNvSpPr txBox="1">
            <a:spLocks noGrp="1"/>
          </p:cNvSpPr>
          <p:nvPr>
            <p:ph type="body" idx="1"/>
          </p:nvPr>
        </p:nvSpPr>
        <p:spPr>
          <a:xfrm>
            <a:off x="4987200" y="1457950"/>
            <a:ext cx="4072800" cy="14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Adding </a:t>
            </a: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</a:rPr>
              <a:t>recency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to increase model accuracy by calculating timedelta between current transaction with previous transaction.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Adding </a:t>
            </a: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</a:rPr>
              <a:t>frequency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feature with time window </a:t>
            </a: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</a:rPr>
              <a:t>1 hour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since current transaction time to detect multiple attempt in a short period.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106" name="Google Shape;2106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107" name="Google Shape;2107;p53"/>
          <p:cNvSpPr/>
          <p:nvPr/>
        </p:nvSpPr>
        <p:spPr>
          <a:xfrm>
            <a:off x="4987200" y="995000"/>
            <a:ext cx="3698700" cy="4629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19B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rPr>
              <a:t>Next Step</a:t>
            </a:r>
            <a:endParaRPr sz="1800">
              <a:solidFill>
                <a:schemeClr val="lt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08" name="Google Shape;2108;p53"/>
          <p:cNvSpPr/>
          <p:nvPr/>
        </p:nvSpPr>
        <p:spPr>
          <a:xfrm>
            <a:off x="567600" y="995000"/>
            <a:ext cx="3698700" cy="4629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19B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rPr>
              <a:t>Feature Importance</a:t>
            </a:r>
            <a:endParaRPr sz="1800">
              <a:solidFill>
                <a:schemeClr val="lt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pic>
        <p:nvPicPr>
          <p:cNvPr id="2109" name="Google Shape;210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50" y="1840975"/>
            <a:ext cx="4537600" cy="23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0" name="Google Shape;2110;p53"/>
          <p:cNvSpPr txBox="1"/>
          <p:nvPr/>
        </p:nvSpPr>
        <p:spPr>
          <a:xfrm>
            <a:off x="529150" y="1457950"/>
            <a:ext cx="23184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Top 10 Most Important features</a:t>
            </a:r>
            <a:endParaRPr/>
          </a:p>
        </p:txBody>
      </p:sp>
      <p:sp>
        <p:nvSpPr>
          <p:cNvPr id="2111" name="Google Shape;2111;p53"/>
          <p:cNvSpPr/>
          <p:nvPr/>
        </p:nvSpPr>
        <p:spPr>
          <a:xfrm>
            <a:off x="4987200" y="2864050"/>
            <a:ext cx="3698700" cy="4629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19B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rPr>
              <a:t>Final Result vs Target</a:t>
            </a:r>
            <a:endParaRPr sz="1800">
              <a:solidFill>
                <a:schemeClr val="lt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graphicFrame>
        <p:nvGraphicFramePr>
          <p:cNvPr id="2112" name="Google Shape;2112;p53"/>
          <p:cNvGraphicFramePr/>
          <p:nvPr/>
        </p:nvGraphicFramePr>
        <p:xfrm>
          <a:off x="4987200" y="346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{E9CE5023-3B2A-429C-A09B-134D0D38F0B1}</a:tableStyleId>
              </a:tblPr>
              <a:tblGrid>
                <a:gridCol w="119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</a:t>
                      </a:r>
                      <a:r>
                        <a:rPr lang="en" sz="9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Target</a:t>
                      </a:r>
                      <a:endParaRPr sz="9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69FB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Result</a:t>
                      </a:r>
                      <a:endParaRPr sz="9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F81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Fraud Obtained</a:t>
                      </a:r>
                      <a:endParaRPr sz="9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69FB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95%</a:t>
                      </a:r>
                      <a:endParaRPr sz="9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E9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98.5%</a:t>
                      </a:r>
                      <a:endParaRPr sz="9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A</a:t>
                      </a:r>
                      <a:r>
                        <a:rPr lang="en" sz="9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AUC</a:t>
                      </a:r>
                      <a:endParaRPr sz="9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7E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80%</a:t>
                      </a:r>
                      <a:endParaRPr sz="9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E9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88%</a:t>
                      </a:r>
                      <a:endParaRPr sz="9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Revenue Growth</a:t>
                      </a:r>
                      <a:endParaRPr sz="9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69FB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2%</a:t>
                      </a:r>
                      <a:endParaRPr sz="9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E9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3%</a:t>
                      </a:r>
                      <a:endParaRPr sz="9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5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118" name="Google Shape;2118;p54"/>
          <p:cNvSpPr/>
          <p:nvPr/>
        </p:nvSpPr>
        <p:spPr>
          <a:xfrm>
            <a:off x="720000" y="994988"/>
            <a:ext cx="2532000" cy="320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19B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rPr>
              <a:t>Business Evaluation</a:t>
            </a:r>
            <a:endParaRPr sz="1800">
              <a:solidFill>
                <a:schemeClr val="lt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pic>
        <p:nvPicPr>
          <p:cNvPr id="2119" name="Google Shape;211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450" y="2375875"/>
            <a:ext cx="3222349" cy="89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0" name="Google Shape;2120;p54"/>
          <p:cNvSpPr/>
          <p:nvPr/>
        </p:nvSpPr>
        <p:spPr>
          <a:xfrm>
            <a:off x="3275725" y="3009075"/>
            <a:ext cx="1952700" cy="226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21" name="Google Shape;2121;p54"/>
          <p:cNvCxnSpPr/>
          <p:nvPr/>
        </p:nvCxnSpPr>
        <p:spPr>
          <a:xfrm>
            <a:off x="4110575" y="3320375"/>
            <a:ext cx="0" cy="26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2" name="Google Shape;2122;p54"/>
          <p:cNvSpPr txBox="1"/>
          <p:nvPr/>
        </p:nvSpPr>
        <p:spPr>
          <a:xfrm>
            <a:off x="3683850" y="3589175"/>
            <a:ext cx="992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osefin Sans"/>
                <a:ea typeface="Josefin Sans"/>
                <a:cs typeface="Josefin Sans"/>
                <a:sym typeface="Josefin Sans"/>
              </a:rPr>
              <a:t>Fraud Loss</a:t>
            </a:r>
            <a:endParaRPr sz="1000"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osefin Sans"/>
                <a:ea typeface="Josefin Sans"/>
                <a:cs typeface="Josefin Sans"/>
                <a:sym typeface="Josefin Sans"/>
              </a:rPr>
              <a:t>2.629 Million</a:t>
            </a:r>
            <a:endParaRPr sz="10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123" name="Google Shape;2123;p54"/>
          <p:cNvSpPr txBox="1"/>
          <p:nvPr/>
        </p:nvSpPr>
        <p:spPr>
          <a:xfrm>
            <a:off x="5657500" y="2368350"/>
            <a:ext cx="13602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osefin Sans"/>
                <a:ea typeface="Josefin Sans"/>
                <a:cs typeface="Josefin Sans"/>
                <a:sym typeface="Josefin Sans"/>
              </a:rPr>
              <a:t>Unrealized transaction</a:t>
            </a:r>
            <a:endParaRPr sz="1000"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osefin Sans"/>
                <a:ea typeface="Josefin Sans"/>
                <a:cs typeface="Josefin Sans"/>
                <a:sym typeface="Josefin Sans"/>
              </a:rPr>
              <a:t>1.566 Million</a:t>
            </a:r>
            <a:endParaRPr sz="10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124" name="Google Shape;2124;p54"/>
          <p:cNvSpPr/>
          <p:nvPr/>
        </p:nvSpPr>
        <p:spPr>
          <a:xfrm>
            <a:off x="4291275" y="2782575"/>
            <a:ext cx="937200" cy="226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25" name="Google Shape;2125;p54"/>
          <p:cNvCxnSpPr/>
          <p:nvPr/>
        </p:nvCxnSpPr>
        <p:spPr>
          <a:xfrm rot="10800000" flipH="1">
            <a:off x="5295174" y="2677662"/>
            <a:ext cx="393000" cy="20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6" name="Google Shape;2126;p54"/>
          <p:cNvSpPr txBox="1"/>
          <p:nvPr/>
        </p:nvSpPr>
        <p:spPr>
          <a:xfrm>
            <a:off x="5605000" y="3430275"/>
            <a:ext cx="11232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osefin Sans"/>
                <a:ea typeface="Josefin Sans"/>
                <a:cs typeface="Josefin Sans"/>
                <a:sym typeface="Josefin Sans"/>
              </a:rPr>
              <a:t>Prevented Loss</a:t>
            </a:r>
            <a:endParaRPr sz="1000"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osefin Sans"/>
                <a:ea typeface="Josefin Sans"/>
                <a:cs typeface="Josefin Sans"/>
                <a:sym typeface="Josefin Sans"/>
              </a:rPr>
              <a:t>0.601 Million</a:t>
            </a:r>
            <a:endParaRPr sz="10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2127" name="Google Shape;2127;p54"/>
          <p:cNvCxnSpPr>
            <a:endCxn id="2126" idx="1"/>
          </p:cNvCxnSpPr>
          <p:nvPr/>
        </p:nvCxnSpPr>
        <p:spPr>
          <a:xfrm>
            <a:off x="4845700" y="3273075"/>
            <a:ext cx="759300" cy="3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8" name="Google Shape;2128;p54"/>
          <p:cNvSpPr/>
          <p:nvPr/>
        </p:nvSpPr>
        <p:spPr>
          <a:xfrm>
            <a:off x="4291275" y="3027825"/>
            <a:ext cx="937200" cy="202500"/>
          </a:xfrm>
          <a:prstGeom prst="roundRect">
            <a:avLst>
              <a:gd name="adj" fmla="val 16667"/>
            </a:avLst>
          </a:prstGeom>
          <a:solidFill>
            <a:srgbClr val="03CD27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9" name="Google Shape;2129;p54"/>
          <p:cNvSpPr txBox="1"/>
          <p:nvPr/>
        </p:nvSpPr>
        <p:spPr>
          <a:xfrm>
            <a:off x="6593775" y="2212700"/>
            <a:ext cx="13602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osefin Sans"/>
                <a:ea typeface="Josefin Sans"/>
                <a:cs typeface="Josefin Sans"/>
                <a:sym typeface="Josefin Sans"/>
              </a:rPr>
              <a:t>Assume 1 % payment fee and 15 % interest rate, a potential revenue loss of 0.250 Million </a:t>
            </a:r>
            <a:endParaRPr sz="10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130" name="Google Shape;2130;p54"/>
          <p:cNvSpPr txBox="1"/>
          <p:nvPr/>
        </p:nvSpPr>
        <p:spPr>
          <a:xfrm>
            <a:off x="6798375" y="3273075"/>
            <a:ext cx="1281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osefin Sans"/>
                <a:ea typeface="Josefin Sans"/>
                <a:cs typeface="Josefin Sans"/>
                <a:sym typeface="Josefin Sans"/>
              </a:rPr>
              <a:t>A Net Save of </a:t>
            </a:r>
            <a:endParaRPr sz="1000" b="1"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osefin Sans"/>
                <a:ea typeface="Josefin Sans"/>
                <a:cs typeface="Josefin Sans"/>
                <a:sym typeface="Josefin Sans"/>
              </a:rPr>
              <a:t>0.350 Million</a:t>
            </a:r>
            <a:endParaRPr sz="1000" b="1"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Josefin Sans"/>
                <a:ea typeface="Josefin Sans"/>
                <a:cs typeface="Josefin Sans"/>
                <a:sym typeface="Josefin Sans"/>
              </a:rPr>
              <a:t>(3% of revenue*)</a:t>
            </a:r>
            <a:endParaRPr sz="1000" b="1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131" name="Google Shape;2131;p54"/>
          <p:cNvSpPr txBox="1"/>
          <p:nvPr/>
        </p:nvSpPr>
        <p:spPr>
          <a:xfrm rot="-2699351">
            <a:off x="6073523" y="3100850"/>
            <a:ext cx="1123239" cy="537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Josefin Sans"/>
                <a:ea typeface="Josefin Sans"/>
                <a:cs typeface="Josefin Sans"/>
                <a:sym typeface="Josefin Sans"/>
              </a:rPr>
              <a:t>&gt;</a:t>
            </a:r>
            <a:endParaRPr sz="24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132" name="Google Shape;2132;p54"/>
          <p:cNvSpPr txBox="1"/>
          <p:nvPr/>
        </p:nvSpPr>
        <p:spPr>
          <a:xfrm>
            <a:off x="720000" y="1512975"/>
            <a:ext cx="31005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osefin Sans"/>
                <a:ea typeface="Josefin Sans"/>
                <a:cs typeface="Josefin Sans"/>
                <a:sym typeface="Josefin Sans"/>
              </a:rPr>
              <a:t>AUC of 88% and Fraud recall arround 24%</a:t>
            </a:r>
            <a:endParaRPr sz="10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133" name="Google Shape;2133;p54"/>
          <p:cNvSpPr txBox="1"/>
          <p:nvPr/>
        </p:nvSpPr>
        <p:spPr>
          <a:xfrm>
            <a:off x="640500" y="4749350"/>
            <a:ext cx="33570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Josefin Sans"/>
                <a:ea typeface="Josefin Sans"/>
                <a:cs typeface="Josefin Sans"/>
                <a:sym typeface="Josefin Sans"/>
              </a:rPr>
              <a:t>* [total non fraud transc.] x 16% - [total fraud transc.]</a:t>
            </a:r>
            <a:endParaRPr sz="100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55"/>
          <p:cNvSpPr txBox="1">
            <a:spLocks noGrp="1"/>
          </p:cNvSpPr>
          <p:nvPr>
            <p:ph type="title"/>
          </p:nvPr>
        </p:nvSpPr>
        <p:spPr>
          <a:xfrm>
            <a:off x="3480500" y="2827100"/>
            <a:ext cx="33804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grpSp>
        <p:nvGrpSpPr>
          <p:cNvPr id="2139" name="Google Shape;2139;p55"/>
          <p:cNvGrpSpPr/>
          <p:nvPr/>
        </p:nvGrpSpPr>
        <p:grpSpPr>
          <a:xfrm>
            <a:off x="387615" y="1194445"/>
            <a:ext cx="2247250" cy="3504956"/>
            <a:chOff x="387615" y="1194445"/>
            <a:chExt cx="2247250" cy="3504956"/>
          </a:xfrm>
        </p:grpSpPr>
        <p:sp>
          <p:nvSpPr>
            <p:cNvPr id="2140" name="Google Shape;2140;p55"/>
            <p:cNvSpPr/>
            <p:nvPr/>
          </p:nvSpPr>
          <p:spPr>
            <a:xfrm>
              <a:off x="1243574" y="4625814"/>
              <a:ext cx="76055" cy="49806"/>
            </a:xfrm>
            <a:custGeom>
              <a:avLst/>
              <a:gdLst/>
              <a:ahLst/>
              <a:cxnLst/>
              <a:rect l="l" t="t" r="r" b="b"/>
              <a:pathLst>
                <a:path w="2373" h="1554" extrusionOk="0">
                  <a:moveTo>
                    <a:pt x="1516" y="1"/>
                  </a:moveTo>
                  <a:cubicBezTo>
                    <a:pt x="1373" y="1"/>
                    <a:pt x="1229" y="17"/>
                    <a:pt x="1086" y="50"/>
                  </a:cubicBezTo>
                  <a:cubicBezTo>
                    <a:pt x="652" y="150"/>
                    <a:pt x="268" y="418"/>
                    <a:pt x="0" y="785"/>
                  </a:cubicBezTo>
                  <a:lnTo>
                    <a:pt x="1755" y="1554"/>
                  </a:lnTo>
                  <a:lnTo>
                    <a:pt x="2373" y="217"/>
                  </a:lnTo>
                  <a:cubicBezTo>
                    <a:pt x="2103" y="71"/>
                    <a:pt x="1811" y="1"/>
                    <a:pt x="1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5"/>
            <p:cNvSpPr/>
            <p:nvPr/>
          </p:nvSpPr>
          <p:spPr>
            <a:xfrm>
              <a:off x="1252677" y="4640589"/>
              <a:ext cx="9134" cy="7275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255" y="1"/>
                  </a:moveTo>
                  <a:cubicBezTo>
                    <a:pt x="228" y="1"/>
                    <a:pt x="164" y="23"/>
                    <a:pt x="101" y="74"/>
                  </a:cubicBezTo>
                  <a:cubicBezTo>
                    <a:pt x="34" y="141"/>
                    <a:pt x="0" y="224"/>
                    <a:pt x="17" y="224"/>
                  </a:cubicBezTo>
                  <a:cubicBezTo>
                    <a:pt x="19" y="226"/>
                    <a:pt x="21" y="227"/>
                    <a:pt x="24" y="227"/>
                  </a:cubicBezTo>
                  <a:cubicBezTo>
                    <a:pt x="45" y="227"/>
                    <a:pt x="91" y="169"/>
                    <a:pt x="151" y="124"/>
                  </a:cubicBezTo>
                  <a:cubicBezTo>
                    <a:pt x="218" y="74"/>
                    <a:pt x="284" y="24"/>
                    <a:pt x="268" y="7"/>
                  </a:cubicBezTo>
                  <a:cubicBezTo>
                    <a:pt x="268" y="3"/>
                    <a:pt x="263" y="1"/>
                    <a:pt x="2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5"/>
            <p:cNvSpPr/>
            <p:nvPr/>
          </p:nvSpPr>
          <p:spPr>
            <a:xfrm>
              <a:off x="1270336" y="4631871"/>
              <a:ext cx="9134" cy="3814"/>
            </a:xfrm>
            <a:custGeom>
              <a:avLst/>
              <a:gdLst/>
              <a:ahLst/>
              <a:cxnLst/>
              <a:rect l="l" t="t" r="r" b="b"/>
              <a:pathLst>
                <a:path w="285" h="119" extrusionOk="0">
                  <a:moveTo>
                    <a:pt x="242" y="1"/>
                  </a:moveTo>
                  <a:cubicBezTo>
                    <a:pt x="213" y="1"/>
                    <a:pt x="174" y="9"/>
                    <a:pt x="134" y="28"/>
                  </a:cubicBezTo>
                  <a:cubicBezTo>
                    <a:pt x="68" y="62"/>
                    <a:pt x="1" y="95"/>
                    <a:pt x="17" y="112"/>
                  </a:cubicBezTo>
                  <a:cubicBezTo>
                    <a:pt x="17" y="117"/>
                    <a:pt x="23" y="119"/>
                    <a:pt x="33" y="119"/>
                  </a:cubicBezTo>
                  <a:cubicBezTo>
                    <a:pt x="57" y="119"/>
                    <a:pt x="104" y="107"/>
                    <a:pt x="151" y="95"/>
                  </a:cubicBezTo>
                  <a:cubicBezTo>
                    <a:pt x="235" y="62"/>
                    <a:pt x="285" y="28"/>
                    <a:pt x="285" y="11"/>
                  </a:cubicBezTo>
                  <a:cubicBezTo>
                    <a:pt x="278" y="5"/>
                    <a:pt x="262" y="1"/>
                    <a:pt x="2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5"/>
            <p:cNvSpPr/>
            <p:nvPr/>
          </p:nvSpPr>
          <p:spPr>
            <a:xfrm>
              <a:off x="1288092" y="4630525"/>
              <a:ext cx="10673" cy="2949"/>
            </a:xfrm>
            <a:custGeom>
              <a:avLst/>
              <a:gdLst/>
              <a:ahLst/>
              <a:cxnLst/>
              <a:rect l="l" t="t" r="r" b="b"/>
              <a:pathLst>
                <a:path w="333" h="92" extrusionOk="0">
                  <a:moveTo>
                    <a:pt x="141" y="0"/>
                  </a:moveTo>
                  <a:cubicBezTo>
                    <a:pt x="60" y="0"/>
                    <a:pt x="0" y="39"/>
                    <a:pt x="15" y="53"/>
                  </a:cubicBezTo>
                  <a:cubicBezTo>
                    <a:pt x="15" y="62"/>
                    <a:pt x="32" y="62"/>
                    <a:pt x="59" y="62"/>
                  </a:cubicBezTo>
                  <a:cubicBezTo>
                    <a:pt x="86" y="62"/>
                    <a:pt x="123" y="62"/>
                    <a:pt x="165" y="70"/>
                  </a:cubicBezTo>
                  <a:cubicBezTo>
                    <a:pt x="232" y="70"/>
                    <a:pt x="288" y="92"/>
                    <a:pt x="317" y="92"/>
                  </a:cubicBezTo>
                  <a:cubicBezTo>
                    <a:pt x="324" y="92"/>
                    <a:pt x="329" y="90"/>
                    <a:pt x="332" y="87"/>
                  </a:cubicBezTo>
                  <a:cubicBezTo>
                    <a:pt x="332" y="70"/>
                    <a:pt x="282" y="3"/>
                    <a:pt x="182" y="3"/>
                  </a:cubicBezTo>
                  <a:cubicBezTo>
                    <a:pt x="168" y="1"/>
                    <a:pt x="154" y="0"/>
                    <a:pt x="1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5"/>
            <p:cNvSpPr/>
            <p:nvPr/>
          </p:nvSpPr>
          <p:spPr>
            <a:xfrm>
              <a:off x="1306232" y="4634371"/>
              <a:ext cx="5384" cy="2179"/>
            </a:xfrm>
            <a:custGeom>
              <a:avLst/>
              <a:gdLst/>
              <a:ahLst/>
              <a:cxnLst/>
              <a:rect l="l" t="t" r="r" b="b"/>
              <a:pathLst>
                <a:path w="168" h="68" extrusionOk="0">
                  <a:moveTo>
                    <a:pt x="84" y="0"/>
                  </a:moveTo>
                  <a:cubicBezTo>
                    <a:pt x="34" y="0"/>
                    <a:pt x="0" y="17"/>
                    <a:pt x="0" y="34"/>
                  </a:cubicBezTo>
                  <a:cubicBezTo>
                    <a:pt x="0" y="50"/>
                    <a:pt x="34" y="67"/>
                    <a:pt x="84" y="67"/>
                  </a:cubicBezTo>
                  <a:cubicBezTo>
                    <a:pt x="117" y="67"/>
                    <a:pt x="167" y="50"/>
                    <a:pt x="167" y="34"/>
                  </a:cubicBezTo>
                  <a:cubicBezTo>
                    <a:pt x="167" y="17"/>
                    <a:pt x="134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5"/>
            <p:cNvSpPr/>
            <p:nvPr/>
          </p:nvSpPr>
          <p:spPr>
            <a:xfrm>
              <a:off x="2398656" y="4658441"/>
              <a:ext cx="25736" cy="16666"/>
            </a:xfrm>
            <a:custGeom>
              <a:avLst/>
              <a:gdLst/>
              <a:ahLst/>
              <a:cxnLst/>
              <a:rect l="l" t="t" r="r" b="b"/>
              <a:pathLst>
                <a:path w="803" h="520" extrusionOk="0">
                  <a:moveTo>
                    <a:pt x="39" y="0"/>
                  </a:moveTo>
                  <a:cubicBezTo>
                    <a:pt x="26" y="0"/>
                    <a:pt x="13" y="1"/>
                    <a:pt x="1" y="1"/>
                  </a:cubicBezTo>
                  <a:cubicBezTo>
                    <a:pt x="318" y="68"/>
                    <a:pt x="602" y="252"/>
                    <a:pt x="803" y="519"/>
                  </a:cubicBezTo>
                  <a:cubicBezTo>
                    <a:pt x="674" y="213"/>
                    <a:pt x="374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5"/>
            <p:cNvSpPr/>
            <p:nvPr/>
          </p:nvSpPr>
          <p:spPr>
            <a:xfrm>
              <a:off x="1184122" y="1956626"/>
              <a:ext cx="211562" cy="279764"/>
            </a:xfrm>
            <a:custGeom>
              <a:avLst/>
              <a:gdLst/>
              <a:ahLst/>
              <a:cxnLst/>
              <a:rect l="l" t="t" r="r" b="b"/>
              <a:pathLst>
                <a:path w="6601" h="8729" extrusionOk="0">
                  <a:moveTo>
                    <a:pt x="3676" y="0"/>
                  </a:moveTo>
                  <a:cubicBezTo>
                    <a:pt x="3571" y="0"/>
                    <a:pt x="3468" y="44"/>
                    <a:pt x="3392" y="140"/>
                  </a:cubicBezTo>
                  <a:cubicBezTo>
                    <a:pt x="3159" y="441"/>
                    <a:pt x="3092" y="1594"/>
                    <a:pt x="3610" y="2847"/>
                  </a:cubicBezTo>
                  <a:cubicBezTo>
                    <a:pt x="3802" y="3292"/>
                    <a:pt x="3681" y="3447"/>
                    <a:pt x="3415" y="3447"/>
                  </a:cubicBezTo>
                  <a:cubicBezTo>
                    <a:pt x="2942" y="3447"/>
                    <a:pt x="2010" y="2955"/>
                    <a:pt x="1571" y="2730"/>
                  </a:cubicBezTo>
                  <a:cubicBezTo>
                    <a:pt x="1571" y="2730"/>
                    <a:pt x="809" y="2179"/>
                    <a:pt x="515" y="2179"/>
                  </a:cubicBezTo>
                  <a:cubicBezTo>
                    <a:pt x="510" y="2179"/>
                    <a:pt x="506" y="2179"/>
                    <a:pt x="502" y="2179"/>
                  </a:cubicBezTo>
                  <a:cubicBezTo>
                    <a:pt x="235" y="2196"/>
                    <a:pt x="1" y="2847"/>
                    <a:pt x="986" y="3766"/>
                  </a:cubicBezTo>
                  <a:cubicBezTo>
                    <a:pt x="986" y="3766"/>
                    <a:pt x="352" y="3883"/>
                    <a:pt x="485" y="4401"/>
                  </a:cubicBezTo>
                  <a:cubicBezTo>
                    <a:pt x="585" y="4769"/>
                    <a:pt x="1337" y="5253"/>
                    <a:pt x="1337" y="5253"/>
                  </a:cubicBezTo>
                  <a:cubicBezTo>
                    <a:pt x="1312" y="5250"/>
                    <a:pt x="1286" y="5248"/>
                    <a:pt x="1261" y="5248"/>
                  </a:cubicBezTo>
                  <a:cubicBezTo>
                    <a:pt x="1040" y="5248"/>
                    <a:pt x="843" y="5376"/>
                    <a:pt x="753" y="5571"/>
                  </a:cubicBezTo>
                  <a:cubicBezTo>
                    <a:pt x="552" y="6122"/>
                    <a:pt x="1421" y="6623"/>
                    <a:pt x="1421" y="6623"/>
                  </a:cubicBezTo>
                  <a:cubicBezTo>
                    <a:pt x="1421" y="6623"/>
                    <a:pt x="669" y="6941"/>
                    <a:pt x="1053" y="7492"/>
                  </a:cubicBezTo>
                  <a:cubicBezTo>
                    <a:pt x="1354" y="7910"/>
                    <a:pt x="2056" y="8060"/>
                    <a:pt x="3309" y="8445"/>
                  </a:cubicBezTo>
                  <a:lnTo>
                    <a:pt x="4712" y="8729"/>
                  </a:lnTo>
                  <a:lnTo>
                    <a:pt x="6601" y="5086"/>
                  </a:lnTo>
                  <a:lnTo>
                    <a:pt x="5598" y="3633"/>
                  </a:lnTo>
                  <a:cubicBezTo>
                    <a:pt x="5398" y="3399"/>
                    <a:pt x="5164" y="3131"/>
                    <a:pt x="4896" y="2780"/>
                  </a:cubicBezTo>
                  <a:cubicBezTo>
                    <a:pt x="4679" y="2496"/>
                    <a:pt x="4512" y="2162"/>
                    <a:pt x="4395" y="1811"/>
                  </a:cubicBezTo>
                  <a:cubicBezTo>
                    <a:pt x="4245" y="1377"/>
                    <a:pt x="4144" y="926"/>
                    <a:pt x="4128" y="475"/>
                  </a:cubicBezTo>
                  <a:cubicBezTo>
                    <a:pt x="4128" y="191"/>
                    <a:pt x="3897" y="0"/>
                    <a:pt x="367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5"/>
            <p:cNvSpPr/>
            <p:nvPr/>
          </p:nvSpPr>
          <p:spPr>
            <a:xfrm>
              <a:off x="1037493" y="4486557"/>
              <a:ext cx="316430" cy="191755"/>
            </a:xfrm>
            <a:custGeom>
              <a:avLst/>
              <a:gdLst/>
              <a:ahLst/>
              <a:cxnLst/>
              <a:rect l="l" t="t" r="r" b="b"/>
              <a:pathLst>
                <a:path w="9873" h="5983" extrusionOk="0">
                  <a:moveTo>
                    <a:pt x="5094" y="1"/>
                  </a:moveTo>
                  <a:lnTo>
                    <a:pt x="3891" y="2540"/>
                  </a:lnTo>
                  <a:lnTo>
                    <a:pt x="3891" y="2557"/>
                  </a:lnTo>
                  <a:cubicBezTo>
                    <a:pt x="3891" y="2557"/>
                    <a:pt x="1535" y="2041"/>
                    <a:pt x="551" y="2041"/>
                  </a:cubicBezTo>
                  <a:cubicBezTo>
                    <a:pt x="176" y="2041"/>
                    <a:pt x="1" y="2116"/>
                    <a:pt x="231" y="2323"/>
                  </a:cubicBezTo>
                  <a:cubicBezTo>
                    <a:pt x="1000" y="3008"/>
                    <a:pt x="6497" y="5314"/>
                    <a:pt x="7851" y="5865"/>
                  </a:cubicBezTo>
                  <a:lnTo>
                    <a:pt x="8151" y="5982"/>
                  </a:lnTo>
                  <a:lnTo>
                    <a:pt x="9872" y="2240"/>
                  </a:lnTo>
                  <a:lnTo>
                    <a:pt x="50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5"/>
            <p:cNvSpPr/>
            <p:nvPr/>
          </p:nvSpPr>
          <p:spPr>
            <a:xfrm>
              <a:off x="1040313" y="4552099"/>
              <a:ext cx="259509" cy="126213"/>
            </a:xfrm>
            <a:custGeom>
              <a:avLst/>
              <a:gdLst/>
              <a:ahLst/>
              <a:cxnLst/>
              <a:rect l="l" t="t" r="r" b="b"/>
              <a:pathLst>
                <a:path w="8097" h="3938" extrusionOk="0">
                  <a:moveTo>
                    <a:pt x="511" y="1"/>
                  </a:moveTo>
                  <a:cubicBezTo>
                    <a:pt x="226" y="1"/>
                    <a:pt x="1" y="38"/>
                    <a:pt x="26" y="161"/>
                  </a:cubicBezTo>
                  <a:cubicBezTo>
                    <a:pt x="93" y="479"/>
                    <a:pt x="5557" y="3018"/>
                    <a:pt x="8063" y="3937"/>
                  </a:cubicBezTo>
                  <a:lnTo>
                    <a:pt x="8097" y="3820"/>
                  </a:lnTo>
                  <a:lnTo>
                    <a:pt x="1697" y="913"/>
                  </a:lnTo>
                  <a:cubicBezTo>
                    <a:pt x="1697" y="913"/>
                    <a:pt x="1848" y="245"/>
                    <a:pt x="1564" y="94"/>
                  </a:cubicBezTo>
                  <a:cubicBezTo>
                    <a:pt x="1564" y="94"/>
                    <a:pt x="962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5"/>
            <p:cNvSpPr/>
            <p:nvPr/>
          </p:nvSpPr>
          <p:spPr>
            <a:xfrm>
              <a:off x="1090407" y="4552964"/>
              <a:ext cx="8589" cy="30576"/>
            </a:xfrm>
            <a:custGeom>
              <a:avLst/>
              <a:gdLst/>
              <a:ahLst/>
              <a:cxnLst/>
              <a:rect l="l" t="t" r="r" b="b"/>
              <a:pathLst>
                <a:path w="268" h="954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151"/>
                    <a:pt x="118" y="301"/>
                    <a:pt x="134" y="468"/>
                  </a:cubicBezTo>
                  <a:cubicBezTo>
                    <a:pt x="151" y="636"/>
                    <a:pt x="134" y="803"/>
                    <a:pt x="101" y="953"/>
                  </a:cubicBezTo>
                  <a:cubicBezTo>
                    <a:pt x="268" y="652"/>
                    <a:pt x="235" y="26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5"/>
            <p:cNvSpPr/>
            <p:nvPr/>
          </p:nvSpPr>
          <p:spPr>
            <a:xfrm>
              <a:off x="1147168" y="4565271"/>
              <a:ext cx="3269" cy="16634"/>
            </a:xfrm>
            <a:custGeom>
              <a:avLst/>
              <a:gdLst/>
              <a:ahLst/>
              <a:cxnLst/>
              <a:rect l="l" t="t" r="r" b="b"/>
              <a:pathLst>
                <a:path w="102" h="519" extrusionOk="0">
                  <a:moveTo>
                    <a:pt x="17" y="1"/>
                  </a:moveTo>
                  <a:cubicBezTo>
                    <a:pt x="1" y="84"/>
                    <a:pt x="1" y="168"/>
                    <a:pt x="17" y="268"/>
                  </a:cubicBezTo>
                  <a:cubicBezTo>
                    <a:pt x="34" y="402"/>
                    <a:pt x="68" y="519"/>
                    <a:pt x="84" y="519"/>
                  </a:cubicBezTo>
                  <a:cubicBezTo>
                    <a:pt x="101" y="435"/>
                    <a:pt x="101" y="335"/>
                    <a:pt x="84" y="252"/>
                  </a:cubicBezTo>
                  <a:cubicBezTo>
                    <a:pt x="84" y="168"/>
                    <a:pt x="51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5"/>
            <p:cNvSpPr/>
            <p:nvPr/>
          </p:nvSpPr>
          <p:spPr>
            <a:xfrm>
              <a:off x="1158962" y="4567899"/>
              <a:ext cx="6987" cy="13012"/>
            </a:xfrm>
            <a:custGeom>
              <a:avLst/>
              <a:gdLst/>
              <a:ahLst/>
              <a:cxnLst/>
              <a:rect l="l" t="t" r="r" b="b"/>
              <a:pathLst>
                <a:path w="218" h="406" extrusionOk="0">
                  <a:moveTo>
                    <a:pt x="21" y="1"/>
                  </a:moveTo>
                  <a:cubicBezTo>
                    <a:pt x="20" y="1"/>
                    <a:pt x="18" y="1"/>
                    <a:pt x="17" y="2"/>
                  </a:cubicBezTo>
                  <a:cubicBezTo>
                    <a:pt x="0" y="2"/>
                    <a:pt x="34" y="103"/>
                    <a:pt x="84" y="220"/>
                  </a:cubicBezTo>
                  <a:cubicBezTo>
                    <a:pt x="130" y="327"/>
                    <a:pt x="176" y="406"/>
                    <a:pt x="196" y="406"/>
                  </a:cubicBezTo>
                  <a:cubicBezTo>
                    <a:pt x="198" y="406"/>
                    <a:pt x="199" y="405"/>
                    <a:pt x="201" y="403"/>
                  </a:cubicBezTo>
                  <a:cubicBezTo>
                    <a:pt x="218" y="403"/>
                    <a:pt x="184" y="303"/>
                    <a:pt x="134" y="186"/>
                  </a:cubicBezTo>
                  <a:cubicBezTo>
                    <a:pt x="88" y="93"/>
                    <a:pt x="41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5"/>
            <p:cNvSpPr/>
            <p:nvPr/>
          </p:nvSpPr>
          <p:spPr>
            <a:xfrm>
              <a:off x="1163770" y="4562611"/>
              <a:ext cx="16089" cy="7532"/>
            </a:xfrm>
            <a:custGeom>
              <a:avLst/>
              <a:gdLst/>
              <a:ahLst/>
              <a:cxnLst/>
              <a:rect l="l" t="t" r="r" b="b"/>
              <a:pathLst>
                <a:path w="502" h="235" extrusionOk="0">
                  <a:moveTo>
                    <a:pt x="1" y="0"/>
                  </a:moveTo>
                  <a:cubicBezTo>
                    <a:pt x="1" y="17"/>
                    <a:pt x="101" y="84"/>
                    <a:pt x="235" y="151"/>
                  </a:cubicBezTo>
                  <a:cubicBezTo>
                    <a:pt x="318" y="201"/>
                    <a:pt x="402" y="234"/>
                    <a:pt x="502" y="234"/>
                  </a:cubicBezTo>
                  <a:cubicBezTo>
                    <a:pt x="502" y="218"/>
                    <a:pt x="402" y="151"/>
                    <a:pt x="268" y="84"/>
                  </a:cubicBezTo>
                  <a:cubicBezTo>
                    <a:pt x="185" y="51"/>
                    <a:pt x="101" y="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5"/>
            <p:cNvSpPr/>
            <p:nvPr/>
          </p:nvSpPr>
          <p:spPr>
            <a:xfrm>
              <a:off x="1168609" y="4554054"/>
              <a:ext cx="18749" cy="7051"/>
            </a:xfrm>
            <a:custGeom>
              <a:avLst/>
              <a:gdLst/>
              <a:ahLst/>
              <a:cxnLst/>
              <a:rect l="l" t="t" r="r" b="b"/>
              <a:pathLst>
                <a:path w="585" h="220" extrusionOk="0">
                  <a:moveTo>
                    <a:pt x="0" y="0"/>
                  </a:moveTo>
                  <a:cubicBezTo>
                    <a:pt x="138" y="138"/>
                    <a:pt x="331" y="219"/>
                    <a:pt x="530" y="219"/>
                  </a:cubicBezTo>
                  <a:cubicBezTo>
                    <a:pt x="548" y="219"/>
                    <a:pt x="567" y="219"/>
                    <a:pt x="585" y="217"/>
                  </a:cubicBezTo>
                  <a:cubicBezTo>
                    <a:pt x="485" y="184"/>
                    <a:pt x="384" y="134"/>
                    <a:pt x="284" y="117"/>
                  </a:cubicBezTo>
                  <a:cubicBezTo>
                    <a:pt x="201" y="67"/>
                    <a:pt x="100" y="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5"/>
            <p:cNvSpPr/>
            <p:nvPr/>
          </p:nvSpPr>
          <p:spPr>
            <a:xfrm>
              <a:off x="1125214" y="4541202"/>
              <a:ext cx="25736" cy="26794"/>
            </a:xfrm>
            <a:custGeom>
              <a:avLst/>
              <a:gdLst/>
              <a:ahLst/>
              <a:cxnLst/>
              <a:rect l="l" t="t" r="r" b="b"/>
              <a:pathLst>
                <a:path w="803" h="836" extrusionOk="0">
                  <a:moveTo>
                    <a:pt x="134" y="67"/>
                  </a:moveTo>
                  <a:cubicBezTo>
                    <a:pt x="268" y="67"/>
                    <a:pt x="418" y="117"/>
                    <a:pt x="519" y="217"/>
                  </a:cubicBezTo>
                  <a:cubicBezTo>
                    <a:pt x="602" y="284"/>
                    <a:pt x="669" y="401"/>
                    <a:pt x="702" y="501"/>
                  </a:cubicBezTo>
                  <a:cubicBezTo>
                    <a:pt x="713" y="577"/>
                    <a:pt x="717" y="646"/>
                    <a:pt x="718" y="718"/>
                  </a:cubicBezTo>
                  <a:lnTo>
                    <a:pt x="718" y="718"/>
                  </a:lnTo>
                  <a:cubicBezTo>
                    <a:pt x="669" y="686"/>
                    <a:pt x="600" y="641"/>
                    <a:pt x="519" y="585"/>
                  </a:cubicBezTo>
                  <a:cubicBezTo>
                    <a:pt x="418" y="518"/>
                    <a:pt x="318" y="451"/>
                    <a:pt x="235" y="368"/>
                  </a:cubicBezTo>
                  <a:cubicBezTo>
                    <a:pt x="185" y="318"/>
                    <a:pt x="134" y="267"/>
                    <a:pt x="101" y="201"/>
                  </a:cubicBezTo>
                  <a:cubicBezTo>
                    <a:pt x="68" y="150"/>
                    <a:pt x="68" y="84"/>
                    <a:pt x="134" y="67"/>
                  </a:cubicBezTo>
                  <a:close/>
                  <a:moveTo>
                    <a:pt x="118" y="0"/>
                  </a:moveTo>
                  <a:cubicBezTo>
                    <a:pt x="68" y="17"/>
                    <a:pt x="34" y="50"/>
                    <a:pt x="17" y="100"/>
                  </a:cubicBezTo>
                  <a:cubicBezTo>
                    <a:pt x="1" y="150"/>
                    <a:pt x="17" y="201"/>
                    <a:pt x="51" y="234"/>
                  </a:cubicBezTo>
                  <a:cubicBezTo>
                    <a:pt x="84" y="301"/>
                    <a:pt x="134" y="351"/>
                    <a:pt x="201" y="401"/>
                  </a:cubicBezTo>
                  <a:cubicBezTo>
                    <a:pt x="285" y="485"/>
                    <a:pt x="385" y="568"/>
                    <a:pt x="485" y="635"/>
                  </a:cubicBezTo>
                  <a:cubicBezTo>
                    <a:pt x="561" y="673"/>
                    <a:pt x="636" y="710"/>
                    <a:pt x="719" y="741"/>
                  </a:cubicBezTo>
                  <a:lnTo>
                    <a:pt x="719" y="741"/>
                  </a:lnTo>
                  <a:cubicBezTo>
                    <a:pt x="719" y="772"/>
                    <a:pt x="719" y="803"/>
                    <a:pt x="719" y="835"/>
                  </a:cubicBezTo>
                  <a:cubicBezTo>
                    <a:pt x="736" y="802"/>
                    <a:pt x="736" y="786"/>
                    <a:pt x="752" y="753"/>
                  </a:cubicBezTo>
                  <a:lnTo>
                    <a:pt x="752" y="753"/>
                  </a:lnTo>
                  <a:cubicBezTo>
                    <a:pt x="769" y="758"/>
                    <a:pt x="786" y="764"/>
                    <a:pt x="803" y="769"/>
                  </a:cubicBezTo>
                  <a:cubicBezTo>
                    <a:pt x="803" y="769"/>
                    <a:pt x="785" y="758"/>
                    <a:pt x="753" y="739"/>
                  </a:cubicBezTo>
                  <a:lnTo>
                    <a:pt x="753" y="739"/>
                  </a:lnTo>
                  <a:cubicBezTo>
                    <a:pt x="753" y="660"/>
                    <a:pt x="752" y="580"/>
                    <a:pt x="736" y="501"/>
                  </a:cubicBezTo>
                  <a:cubicBezTo>
                    <a:pt x="669" y="201"/>
                    <a:pt x="418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5"/>
            <p:cNvSpPr/>
            <p:nvPr/>
          </p:nvSpPr>
          <p:spPr>
            <a:xfrm>
              <a:off x="1147713" y="4549887"/>
              <a:ext cx="21441" cy="15640"/>
            </a:xfrm>
            <a:custGeom>
              <a:avLst/>
              <a:gdLst/>
              <a:ahLst/>
              <a:cxnLst/>
              <a:rect l="l" t="t" r="r" b="b"/>
              <a:pathLst>
                <a:path w="669" h="488" extrusionOk="0">
                  <a:moveTo>
                    <a:pt x="456" y="1"/>
                  </a:moveTo>
                  <a:cubicBezTo>
                    <a:pt x="387" y="1"/>
                    <a:pt x="318" y="23"/>
                    <a:pt x="268" y="63"/>
                  </a:cubicBezTo>
                  <a:cubicBezTo>
                    <a:pt x="184" y="113"/>
                    <a:pt x="117" y="180"/>
                    <a:pt x="67" y="247"/>
                  </a:cubicBezTo>
                  <a:cubicBezTo>
                    <a:pt x="34" y="314"/>
                    <a:pt x="0" y="397"/>
                    <a:pt x="17" y="481"/>
                  </a:cubicBezTo>
                  <a:cubicBezTo>
                    <a:pt x="34" y="414"/>
                    <a:pt x="67" y="331"/>
                    <a:pt x="117" y="280"/>
                  </a:cubicBezTo>
                  <a:cubicBezTo>
                    <a:pt x="168" y="214"/>
                    <a:pt x="218" y="147"/>
                    <a:pt x="285" y="113"/>
                  </a:cubicBezTo>
                  <a:cubicBezTo>
                    <a:pt x="338" y="81"/>
                    <a:pt x="399" y="63"/>
                    <a:pt x="458" y="63"/>
                  </a:cubicBezTo>
                  <a:cubicBezTo>
                    <a:pt x="491" y="63"/>
                    <a:pt x="522" y="68"/>
                    <a:pt x="552" y="80"/>
                  </a:cubicBezTo>
                  <a:cubicBezTo>
                    <a:pt x="619" y="130"/>
                    <a:pt x="535" y="230"/>
                    <a:pt x="468" y="280"/>
                  </a:cubicBezTo>
                  <a:cubicBezTo>
                    <a:pt x="401" y="331"/>
                    <a:pt x="335" y="364"/>
                    <a:pt x="251" y="397"/>
                  </a:cubicBezTo>
                  <a:cubicBezTo>
                    <a:pt x="117" y="464"/>
                    <a:pt x="34" y="481"/>
                    <a:pt x="34" y="481"/>
                  </a:cubicBezTo>
                  <a:cubicBezTo>
                    <a:pt x="56" y="485"/>
                    <a:pt x="79" y="487"/>
                    <a:pt x="101" y="487"/>
                  </a:cubicBezTo>
                  <a:cubicBezTo>
                    <a:pt x="161" y="487"/>
                    <a:pt x="219" y="472"/>
                    <a:pt x="268" y="448"/>
                  </a:cubicBezTo>
                  <a:cubicBezTo>
                    <a:pt x="351" y="414"/>
                    <a:pt x="435" y="381"/>
                    <a:pt x="502" y="331"/>
                  </a:cubicBezTo>
                  <a:cubicBezTo>
                    <a:pt x="552" y="297"/>
                    <a:pt x="585" y="264"/>
                    <a:pt x="619" y="214"/>
                  </a:cubicBezTo>
                  <a:cubicBezTo>
                    <a:pt x="669" y="147"/>
                    <a:pt x="652" y="63"/>
                    <a:pt x="585" y="30"/>
                  </a:cubicBezTo>
                  <a:cubicBezTo>
                    <a:pt x="546" y="10"/>
                    <a:pt x="501" y="1"/>
                    <a:pt x="4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5"/>
            <p:cNvSpPr/>
            <p:nvPr/>
          </p:nvSpPr>
          <p:spPr>
            <a:xfrm>
              <a:off x="1304085" y="4561009"/>
              <a:ext cx="28396" cy="63203"/>
            </a:xfrm>
            <a:custGeom>
              <a:avLst/>
              <a:gdLst/>
              <a:ahLst/>
              <a:cxnLst/>
              <a:rect l="l" t="t" r="r" b="b"/>
              <a:pathLst>
                <a:path w="886" h="1972" extrusionOk="0">
                  <a:moveTo>
                    <a:pt x="886" y="0"/>
                  </a:moveTo>
                  <a:lnTo>
                    <a:pt x="886" y="0"/>
                  </a:lnTo>
                  <a:cubicBezTo>
                    <a:pt x="552" y="635"/>
                    <a:pt x="268" y="1304"/>
                    <a:pt x="0" y="1972"/>
                  </a:cubicBezTo>
                  <a:cubicBezTo>
                    <a:pt x="335" y="1337"/>
                    <a:pt x="635" y="669"/>
                    <a:pt x="8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5"/>
            <p:cNvSpPr/>
            <p:nvPr/>
          </p:nvSpPr>
          <p:spPr>
            <a:xfrm>
              <a:off x="1186269" y="4606488"/>
              <a:ext cx="45030" cy="20416"/>
            </a:xfrm>
            <a:custGeom>
              <a:avLst/>
              <a:gdLst/>
              <a:ahLst/>
              <a:cxnLst/>
              <a:rect l="l" t="t" r="r" b="b"/>
              <a:pathLst>
                <a:path w="1405" h="637" extrusionOk="0">
                  <a:moveTo>
                    <a:pt x="5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435" y="302"/>
                    <a:pt x="903" y="519"/>
                    <a:pt x="1404" y="636"/>
                  </a:cubicBezTo>
                  <a:cubicBezTo>
                    <a:pt x="1404" y="620"/>
                    <a:pt x="1087" y="503"/>
                    <a:pt x="702" y="336"/>
                  </a:cubicBezTo>
                  <a:cubicBezTo>
                    <a:pt x="336" y="160"/>
                    <a:pt x="45" y="0"/>
                    <a:pt x="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5"/>
            <p:cNvSpPr/>
            <p:nvPr/>
          </p:nvSpPr>
          <p:spPr>
            <a:xfrm>
              <a:off x="2346799" y="4458705"/>
              <a:ext cx="281079" cy="240183"/>
            </a:xfrm>
            <a:custGeom>
              <a:avLst/>
              <a:gdLst/>
              <a:ahLst/>
              <a:cxnLst/>
              <a:rect l="l" t="t" r="r" b="b"/>
              <a:pathLst>
                <a:path w="8770" h="7494" extrusionOk="0">
                  <a:moveTo>
                    <a:pt x="6982" y="1"/>
                  </a:moveTo>
                  <a:lnTo>
                    <a:pt x="2220" y="2257"/>
                  </a:lnTo>
                  <a:lnTo>
                    <a:pt x="3407" y="4813"/>
                  </a:lnTo>
                  <a:cubicBezTo>
                    <a:pt x="3407" y="4813"/>
                    <a:pt x="1" y="7493"/>
                    <a:pt x="832" y="7493"/>
                  </a:cubicBezTo>
                  <a:cubicBezTo>
                    <a:pt x="857" y="7493"/>
                    <a:pt x="885" y="7491"/>
                    <a:pt x="917" y="7486"/>
                  </a:cubicBezTo>
                  <a:cubicBezTo>
                    <a:pt x="1919" y="7336"/>
                    <a:pt x="7199" y="4562"/>
                    <a:pt x="8486" y="3877"/>
                  </a:cubicBezTo>
                  <a:lnTo>
                    <a:pt x="8770" y="3710"/>
                  </a:lnTo>
                  <a:lnTo>
                    <a:pt x="69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5"/>
            <p:cNvSpPr/>
            <p:nvPr/>
          </p:nvSpPr>
          <p:spPr>
            <a:xfrm>
              <a:off x="2567880" y="4532612"/>
              <a:ext cx="58940" cy="70189"/>
            </a:xfrm>
            <a:custGeom>
              <a:avLst/>
              <a:gdLst/>
              <a:ahLst/>
              <a:cxnLst/>
              <a:rect l="l" t="t" r="r" b="b"/>
              <a:pathLst>
                <a:path w="1839" h="2190" extrusionOk="0">
                  <a:moveTo>
                    <a:pt x="1204" y="1"/>
                  </a:moveTo>
                  <a:cubicBezTo>
                    <a:pt x="786" y="168"/>
                    <a:pt x="452" y="485"/>
                    <a:pt x="251" y="886"/>
                  </a:cubicBezTo>
                  <a:cubicBezTo>
                    <a:pt x="51" y="1287"/>
                    <a:pt x="1" y="1755"/>
                    <a:pt x="118" y="2190"/>
                  </a:cubicBezTo>
                  <a:lnTo>
                    <a:pt x="1839" y="1337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5"/>
            <p:cNvSpPr/>
            <p:nvPr/>
          </p:nvSpPr>
          <p:spPr>
            <a:xfrm>
              <a:off x="2361190" y="4574374"/>
              <a:ext cx="266688" cy="125027"/>
            </a:xfrm>
            <a:custGeom>
              <a:avLst/>
              <a:gdLst/>
              <a:ahLst/>
              <a:cxnLst/>
              <a:rect l="l" t="t" r="r" b="b"/>
              <a:pathLst>
                <a:path w="8321" h="3901" extrusionOk="0">
                  <a:moveTo>
                    <a:pt x="8254" y="1"/>
                  </a:moveTo>
                  <a:lnTo>
                    <a:pt x="1938" y="3075"/>
                  </a:lnTo>
                  <a:cubicBezTo>
                    <a:pt x="1938" y="3075"/>
                    <a:pt x="1585" y="2641"/>
                    <a:pt x="1308" y="2641"/>
                  </a:cubicBezTo>
                  <a:cubicBezTo>
                    <a:pt x="1277" y="2641"/>
                    <a:pt x="1248" y="2646"/>
                    <a:pt x="1220" y="2658"/>
                  </a:cubicBezTo>
                  <a:cubicBezTo>
                    <a:pt x="1220" y="2658"/>
                    <a:pt x="0" y="3744"/>
                    <a:pt x="284" y="3894"/>
                  </a:cubicBezTo>
                  <a:cubicBezTo>
                    <a:pt x="292" y="3898"/>
                    <a:pt x="304" y="3900"/>
                    <a:pt x="320" y="3900"/>
                  </a:cubicBezTo>
                  <a:cubicBezTo>
                    <a:pt x="871" y="3900"/>
                    <a:pt x="6080" y="1417"/>
                    <a:pt x="8321" y="101"/>
                  </a:cubicBezTo>
                  <a:lnTo>
                    <a:pt x="82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5"/>
            <p:cNvSpPr/>
            <p:nvPr/>
          </p:nvSpPr>
          <p:spPr>
            <a:xfrm>
              <a:off x="2369202" y="4573316"/>
              <a:ext cx="259220" cy="123200"/>
            </a:xfrm>
            <a:custGeom>
              <a:avLst/>
              <a:gdLst/>
              <a:ahLst/>
              <a:cxnLst/>
              <a:rect l="l" t="t" r="r" b="b"/>
              <a:pathLst>
                <a:path w="8088" h="3844" extrusionOk="0">
                  <a:moveTo>
                    <a:pt x="8088" y="1"/>
                  </a:moveTo>
                  <a:cubicBezTo>
                    <a:pt x="8054" y="1"/>
                    <a:pt x="8021" y="17"/>
                    <a:pt x="8004" y="34"/>
                  </a:cubicBezTo>
                  <a:cubicBezTo>
                    <a:pt x="8038" y="34"/>
                    <a:pt x="8054" y="17"/>
                    <a:pt x="8088" y="1"/>
                  </a:cubicBezTo>
                  <a:close/>
                  <a:moveTo>
                    <a:pt x="8004" y="34"/>
                  </a:moveTo>
                  <a:lnTo>
                    <a:pt x="8004" y="34"/>
                  </a:lnTo>
                  <a:cubicBezTo>
                    <a:pt x="7937" y="67"/>
                    <a:pt x="7854" y="101"/>
                    <a:pt x="7770" y="151"/>
                  </a:cubicBezTo>
                  <a:lnTo>
                    <a:pt x="6918" y="585"/>
                  </a:lnTo>
                  <a:cubicBezTo>
                    <a:pt x="6183" y="936"/>
                    <a:pt x="5180" y="1437"/>
                    <a:pt x="4061" y="1972"/>
                  </a:cubicBezTo>
                  <a:cubicBezTo>
                    <a:pt x="2941" y="2507"/>
                    <a:pt x="1922" y="2975"/>
                    <a:pt x="1187" y="3309"/>
                  </a:cubicBezTo>
                  <a:cubicBezTo>
                    <a:pt x="853" y="3459"/>
                    <a:pt x="552" y="3593"/>
                    <a:pt x="318" y="3693"/>
                  </a:cubicBezTo>
                  <a:cubicBezTo>
                    <a:pt x="235" y="3743"/>
                    <a:pt x="151" y="3777"/>
                    <a:pt x="84" y="3810"/>
                  </a:cubicBezTo>
                  <a:lnTo>
                    <a:pt x="318" y="3727"/>
                  </a:lnTo>
                  <a:lnTo>
                    <a:pt x="1204" y="3342"/>
                  </a:lnTo>
                  <a:cubicBezTo>
                    <a:pt x="1956" y="3025"/>
                    <a:pt x="2975" y="2557"/>
                    <a:pt x="4094" y="2022"/>
                  </a:cubicBezTo>
                  <a:cubicBezTo>
                    <a:pt x="5214" y="1488"/>
                    <a:pt x="6216" y="986"/>
                    <a:pt x="6935" y="619"/>
                  </a:cubicBezTo>
                  <a:cubicBezTo>
                    <a:pt x="7269" y="435"/>
                    <a:pt x="7553" y="285"/>
                    <a:pt x="7770" y="168"/>
                  </a:cubicBezTo>
                  <a:lnTo>
                    <a:pt x="8004" y="34"/>
                  </a:lnTo>
                  <a:close/>
                  <a:moveTo>
                    <a:pt x="84" y="3810"/>
                  </a:moveTo>
                  <a:cubicBezTo>
                    <a:pt x="51" y="3810"/>
                    <a:pt x="17" y="3827"/>
                    <a:pt x="1" y="3844"/>
                  </a:cubicBezTo>
                  <a:cubicBezTo>
                    <a:pt x="34" y="3844"/>
                    <a:pt x="51" y="3827"/>
                    <a:pt x="84" y="38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5"/>
            <p:cNvSpPr/>
            <p:nvPr/>
          </p:nvSpPr>
          <p:spPr>
            <a:xfrm>
              <a:off x="2444167" y="4621936"/>
              <a:ext cx="15031" cy="9262"/>
            </a:xfrm>
            <a:custGeom>
              <a:avLst/>
              <a:gdLst/>
              <a:ahLst/>
              <a:cxnLst/>
              <a:rect l="l" t="t" r="r" b="b"/>
              <a:pathLst>
                <a:path w="469" h="289" extrusionOk="0">
                  <a:moveTo>
                    <a:pt x="23" y="1"/>
                  </a:moveTo>
                  <a:cubicBezTo>
                    <a:pt x="20" y="1"/>
                    <a:pt x="18" y="2"/>
                    <a:pt x="18" y="4"/>
                  </a:cubicBezTo>
                  <a:cubicBezTo>
                    <a:pt x="1" y="21"/>
                    <a:pt x="101" y="88"/>
                    <a:pt x="218" y="171"/>
                  </a:cubicBezTo>
                  <a:cubicBezTo>
                    <a:pt x="335" y="238"/>
                    <a:pt x="452" y="288"/>
                    <a:pt x="452" y="288"/>
                  </a:cubicBezTo>
                  <a:cubicBezTo>
                    <a:pt x="469" y="271"/>
                    <a:pt x="369" y="188"/>
                    <a:pt x="252" y="121"/>
                  </a:cubicBezTo>
                  <a:cubicBezTo>
                    <a:pt x="150" y="48"/>
                    <a:pt x="48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5"/>
            <p:cNvSpPr/>
            <p:nvPr/>
          </p:nvSpPr>
          <p:spPr>
            <a:xfrm>
              <a:off x="2454359" y="4614340"/>
              <a:ext cx="13942" cy="4199"/>
            </a:xfrm>
            <a:custGeom>
              <a:avLst/>
              <a:gdLst/>
              <a:ahLst/>
              <a:cxnLst/>
              <a:rect l="l" t="t" r="r" b="b"/>
              <a:pathLst>
                <a:path w="435" h="131" extrusionOk="0">
                  <a:moveTo>
                    <a:pt x="20" y="1"/>
                  </a:moveTo>
                  <a:cubicBezTo>
                    <a:pt x="8" y="1"/>
                    <a:pt x="0" y="3"/>
                    <a:pt x="0" y="7"/>
                  </a:cubicBezTo>
                  <a:cubicBezTo>
                    <a:pt x="0" y="24"/>
                    <a:pt x="84" y="57"/>
                    <a:pt x="201" y="91"/>
                  </a:cubicBezTo>
                  <a:cubicBezTo>
                    <a:pt x="287" y="115"/>
                    <a:pt x="363" y="131"/>
                    <a:pt x="398" y="131"/>
                  </a:cubicBezTo>
                  <a:cubicBezTo>
                    <a:pt x="411" y="131"/>
                    <a:pt x="418" y="129"/>
                    <a:pt x="418" y="124"/>
                  </a:cubicBezTo>
                  <a:cubicBezTo>
                    <a:pt x="435" y="107"/>
                    <a:pt x="335" y="74"/>
                    <a:pt x="218" y="41"/>
                  </a:cubicBezTo>
                  <a:cubicBezTo>
                    <a:pt x="132" y="16"/>
                    <a:pt x="55" y="1"/>
                    <a:pt x="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5"/>
            <p:cNvSpPr/>
            <p:nvPr/>
          </p:nvSpPr>
          <p:spPr>
            <a:xfrm>
              <a:off x="2452757" y="4600078"/>
              <a:ext cx="16634" cy="8077"/>
            </a:xfrm>
            <a:custGeom>
              <a:avLst/>
              <a:gdLst/>
              <a:ahLst/>
              <a:cxnLst/>
              <a:rect l="l" t="t" r="r" b="b"/>
              <a:pathLst>
                <a:path w="519" h="252" extrusionOk="0">
                  <a:moveTo>
                    <a:pt x="502" y="1"/>
                  </a:moveTo>
                  <a:cubicBezTo>
                    <a:pt x="418" y="18"/>
                    <a:pt x="318" y="51"/>
                    <a:pt x="234" y="101"/>
                  </a:cubicBezTo>
                  <a:cubicBezTo>
                    <a:pt x="101" y="168"/>
                    <a:pt x="0" y="235"/>
                    <a:pt x="0" y="252"/>
                  </a:cubicBezTo>
                  <a:cubicBezTo>
                    <a:pt x="101" y="235"/>
                    <a:pt x="184" y="201"/>
                    <a:pt x="268" y="151"/>
                  </a:cubicBezTo>
                  <a:cubicBezTo>
                    <a:pt x="401" y="85"/>
                    <a:pt x="518" y="18"/>
                    <a:pt x="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5"/>
            <p:cNvSpPr/>
            <p:nvPr/>
          </p:nvSpPr>
          <p:spPr>
            <a:xfrm>
              <a:off x="2449552" y="4588860"/>
              <a:ext cx="17692" cy="10192"/>
            </a:xfrm>
            <a:custGeom>
              <a:avLst/>
              <a:gdLst/>
              <a:ahLst/>
              <a:cxnLst/>
              <a:rect l="l" t="t" r="r" b="b"/>
              <a:pathLst>
                <a:path w="552" h="318" extrusionOk="0">
                  <a:moveTo>
                    <a:pt x="535" y="0"/>
                  </a:moveTo>
                  <a:cubicBezTo>
                    <a:pt x="351" y="100"/>
                    <a:pt x="167" y="217"/>
                    <a:pt x="0" y="318"/>
                  </a:cubicBezTo>
                  <a:cubicBezTo>
                    <a:pt x="100" y="318"/>
                    <a:pt x="201" y="284"/>
                    <a:pt x="301" y="217"/>
                  </a:cubicBezTo>
                  <a:cubicBezTo>
                    <a:pt x="451" y="117"/>
                    <a:pt x="551" y="17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5"/>
            <p:cNvSpPr/>
            <p:nvPr/>
          </p:nvSpPr>
          <p:spPr>
            <a:xfrm>
              <a:off x="2413656" y="4613443"/>
              <a:ext cx="33781" cy="14519"/>
            </a:xfrm>
            <a:custGeom>
              <a:avLst/>
              <a:gdLst/>
              <a:ahLst/>
              <a:cxnLst/>
              <a:rect l="l" t="t" r="r" b="b"/>
              <a:pathLst>
                <a:path w="1054" h="453" extrusionOk="0">
                  <a:moveTo>
                    <a:pt x="522" y="62"/>
                  </a:moveTo>
                  <a:cubicBezTo>
                    <a:pt x="609" y="62"/>
                    <a:pt x="694" y="81"/>
                    <a:pt x="769" y="119"/>
                  </a:cubicBezTo>
                  <a:cubicBezTo>
                    <a:pt x="834" y="151"/>
                    <a:pt x="900" y="191"/>
                    <a:pt x="956" y="233"/>
                  </a:cubicBezTo>
                  <a:lnTo>
                    <a:pt x="956" y="233"/>
                  </a:lnTo>
                  <a:cubicBezTo>
                    <a:pt x="899" y="252"/>
                    <a:pt x="820" y="277"/>
                    <a:pt x="719" y="302"/>
                  </a:cubicBezTo>
                  <a:cubicBezTo>
                    <a:pt x="602" y="336"/>
                    <a:pt x="485" y="369"/>
                    <a:pt x="368" y="369"/>
                  </a:cubicBezTo>
                  <a:cubicBezTo>
                    <a:pt x="301" y="386"/>
                    <a:pt x="234" y="386"/>
                    <a:pt x="168" y="386"/>
                  </a:cubicBezTo>
                  <a:cubicBezTo>
                    <a:pt x="101" y="369"/>
                    <a:pt x="51" y="336"/>
                    <a:pt x="84" y="269"/>
                  </a:cubicBezTo>
                  <a:cubicBezTo>
                    <a:pt x="168" y="152"/>
                    <a:pt x="301" y="85"/>
                    <a:pt x="435" y="69"/>
                  </a:cubicBezTo>
                  <a:cubicBezTo>
                    <a:pt x="464" y="64"/>
                    <a:pt x="493" y="62"/>
                    <a:pt x="522" y="62"/>
                  </a:cubicBezTo>
                  <a:close/>
                  <a:moveTo>
                    <a:pt x="513" y="0"/>
                  </a:moveTo>
                  <a:cubicBezTo>
                    <a:pt x="324" y="0"/>
                    <a:pt x="138" y="82"/>
                    <a:pt x="17" y="236"/>
                  </a:cubicBezTo>
                  <a:cubicBezTo>
                    <a:pt x="1" y="286"/>
                    <a:pt x="1" y="353"/>
                    <a:pt x="34" y="386"/>
                  </a:cubicBezTo>
                  <a:cubicBezTo>
                    <a:pt x="67" y="419"/>
                    <a:pt x="101" y="436"/>
                    <a:pt x="151" y="453"/>
                  </a:cubicBezTo>
                  <a:cubicBezTo>
                    <a:pt x="234" y="453"/>
                    <a:pt x="301" y="453"/>
                    <a:pt x="385" y="436"/>
                  </a:cubicBezTo>
                  <a:cubicBezTo>
                    <a:pt x="502" y="419"/>
                    <a:pt x="619" y="386"/>
                    <a:pt x="736" y="353"/>
                  </a:cubicBezTo>
                  <a:cubicBezTo>
                    <a:pt x="823" y="328"/>
                    <a:pt x="901" y="293"/>
                    <a:pt x="977" y="250"/>
                  </a:cubicBezTo>
                  <a:lnTo>
                    <a:pt x="977" y="250"/>
                  </a:lnTo>
                  <a:cubicBezTo>
                    <a:pt x="999" y="267"/>
                    <a:pt x="1019" y="285"/>
                    <a:pt x="1036" y="302"/>
                  </a:cubicBezTo>
                  <a:cubicBezTo>
                    <a:pt x="1036" y="302"/>
                    <a:pt x="1036" y="287"/>
                    <a:pt x="992" y="241"/>
                  </a:cubicBezTo>
                  <a:lnTo>
                    <a:pt x="992" y="241"/>
                  </a:lnTo>
                  <a:cubicBezTo>
                    <a:pt x="1012" y="229"/>
                    <a:pt x="1033" y="216"/>
                    <a:pt x="1053" y="202"/>
                  </a:cubicBezTo>
                  <a:cubicBezTo>
                    <a:pt x="1046" y="202"/>
                    <a:pt x="1021" y="211"/>
                    <a:pt x="979" y="226"/>
                  </a:cubicBezTo>
                  <a:lnTo>
                    <a:pt x="979" y="226"/>
                  </a:lnTo>
                  <a:cubicBezTo>
                    <a:pt x="929" y="164"/>
                    <a:pt x="866" y="116"/>
                    <a:pt x="803" y="69"/>
                  </a:cubicBezTo>
                  <a:cubicBezTo>
                    <a:pt x="711" y="23"/>
                    <a:pt x="611" y="0"/>
                    <a:pt x="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5"/>
            <p:cNvSpPr/>
            <p:nvPr/>
          </p:nvSpPr>
          <p:spPr>
            <a:xfrm>
              <a:off x="2439360" y="4597834"/>
              <a:ext cx="11826" cy="23717"/>
            </a:xfrm>
            <a:custGeom>
              <a:avLst/>
              <a:gdLst/>
              <a:ahLst/>
              <a:cxnLst/>
              <a:rect l="l" t="t" r="r" b="b"/>
              <a:pathLst>
                <a:path w="369" h="740" extrusionOk="0">
                  <a:moveTo>
                    <a:pt x="227" y="1"/>
                  </a:moveTo>
                  <a:cubicBezTo>
                    <a:pt x="219" y="1"/>
                    <a:pt x="210" y="2"/>
                    <a:pt x="201" y="4"/>
                  </a:cubicBezTo>
                  <a:cubicBezTo>
                    <a:pt x="84" y="71"/>
                    <a:pt x="17" y="171"/>
                    <a:pt x="17" y="288"/>
                  </a:cubicBezTo>
                  <a:cubicBezTo>
                    <a:pt x="1" y="372"/>
                    <a:pt x="1" y="472"/>
                    <a:pt x="34" y="556"/>
                  </a:cubicBezTo>
                  <a:cubicBezTo>
                    <a:pt x="51" y="622"/>
                    <a:pt x="101" y="706"/>
                    <a:pt x="168" y="739"/>
                  </a:cubicBezTo>
                  <a:cubicBezTo>
                    <a:pt x="134" y="672"/>
                    <a:pt x="101" y="606"/>
                    <a:pt x="84" y="539"/>
                  </a:cubicBezTo>
                  <a:cubicBezTo>
                    <a:pt x="51" y="455"/>
                    <a:pt x="51" y="372"/>
                    <a:pt x="67" y="305"/>
                  </a:cubicBezTo>
                  <a:cubicBezTo>
                    <a:pt x="84" y="221"/>
                    <a:pt x="134" y="104"/>
                    <a:pt x="218" y="71"/>
                  </a:cubicBezTo>
                  <a:cubicBezTo>
                    <a:pt x="223" y="70"/>
                    <a:pt x="228" y="69"/>
                    <a:pt x="233" y="69"/>
                  </a:cubicBezTo>
                  <a:cubicBezTo>
                    <a:pt x="303" y="69"/>
                    <a:pt x="318" y="177"/>
                    <a:pt x="318" y="255"/>
                  </a:cubicBezTo>
                  <a:cubicBezTo>
                    <a:pt x="301" y="338"/>
                    <a:pt x="285" y="422"/>
                    <a:pt x="268" y="505"/>
                  </a:cubicBezTo>
                  <a:cubicBezTo>
                    <a:pt x="234" y="639"/>
                    <a:pt x="184" y="723"/>
                    <a:pt x="201" y="723"/>
                  </a:cubicBezTo>
                  <a:cubicBezTo>
                    <a:pt x="251" y="672"/>
                    <a:pt x="285" y="606"/>
                    <a:pt x="318" y="522"/>
                  </a:cubicBezTo>
                  <a:cubicBezTo>
                    <a:pt x="335" y="439"/>
                    <a:pt x="351" y="355"/>
                    <a:pt x="368" y="271"/>
                  </a:cubicBezTo>
                  <a:cubicBezTo>
                    <a:pt x="368" y="221"/>
                    <a:pt x="368" y="155"/>
                    <a:pt x="351" y="104"/>
                  </a:cubicBezTo>
                  <a:cubicBezTo>
                    <a:pt x="337" y="46"/>
                    <a:pt x="285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5"/>
            <p:cNvSpPr/>
            <p:nvPr/>
          </p:nvSpPr>
          <p:spPr>
            <a:xfrm>
              <a:off x="2564675" y="4532612"/>
              <a:ext cx="40736" cy="69132"/>
            </a:xfrm>
            <a:custGeom>
              <a:avLst/>
              <a:gdLst/>
              <a:ahLst/>
              <a:cxnLst/>
              <a:rect l="l" t="t" r="r" b="b"/>
              <a:pathLst>
                <a:path w="1271" h="2157" extrusionOk="0">
                  <a:moveTo>
                    <a:pt x="1270" y="1"/>
                  </a:moveTo>
                  <a:cubicBezTo>
                    <a:pt x="1237" y="1"/>
                    <a:pt x="1203" y="17"/>
                    <a:pt x="1170" y="34"/>
                  </a:cubicBezTo>
                  <a:cubicBezTo>
                    <a:pt x="1070" y="51"/>
                    <a:pt x="986" y="101"/>
                    <a:pt x="903" y="151"/>
                  </a:cubicBezTo>
                  <a:cubicBezTo>
                    <a:pt x="318" y="469"/>
                    <a:pt x="0" y="1120"/>
                    <a:pt x="101" y="1772"/>
                  </a:cubicBezTo>
                  <a:cubicBezTo>
                    <a:pt x="117" y="1872"/>
                    <a:pt x="134" y="1972"/>
                    <a:pt x="167" y="2056"/>
                  </a:cubicBezTo>
                  <a:cubicBezTo>
                    <a:pt x="184" y="2089"/>
                    <a:pt x="201" y="2123"/>
                    <a:pt x="218" y="2156"/>
                  </a:cubicBezTo>
                  <a:cubicBezTo>
                    <a:pt x="234" y="2156"/>
                    <a:pt x="167" y="2006"/>
                    <a:pt x="151" y="1772"/>
                  </a:cubicBezTo>
                  <a:cubicBezTo>
                    <a:pt x="84" y="1137"/>
                    <a:pt x="385" y="519"/>
                    <a:pt x="919" y="185"/>
                  </a:cubicBezTo>
                  <a:cubicBezTo>
                    <a:pt x="1120" y="51"/>
                    <a:pt x="1270" y="17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5"/>
            <p:cNvSpPr/>
            <p:nvPr/>
          </p:nvSpPr>
          <p:spPr>
            <a:xfrm>
              <a:off x="2559323" y="4476942"/>
              <a:ext cx="30544" cy="62145"/>
            </a:xfrm>
            <a:custGeom>
              <a:avLst/>
              <a:gdLst/>
              <a:ahLst/>
              <a:cxnLst/>
              <a:rect l="l" t="t" r="r" b="b"/>
              <a:pathLst>
                <a:path w="953" h="1939" extrusionOk="0">
                  <a:moveTo>
                    <a:pt x="0" y="0"/>
                  </a:moveTo>
                  <a:cubicBezTo>
                    <a:pt x="284" y="668"/>
                    <a:pt x="602" y="1303"/>
                    <a:pt x="953" y="1938"/>
                  </a:cubicBezTo>
                  <a:cubicBezTo>
                    <a:pt x="819" y="1604"/>
                    <a:pt x="669" y="1270"/>
                    <a:pt x="502" y="952"/>
                  </a:cubicBezTo>
                  <a:cubicBezTo>
                    <a:pt x="351" y="618"/>
                    <a:pt x="184" y="30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5"/>
            <p:cNvSpPr/>
            <p:nvPr/>
          </p:nvSpPr>
          <p:spPr>
            <a:xfrm>
              <a:off x="2500960" y="4596841"/>
              <a:ext cx="44453" cy="22018"/>
            </a:xfrm>
            <a:custGeom>
              <a:avLst/>
              <a:gdLst/>
              <a:ahLst/>
              <a:cxnLst/>
              <a:rect l="l" t="t" r="r" b="b"/>
              <a:pathLst>
                <a:path w="1387" h="687" extrusionOk="0">
                  <a:moveTo>
                    <a:pt x="1385" y="1"/>
                  </a:moveTo>
                  <a:cubicBezTo>
                    <a:pt x="1359" y="1"/>
                    <a:pt x="1068" y="161"/>
                    <a:pt x="702" y="353"/>
                  </a:cubicBezTo>
                  <a:cubicBezTo>
                    <a:pt x="317" y="536"/>
                    <a:pt x="0" y="670"/>
                    <a:pt x="0" y="687"/>
                  </a:cubicBezTo>
                  <a:cubicBezTo>
                    <a:pt x="501" y="536"/>
                    <a:pt x="969" y="319"/>
                    <a:pt x="1387" y="2"/>
                  </a:cubicBezTo>
                  <a:cubicBezTo>
                    <a:pt x="1387" y="1"/>
                    <a:pt x="1386" y="1"/>
                    <a:pt x="1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5"/>
            <p:cNvSpPr/>
            <p:nvPr/>
          </p:nvSpPr>
          <p:spPr>
            <a:xfrm>
              <a:off x="2573778" y="4582867"/>
              <a:ext cx="2692" cy="10352"/>
            </a:xfrm>
            <a:custGeom>
              <a:avLst/>
              <a:gdLst/>
              <a:ahLst/>
              <a:cxnLst/>
              <a:rect l="l" t="t" r="r" b="b"/>
              <a:pathLst>
                <a:path w="84" h="323" extrusionOk="0">
                  <a:moveTo>
                    <a:pt x="45" y="1"/>
                  </a:moveTo>
                  <a:cubicBezTo>
                    <a:pt x="27" y="1"/>
                    <a:pt x="0" y="64"/>
                    <a:pt x="0" y="154"/>
                  </a:cubicBezTo>
                  <a:cubicBezTo>
                    <a:pt x="0" y="245"/>
                    <a:pt x="42" y="323"/>
                    <a:pt x="62" y="323"/>
                  </a:cubicBezTo>
                  <a:cubicBezTo>
                    <a:pt x="64" y="323"/>
                    <a:pt x="66" y="322"/>
                    <a:pt x="67" y="321"/>
                  </a:cubicBezTo>
                  <a:cubicBezTo>
                    <a:pt x="84" y="321"/>
                    <a:pt x="67" y="254"/>
                    <a:pt x="67" y="154"/>
                  </a:cubicBezTo>
                  <a:cubicBezTo>
                    <a:pt x="67" y="70"/>
                    <a:pt x="67" y="3"/>
                    <a:pt x="51" y="3"/>
                  </a:cubicBezTo>
                  <a:cubicBezTo>
                    <a:pt x="49" y="2"/>
                    <a:pt x="47" y="1"/>
                    <a:pt x="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5"/>
            <p:cNvSpPr/>
            <p:nvPr/>
          </p:nvSpPr>
          <p:spPr>
            <a:xfrm>
              <a:off x="2576438" y="4563156"/>
              <a:ext cx="4327" cy="8686"/>
            </a:xfrm>
            <a:custGeom>
              <a:avLst/>
              <a:gdLst/>
              <a:ahLst/>
              <a:cxnLst/>
              <a:rect l="l" t="t" r="r" b="b"/>
              <a:pathLst>
                <a:path w="135" h="271" extrusionOk="0">
                  <a:moveTo>
                    <a:pt x="118" y="0"/>
                  </a:moveTo>
                  <a:cubicBezTo>
                    <a:pt x="101" y="0"/>
                    <a:pt x="68" y="50"/>
                    <a:pt x="34" y="134"/>
                  </a:cubicBezTo>
                  <a:cubicBezTo>
                    <a:pt x="18" y="201"/>
                    <a:pt x="1" y="267"/>
                    <a:pt x="18" y="267"/>
                  </a:cubicBezTo>
                  <a:cubicBezTo>
                    <a:pt x="19" y="269"/>
                    <a:pt x="21" y="270"/>
                    <a:pt x="23" y="270"/>
                  </a:cubicBezTo>
                  <a:cubicBezTo>
                    <a:pt x="41" y="270"/>
                    <a:pt x="71" y="210"/>
                    <a:pt x="101" y="150"/>
                  </a:cubicBezTo>
                  <a:cubicBezTo>
                    <a:pt x="118" y="67"/>
                    <a:pt x="135" y="17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5"/>
            <p:cNvSpPr/>
            <p:nvPr/>
          </p:nvSpPr>
          <p:spPr>
            <a:xfrm>
              <a:off x="2585540" y="4548926"/>
              <a:ext cx="7532" cy="7275"/>
            </a:xfrm>
            <a:custGeom>
              <a:avLst/>
              <a:gdLst/>
              <a:ahLst/>
              <a:cxnLst/>
              <a:rect l="l" t="t" r="r" b="b"/>
              <a:pathLst>
                <a:path w="235" h="227" extrusionOk="0">
                  <a:moveTo>
                    <a:pt x="211" y="0"/>
                  </a:moveTo>
                  <a:cubicBezTo>
                    <a:pt x="181" y="0"/>
                    <a:pt x="129" y="15"/>
                    <a:pt x="85" y="60"/>
                  </a:cubicBezTo>
                  <a:cubicBezTo>
                    <a:pt x="1" y="143"/>
                    <a:pt x="1" y="227"/>
                    <a:pt x="18" y="227"/>
                  </a:cubicBezTo>
                  <a:cubicBezTo>
                    <a:pt x="34" y="227"/>
                    <a:pt x="68" y="177"/>
                    <a:pt x="118" y="110"/>
                  </a:cubicBezTo>
                  <a:cubicBezTo>
                    <a:pt x="185" y="60"/>
                    <a:pt x="235" y="26"/>
                    <a:pt x="235" y="10"/>
                  </a:cubicBezTo>
                  <a:cubicBezTo>
                    <a:pt x="235" y="4"/>
                    <a:pt x="226" y="0"/>
                    <a:pt x="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5"/>
            <p:cNvSpPr/>
            <p:nvPr/>
          </p:nvSpPr>
          <p:spPr>
            <a:xfrm>
              <a:off x="2598937" y="4540433"/>
              <a:ext cx="4872" cy="4199"/>
            </a:xfrm>
            <a:custGeom>
              <a:avLst/>
              <a:gdLst/>
              <a:ahLst/>
              <a:cxnLst/>
              <a:rect l="l" t="t" r="r" b="b"/>
              <a:pathLst>
                <a:path w="152" h="131" extrusionOk="0">
                  <a:moveTo>
                    <a:pt x="118" y="1"/>
                  </a:moveTo>
                  <a:cubicBezTo>
                    <a:pt x="100" y="1"/>
                    <a:pt x="75" y="16"/>
                    <a:pt x="51" y="41"/>
                  </a:cubicBezTo>
                  <a:cubicBezTo>
                    <a:pt x="17" y="74"/>
                    <a:pt x="1" y="124"/>
                    <a:pt x="17" y="124"/>
                  </a:cubicBezTo>
                  <a:cubicBezTo>
                    <a:pt x="22" y="129"/>
                    <a:pt x="28" y="131"/>
                    <a:pt x="34" y="131"/>
                  </a:cubicBezTo>
                  <a:cubicBezTo>
                    <a:pt x="52" y="131"/>
                    <a:pt x="76" y="115"/>
                    <a:pt x="101" y="91"/>
                  </a:cubicBezTo>
                  <a:cubicBezTo>
                    <a:pt x="134" y="57"/>
                    <a:pt x="151" y="24"/>
                    <a:pt x="134" y="7"/>
                  </a:cubicBezTo>
                  <a:cubicBezTo>
                    <a:pt x="130" y="3"/>
                    <a:pt x="124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5"/>
            <p:cNvSpPr/>
            <p:nvPr/>
          </p:nvSpPr>
          <p:spPr>
            <a:xfrm>
              <a:off x="1828359" y="2877358"/>
              <a:ext cx="806506" cy="1736693"/>
            </a:xfrm>
            <a:custGeom>
              <a:avLst/>
              <a:gdLst/>
              <a:ahLst/>
              <a:cxnLst/>
              <a:rect l="l" t="t" r="r" b="b"/>
              <a:pathLst>
                <a:path w="25164" h="54187" extrusionOk="0">
                  <a:moveTo>
                    <a:pt x="0" y="1"/>
                  </a:moveTo>
                  <a:cubicBezTo>
                    <a:pt x="0" y="1"/>
                    <a:pt x="1754" y="22958"/>
                    <a:pt x="3559" y="29475"/>
                  </a:cubicBezTo>
                  <a:lnTo>
                    <a:pt x="17427" y="54186"/>
                  </a:lnTo>
                  <a:lnTo>
                    <a:pt x="25163" y="50594"/>
                  </a:lnTo>
                  <a:lnTo>
                    <a:pt x="14002" y="25732"/>
                  </a:lnTo>
                  <a:cubicBezTo>
                    <a:pt x="11579" y="17244"/>
                    <a:pt x="10042" y="753"/>
                    <a:pt x="10042" y="7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5"/>
            <p:cNvSpPr/>
            <p:nvPr/>
          </p:nvSpPr>
          <p:spPr>
            <a:xfrm>
              <a:off x="2347793" y="4419636"/>
              <a:ext cx="251176" cy="116758"/>
            </a:xfrm>
            <a:custGeom>
              <a:avLst/>
              <a:gdLst/>
              <a:ahLst/>
              <a:cxnLst/>
              <a:rect l="l" t="t" r="r" b="b"/>
              <a:pathLst>
                <a:path w="7837" h="3643" extrusionOk="0">
                  <a:moveTo>
                    <a:pt x="7837" y="0"/>
                  </a:moveTo>
                  <a:cubicBezTo>
                    <a:pt x="7736" y="17"/>
                    <a:pt x="7619" y="67"/>
                    <a:pt x="7519" y="117"/>
                  </a:cubicBezTo>
                  <a:cubicBezTo>
                    <a:pt x="7319" y="201"/>
                    <a:pt x="7018" y="318"/>
                    <a:pt x="6667" y="485"/>
                  </a:cubicBezTo>
                  <a:cubicBezTo>
                    <a:pt x="5949" y="786"/>
                    <a:pt x="4963" y="1237"/>
                    <a:pt x="3877" y="1738"/>
                  </a:cubicBezTo>
                  <a:cubicBezTo>
                    <a:pt x="2791" y="2239"/>
                    <a:pt x="1822" y="2707"/>
                    <a:pt x="1120" y="3058"/>
                  </a:cubicBezTo>
                  <a:cubicBezTo>
                    <a:pt x="769" y="3225"/>
                    <a:pt x="485" y="3375"/>
                    <a:pt x="284" y="3476"/>
                  </a:cubicBezTo>
                  <a:cubicBezTo>
                    <a:pt x="184" y="3526"/>
                    <a:pt x="84" y="3576"/>
                    <a:pt x="0" y="3643"/>
                  </a:cubicBezTo>
                  <a:cubicBezTo>
                    <a:pt x="117" y="3626"/>
                    <a:pt x="218" y="3593"/>
                    <a:pt x="318" y="3542"/>
                  </a:cubicBezTo>
                  <a:cubicBezTo>
                    <a:pt x="518" y="3459"/>
                    <a:pt x="819" y="3325"/>
                    <a:pt x="1170" y="3175"/>
                  </a:cubicBezTo>
                  <a:cubicBezTo>
                    <a:pt x="1888" y="2857"/>
                    <a:pt x="2874" y="2406"/>
                    <a:pt x="3960" y="1905"/>
                  </a:cubicBezTo>
                  <a:cubicBezTo>
                    <a:pt x="5046" y="1404"/>
                    <a:pt x="6015" y="936"/>
                    <a:pt x="6717" y="602"/>
                  </a:cubicBezTo>
                  <a:cubicBezTo>
                    <a:pt x="7068" y="418"/>
                    <a:pt x="7352" y="284"/>
                    <a:pt x="7553" y="184"/>
                  </a:cubicBezTo>
                  <a:cubicBezTo>
                    <a:pt x="7653" y="134"/>
                    <a:pt x="7753" y="67"/>
                    <a:pt x="78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5"/>
            <p:cNvSpPr/>
            <p:nvPr/>
          </p:nvSpPr>
          <p:spPr>
            <a:xfrm>
              <a:off x="1130053" y="2581216"/>
              <a:ext cx="1238668" cy="2047835"/>
            </a:xfrm>
            <a:custGeom>
              <a:avLst/>
              <a:gdLst/>
              <a:ahLst/>
              <a:cxnLst/>
              <a:rect l="l" t="t" r="r" b="b"/>
              <a:pathLst>
                <a:path w="38648" h="63895" extrusionOk="0">
                  <a:moveTo>
                    <a:pt x="36408" y="1"/>
                  </a:moveTo>
                  <a:lnTo>
                    <a:pt x="20936" y="5882"/>
                  </a:lnTo>
                  <a:lnTo>
                    <a:pt x="10978" y="31363"/>
                  </a:lnTo>
                  <a:lnTo>
                    <a:pt x="0" y="59600"/>
                  </a:lnTo>
                  <a:lnTo>
                    <a:pt x="7502" y="63894"/>
                  </a:lnTo>
                  <a:cubicBezTo>
                    <a:pt x="7502" y="63894"/>
                    <a:pt x="19198" y="41722"/>
                    <a:pt x="22373" y="34972"/>
                  </a:cubicBezTo>
                  <a:cubicBezTo>
                    <a:pt x="23910" y="31697"/>
                    <a:pt x="29457" y="19182"/>
                    <a:pt x="34921" y="12733"/>
                  </a:cubicBezTo>
                  <a:cubicBezTo>
                    <a:pt x="34921" y="12733"/>
                    <a:pt x="36475" y="10511"/>
                    <a:pt x="36675" y="10110"/>
                  </a:cubicBezTo>
                  <a:cubicBezTo>
                    <a:pt x="38647" y="6083"/>
                    <a:pt x="36592" y="1"/>
                    <a:pt x="36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5"/>
            <p:cNvSpPr/>
            <p:nvPr/>
          </p:nvSpPr>
          <p:spPr>
            <a:xfrm>
              <a:off x="1639296" y="3365223"/>
              <a:ext cx="223356" cy="129290"/>
            </a:xfrm>
            <a:custGeom>
              <a:avLst/>
              <a:gdLst/>
              <a:ahLst/>
              <a:cxnLst/>
              <a:rect l="l" t="t" r="r" b="b"/>
              <a:pathLst>
                <a:path w="6969" h="4034" extrusionOk="0">
                  <a:moveTo>
                    <a:pt x="1455" y="0"/>
                  </a:moveTo>
                  <a:lnTo>
                    <a:pt x="1" y="1604"/>
                  </a:lnTo>
                  <a:cubicBezTo>
                    <a:pt x="1" y="1604"/>
                    <a:pt x="5381" y="3609"/>
                    <a:pt x="6166" y="4027"/>
                  </a:cubicBezTo>
                  <a:cubicBezTo>
                    <a:pt x="6175" y="4031"/>
                    <a:pt x="6183" y="4033"/>
                    <a:pt x="6191" y="4033"/>
                  </a:cubicBezTo>
                  <a:cubicBezTo>
                    <a:pt x="6480" y="4033"/>
                    <a:pt x="6968" y="1621"/>
                    <a:pt x="6968" y="1621"/>
                  </a:cubicBezTo>
                  <a:lnTo>
                    <a:pt x="1455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5"/>
            <p:cNvSpPr/>
            <p:nvPr/>
          </p:nvSpPr>
          <p:spPr>
            <a:xfrm>
              <a:off x="1609842" y="3424644"/>
              <a:ext cx="201947" cy="181884"/>
            </a:xfrm>
            <a:custGeom>
              <a:avLst/>
              <a:gdLst/>
              <a:ahLst/>
              <a:cxnLst/>
              <a:rect l="l" t="t" r="r" b="b"/>
              <a:pathLst>
                <a:path w="6301" h="5675" extrusionOk="0">
                  <a:moveTo>
                    <a:pt x="1638" y="1"/>
                  </a:moveTo>
                  <a:lnTo>
                    <a:pt x="1" y="4078"/>
                  </a:lnTo>
                  <a:cubicBezTo>
                    <a:pt x="1" y="4078"/>
                    <a:pt x="2708" y="5448"/>
                    <a:pt x="3994" y="5665"/>
                  </a:cubicBezTo>
                  <a:cubicBezTo>
                    <a:pt x="4030" y="5671"/>
                    <a:pt x="4066" y="5675"/>
                    <a:pt x="4101" y="5675"/>
                  </a:cubicBezTo>
                  <a:cubicBezTo>
                    <a:pt x="5352" y="5675"/>
                    <a:pt x="6300" y="1755"/>
                    <a:pt x="6300" y="1755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5"/>
            <p:cNvSpPr/>
            <p:nvPr/>
          </p:nvSpPr>
          <p:spPr>
            <a:xfrm>
              <a:off x="1644680" y="3417689"/>
              <a:ext cx="192268" cy="84099"/>
            </a:xfrm>
            <a:custGeom>
              <a:avLst/>
              <a:gdLst/>
              <a:ahLst/>
              <a:cxnLst/>
              <a:rect l="l" t="t" r="r" b="b"/>
              <a:pathLst>
                <a:path w="5999" h="2624" extrusionOk="0">
                  <a:moveTo>
                    <a:pt x="0" y="1"/>
                  </a:moveTo>
                  <a:lnTo>
                    <a:pt x="284" y="869"/>
                  </a:lnTo>
                  <a:lnTo>
                    <a:pt x="5046" y="2624"/>
                  </a:lnTo>
                  <a:lnTo>
                    <a:pt x="5998" y="23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5"/>
            <p:cNvSpPr/>
            <p:nvPr/>
          </p:nvSpPr>
          <p:spPr>
            <a:xfrm>
              <a:off x="1147168" y="4449058"/>
              <a:ext cx="252810" cy="125957"/>
            </a:xfrm>
            <a:custGeom>
              <a:avLst/>
              <a:gdLst/>
              <a:ahLst/>
              <a:cxnLst/>
              <a:rect l="l" t="t" r="r" b="b"/>
              <a:pathLst>
                <a:path w="7888" h="3930" extrusionOk="0">
                  <a:moveTo>
                    <a:pt x="21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1" y="51"/>
                    <a:pt x="1738" y="970"/>
                    <a:pt x="3894" y="2056"/>
                  </a:cubicBezTo>
                  <a:cubicBezTo>
                    <a:pt x="6004" y="3111"/>
                    <a:pt x="7735" y="3930"/>
                    <a:pt x="7848" y="3930"/>
                  </a:cubicBezTo>
                  <a:cubicBezTo>
                    <a:pt x="7851" y="3930"/>
                    <a:pt x="7853" y="3929"/>
                    <a:pt x="7854" y="3928"/>
                  </a:cubicBezTo>
                  <a:cubicBezTo>
                    <a:pt x="7887" y="3894"/>
                    <a:pt x="6150" y="2975"/>
                    <a:pt x="3977" y="1889"/>
                  </a:cubicBezTo>
                  <a:cubicBezTo>
                    <a:pt x="1864" y="824"/>
                    <a:pt x="120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5"/>
            <p:cNvSpPr/>
            <p:nvPr/>
          </p:nvSpPr>
          <p:spPr>
            <a:xfrm>
              <a:off x="1338891" y="2115305"/>
              <a:ext cx="96406" cy="168743"/>
            </a:xfrm>
            <a:custGeom>
              <a:avLst/>
              <a:gdLst/>
              <a:ahLst/>
              <a:cxnLst/>
              <a:rect l="l" t="t" r="r" b="b"/>
              <a:pathLst>
                <a:path w="3008" h="5265" extrusionOk="0">
                  <a:moveTo>
                    <a:pt x="2956" y="1"/>
                  </a:moveTo>
                  <a:cubicBezTo>
                    <a:pt x="2905" y="1"/>
                    <a:pt x="2211" y="1158"/>
                    <a:pt x="1421" y="2591"/>
                  </a:cubicBezTo>
                  <a:cubicBezTo>
                    <a:pt x="619" y="4045"/>
                    <a:pt x="0" y="5231"/>
                    <a:pt x="34" y="5265"/>
                  </a:cubicBezTo>
                  <a:cubicBezTo>
                    <a:pt x="34" y="5265"/>
                    <a:pt x="35" y="5265"/>
                    <a:pt x="35" y="5265"/>
                  </a:cubicBezTo>
                  <a:cubicBezTo>
                    <a:pt x="94" y="5265"/>
                    <a:pt x="775" y="4118"/>
                    <a:pt x="1588" y="2675"/>
                  </a:cubicBezTo>
                  <a:cubicBezTo>
                    <a:pt x="2390" y="1221"/>
                    <a:pt x="3008" y="18"/>
                    <a:pt x="2958" y="1"/>
                  </a:cubicBezTo>
                  <a:cubicBezTo>
                    <a:pt x="2957" y="1"/>
                    <a:pt x="2957" y="1"/>
                    <a:pt x="29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5"/>
            <p:cNvSpPr/>
            <p:nvPr/>
          </p:nvSpPr>
          <p:spPr>
            <a:xfrm>
              <a:off x="1309982" y="1772627"/>
              <a:ext cx="635680" cy="847947"/>
            </a:xfrm>
            <a:custGeom>
              <a:avLst/>
              <a:gdLst/>
              <a:ahLst/>
              <a:cxnLst/>
              <a:rect l="l" t="t" r="r" b="b"/>
              <a:pathLst>
                <a:path w="19834" h="26457" extrusionOk="0">
                  <a:moveTo>
                    <a:pt x="18062" y="0"/>
                  </a:moveTo>
                  <a:cubicBezTo>
                    <a:pt x="14370" y="33"/>
                    <a:pt x="11964" y="4344"/>
                    <a:pt x="12080" y="6767"/>
                  </a:cubicBezTo>
                  <a:cubicBezTo>
                    <a:pt x="12248" y="9942"/>
                    <a:pt x="11395" y="16859"/>
                    <a:pt x="11395" y="16859"/>
                  </a:cubicBezTo>
                  <a:lnTo>
                    <a:pt x="2941" y="10025"/>
                  </a:lnTo>
                  <a:lnTo>
                    <a:pt x="0" y="15221"/>
                  </a:lnTo>
                  <a:cubicBezTo>
                    <a:pt x="0" y="15221"/>
                    <a:pt x="10476" y="26456"/>
                    <a:pt x="15408" y="26456"/>
                  </a:cubicBezTo>
                  <a:cubicBezTo>
                    <a:pt x="15753" y="26456"/>
                    <a:pt x="16072" y="26401"/>
                    <a:pt x="16358" y="26283"/>
                  </a:cubicBezTo>
                  <a:cubicBezTo>
                    <a:pt x="17160" y="25948"/>
                    <a:pt x="17728" y="25297"/>
                    <a:pt x="18112" y="24428"/>
                  </a:cubicBezTo>
                  <a:cubicBezTo>
                    <a:pt x="19800" y="20568"/>
                    <a:pt x="19833" y="14419"/>
                    <a:pt x="19365" y="8354"/>
                  </a:cubicBezTo>
                  <a:cubicBezTo>
                    <a:pt x="18948" y="2991"/>
                    <a:pt x="18463" y="0"/>
                    <a:pt x="18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5"/>
            <p:cNvSpPr/>
            <p:nvPr/>
          </p:nvSpPr>
          <p:spPr>
            <a:xfrm>
              <a:off x="1729805" y="1772178"/>
              <a:ext cx="635680" cy="1073098"/>
            </a:xfrm>
            <a:custGeom>
              <a:avLst/>
              <a:gdLst/>
              <a:ahLst/>
              <a:cxnLst/>
              <a:rect l="l" t="t" r="r" b="b"/>
              <a:pathLst>
                <a:path w="19834" h="33482" extrusionOk="0">
                  <a:moveTo>
                    <a:pt x="7321" y="0"/>
                  </a:moveTo>
                  <a:cubicBezTo>
                    <a:pt x="5987" y="0"/>
                    <a:pt x="3957" y="143"/>
                    <a:pt x="2457" y="733"/>
                  </a:cubicBezTo>
                  <a:cubicBezTo>
                    <a:pt x="1521" y="1100"/>
                    <a:pt x="1" y="33481"/>
                    <a:pt x="1" y="33481"/>
                  </a:cubicBezTo>
                  <a:lnTo>
                    <a:pt x="18881" y="32362"/>
                  </a:lnTo>
                  <a:cubicBezTo>
                    <a:pt x="18881" y="32362"/>
                    <a:pt x="19834" y="6931"/>
                    <a:pt x="17946" y="4041"/>
                  </a:cubicBezTo>
                  <a:cubicBezTo>
                    <a:pt x="16041" y="1150"/>
                    <a:pt x="8706" y="81"/>
                    <a:pt x="8706" y="81"/>
                  </a:cubicBezTo>
                  <a:lnTo>
                    <a:pt x="8689" y="81"/>
                  </a:lnTo>
                  <a:cubicBezTo>
                    <a:pt x="8593" y="45"/>
                    <a:pt x="8066" y="0"/>
                    <a:pt x="7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5"/>
            <p:cNvSpPr/>
            <p:nvPr/>
          </p:nvSpPr>
          <p:spPr>
            <a:xfrm>
              <a:off x="387615" y="1429884"/>
              <a:ext cx="1317063" cy="1053387"/>
            </a:xfrm>
            <a:custGeom>
              <a:avLst/>
              <a:gdLst/>
              <a:ahLst/>
              <a:cxnLst/>
              <a:rect l="l" t="t" r="r" b="b"/>
              <a:pathLst>
                <a:path w="41094" h="32867" extrusionOk="0">
                  <a:moveTo>
                    <a:pt x="9999" y="1"/>
                  </a:moveTo>
                  <a:cubicBezTo>
                    <a:pt x="9063" y="1"/>
                    <a:pt x="8311" y="752"/>
                    <a:pt x="8311" y="1688"/>
                  </a:cubicBezTo>
                  <a:lnTo>
                    <a:pt x="8311" y="12649"/>
                  </a:lnTo>
                  <a:lnTo>
                    <a:pt x="7576" y="12649"/>
                  </a:lnTo>
                  <a:cubicBezTo>
                    <a:pt x="7225" y="12649"/>
                    <a:pt x="6891" y="12565"/>
                    <a:pt x="6573" y="12398"/>
                  </a:cubicBezTo>
                  <a:cubicBezTo>
                    <a:pt x="5928" y="12088"/>
                    <a:pt x="5260" y="11946"/>
                    <a:pt x="4608" y="11946"/>
                  </a:cubicBezTo>
                  <a:cubicBezTo>
                    <a:pt x="2236" y="11946"/>
                    <a:pt x="80" y="13834"/>
                    <a:pt x="40" y="16442"/>
                  </a:cubicBezTo>
                  <a:cubicBezTo>
                    <a:pt x="0" y="19099"/>
                    <a:pt x="2169" y="21083"/>
                    <a:pt x="4593" y="21083"/>
                  </a:cubicBezTo>
                  <a:cubicBezTo>
                    <a:pt x="5203" y="21083"/>
                    <a:pt x="5829" y="20958"/>
                    <a:pt x="6440" y="20686"/>
                  </a:cubicBezTo>
                  <a:cubicBezTo>
                    <a:pt x="6724" y="20552"/>
                    <a:pt x="7041" y="20485"/>
                    <a:pt x="7359" y="20485"/>
                  </a:cubicBezTo>
                  <a:lnTo>
                    <a:pt x="8311" y="20485"/>
                  </a:lnTo>
                  <a:lnTo>
                    <a:pt x="8311" y="31179"/>
                  </a:lnTo>
                  <a:cubicBezTo>
                    <a:pt x="8311" y="32098"/>
                    <a:pt x="9063" y="32866"/>
                    <a:pt x="9999" y="32866"/>
                  </a:cubicBezTo>
                  <a:lnTo>
                    <a:pt x="39723" y="32866"/>
                  </a:lnTo>
                  <a:cubicBezTo>
                    <a:pt x="40475" y="32866"/>
                    <a:pt x="41093" y="32248"/>
                    <a:pt x="41093" y="31479"/>
                  </a:cubicBezTo>
                  <a:lnTo>
                    <a:pt x="41093" y="1371"/>
                  </a:lnTo>
                  <a:cubicBezTo>
                    <a:pt x="41093" y="619"/>
                    <a:pt x="40475" y="1"/>
                    <a:pt x="39723" y="1"/>
                  </a:cubicBezTo>
                  <a:lnTo>
                    <a:pt x="28980" y="1"/>
                  </a:lnTo>
                  <a:lnTo>
                    <a:pt x="28980" y="1220"/>
                  </a:lnTo>
                  <a:cubicBezTo>
                    <a:pt x="28980" y="1504"/>
                    <a:pt x="29030" y="1772"/>
                    <a:pt x="29147" y="2039"/>
                  </a:cubicBezTo>
                  <a:cubicBezTo>
                    <a:pt x="29364" y="2574"/>
                    <a:pt x="29481" y="3158"/>
                    <a:pt x="29481" y="3743"/>
                  </a:cubicBezTo>
                  <a:cubicBezTo>
                    <a:pt x="29481" y="6199"/>
                    <a:pt x="27526" y="8204"/>
                    <a:pt x="25070" y="8288"/>
                  </a:cubicBezTo>
                  <a:cubicBezTo>
                    <a:pt x="25007" y="8291"/>
                    <a:pt x="24944" y="8292"/>
                    <a:pt x="24882" y="8292"/>
                  </a:cubicBezTo>
                  <a:cubicBezTo>
                    <a:pt x="22509" y="8292"/>
                    <a:pt x="20537" y="6454"/>
                    <a:pt x="20358" y="4061"/>
                  </a:cubicBezTo>
                  <a:cubicBezTo>
                    <a:pt x="20308" y="3292"/>
                    <a:pt x="20442" y="2507"/>
                    <a:pt x="20776" y="1822"/>
                  </a:cubicBezTo>
                  <a:cubicBezTo>
                    <a:pt x="20926" y="1521"/>
                    <a:pt x="20993" y="1187"/>
                    <a:pt x="21010" y="853"/>
                  </a:cubicBezTo>
                  <a:lnTo>
                    <a:pt x="210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5"/>
            <p:cNvSpPr/>
            <p:nvPr/>
          </p:nvSpPr>
          <p:spPr>
            <a:xfrm>
              <a:off x="1745349" y="1948261"/>
              <a:ext cx="28396" cy="666191"/>
            </a:xfrm>
            <a:custGeom>
              <a:avLst/>
              <a:gdLst/>
              <a:ahLst/>
              <a:cxnLst/>
              <a:rect l="l" t="t" r="r" b="b"/>
              <a:pathLst>
                <a:path w="886" h="20786" extrusionOk="0">
                  <a:moveTo>
                    <a:pt x="802" y="0"/>
                  </a:moveTo>
                  <a:cubicBezTo>
                    <a:pt x="786" y="67"/>
                    <a:pt x="769" y="134"/>
                    <a:pt x="786" y="218"/>
                  </a:cubicBezTo>
                  <a:cubicBezTo>
                    <a:pt x="769" y="368"/>
                    <a:pt x="769" y="569"/>
                    <a:pt x="752" y="819"/>
                  </a:cubicBezTo>
                  <a:cubicBezTo>
                    <a:pt x="752" y="1371"/>
                    <a:pt x="735" y="2122"/>
                    <a:pt x="735" y="3041"/>
                  </a:cubicBezTo>
                  <a:cubicBezTo>
                    <a:pt x="702" y="4929"/>
                    <a:pt x="702" y="7536"/>
                    <a:pt x="652" y="10410"/>
                  </a:cubicBezTo>
                  <a:cubicBezTo>
                    <a:pt x="602" y="13284"/>
                    <a:pt x="451" y="15874"/>
                    <a:pt x="284" y="17762"/>
                  </a:cubicBezTo>
                  <a:cubicBezTo>
                    <a:pt x="201" y="18697"/>
                    <a:pt x="134" y="19449"/>
                    <a:pt x="84" y="19984"/>
                  </a:cubicBezTo>
                  <a:cubicBezTo>
                    <a:pt x="50" y="20218"/>
                    <a:pt x="34" y="20418"/>
                    <a:pt x="17" y="20585"/>
                  </a:cubicBezTo>
                  <a:cubicBezTo>
                    <a:pt x="0" y="20652"/>
                    <a:pt x="0" y="20719"/>
                    <a:pt x="0" y="20786"/>
                  </a:cubicBezTo>
                  <a:cubicBezTo>
                    <a:pt x="34" y="20719"/>
                    <a:pt x="50" y="20652"/>
                    <a:pt x="50" y="20585"/>
                  </a:cubicBezTo>
                  <a:cubicBezTo>
                    <a:pt x="84" y="20435"/>
                    <a:pt x="100" y="20234"/>
                    <a:pt x="151" y="19984"/>
                  </a:cubicBezTo>
                  <a:cubicBezTo>
                    <a:pt x="217" y="19466"/>
                    <a:pt x="318" y="18714"/>
                    <a:pt x="418" y="17762"/>
                  </a:cubicBezTo>
                  <a:cubicBezTo>
                    <a:pt x="618" y="15890"/>
                    <a:pt x="769" y="13284"/>
                    <a:pt x="836" y="10410"/>
                  </a:cubicBezTo>
                  <a:cubicBezTo>
                    <a:pt x="886" y="7536"/>
                    <a:pt x="869" y="4929"/>
                    <a:pt x="852" y="3041"/>
                  </a:cubicBezTo>
                  <a:cubicBezTo>
                    <a:pt x="852" y="2122"/>
                    <a:pt x="836" y="1371"/>
                    <a:pt x="836" y="819"/>
                  </a:cubicBezTo>
                  <a:cubicBezTo>
                    <a:pt x="819" y="569"/>
                    <a:pt x="819" y="368"/>
                    <a:pt x="819" y="218"/>
                  </a:cubicBezTo>
                  <a:cubicBezTo>
                    <a:pt x="819" y="134"/>
                    <a:pt x="819" y="67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5"/>
            <p:cNvSpPr/>
            <p:nvPr/>
          </p:nvSpPr>
          <p:spPr>
            <a:xfrm>
              <a:off x="2053798" y="1390270"/>
              <a:ext cx="123200" cy="263451"/>
            </a:xfrm>
            <a:custGeom>
              <a:avLst/>
              <a:gdLst/>
              <a:ahLst/>
              <a:cxnLst/>
              <a:rect l="l" t="t" r="r" b="b"/>
              <a:pathLst>
                <a:path w="3844" h="8220" extrusionOk="0">
                  <a:moveTo>
                    <a:pt x="2406" y="0"/>
                  </a:moveTo>
                  <a:lnTo>
                    <a:pt x="786" y="1537"/>
                  </a:lnTo>
                  <a:lnTo>
                    <a:pt x="0" y="8204"/>
                  </a:lnTo>
                  <a:cubicBezTo>
                    <a:pt x="81" y="8215"/>
                    <a:pt x="154" y="8220"/>
                    <a:pt x="221" y="8220"/>
                  </a:cubicBezTo>
                  <a:cubicBezTo>
                    <a:pt x="879" y="8220"/>
                    <a:pt x="911" y="7736"/>
                    <a:pt x="888" y="7505"/>
                  </a:cubicBezTo>
                  <a:lnTo>
                    <a:pt x="888" y="7505"/>
                  </a:lnTo>
                  <a:cubicBezTo>
                    <a:pt x="966" y="7774"/>
                    <a:pt x="1263" y="7954"/>
                    <a:pt x="1559" y="7954"/>
                  </a:cubicBezTo>
                  <a:cubicBezTo>
                    <a:pt x="1660" y="7954"/>
                    <a:pt x="1762" y="7933"/>
                    <a:pt x="1855" y="7887"/>
                  </a:cubicBezTo>
                  <a:cubicBezTo>
                    <a:pt x="2256" y="7703"/>
                    <a:pt x="2423" y="7218"/>
                    <a:pt x="2390" y="6784"/>
                  </a:cubicBezTo>
                  <a:lnTo>
                    <a:pt x="2390" y="6784"/>
                  </a:lnTo>
                  <a:cubicBezTo>
                    <a:pt x="2550" y="6978"/>
                    <a:pt x="2773" y="7067"/>
                    <a:pt x="2993" y="7067"/>
                  </a:cubicBezTo>
                  <a:cubicBezTo>
                    <a:pt x="3323" y="7067"/>
                    <a:pt x="3650" y="6867"/>
                    <a:pt x="3760" y="6516"/>
                  </a:cubicBezTo>
                  <a:cubicBezTo>
                    <a:pt x="3843" y="6199"/>
                    <a:pt x="3793" y="5882"/>
                    <a:pt x="3609" y="5598"/>
                  </a:cubicBezTo>
                  <a:cubicBezTo>
                    <a:pt x="3442" y="5347"/>
                    <a:pt x="3259" y="5080"/>
                    <a:pt x="3058" y="4846"/>
                  </a:cubicBezTo>
                  <a:cubicBezTo>
                    <a:pt x="2122" y="3592"/>
                    <a:pt x="2106" y="1922"/>
                    <a:pt x="24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5"/>
            <p:cNvSpPr/>
            <p:nvPr/>
          </p:nvSpPr>
          <p:spPr>
            <a:xfrm>
              <a:off x="1796212" y="1322068"/>
              <a:ext cx="300469" cy="540555"/>
            </a:xfrm>
            <a:custGeom>
              <a:avLst/>
              <a:gdLst/>
              <a:ahLst/>
              <a:cxnLst/>
              <a:rect l="l" t="t" r="r" b="b"/>
              <a:pathLst>
                <a:path w="9375" h="16866" extrusionOk="0">
                  <a:moveTo>
                    <a:pt x="3791" y="1"/>
                  </a:moveTo>
                  <a:cubicBezTo>
                    <a:pt x="2655" y="1"/>
                    <a:pt x="1514" y="228"/>
                    <a:pt x="435" y="691"/>
                  </a:cubicBezTo>
                  <a:cubicBezTo>
                    <a:pt x="435" y="691"/>
                    <a:pt x="1" y="6339"/>
                    <a:pt x="34" y="8795"/>
                  </a:cubicBezTo>
                  <a:cubicBezTo>
                    <a:pt x="67" y="11251"/>
                    <a:pt x="2524" y="11635"/>
                    <a:pt x="2524" y="11635"/>
                  </a:cubicBezTo>
                  <a:cubicBezTo>
                    <a:pt x="2524" y="11635"/>
                    <a:pt x="2440" y="12437"/>
                    <a:pt x="2323" y="13440"/>
                  </a:cubicBezTo>
                  <a:cubicBezTo>
                    <a:pt x="2139" y="15278"/>
                    <a:pt x="3576" y="16865"/>
                    <a:pt x="5414" y="16865"/>
                  </a:cubicBezTo>
                  <a:cubicBezTo>
                    <a:pt x="7052" y="16865"/>
                    <a:pt x="8405" y="15612"/>
                    <a:pt x="8522" y="13974"/>
                  </a:cubicBezTo>
                  <a:lnTo>
                    <a:pt x="9374" y="2061"/>
                  </a:lnTo>
                  <a:lnTo>
                    <a:pt x="9006" y="1777"/>
                  </a:lnTo>
                  <a:cubicBezTo>
                    <a:pt x="7483" y="606"/>
                    <a:pt x="5645" y="1"/>
                    <a:pt x="379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5"/>
            <p:cNvSpPr/>
            <p:nvPr/>
          </p:nvSpPr>
          <p:spPr>
            <a:xfrm>
              <a:off x="1808135" y="1466806"/>
              <a:ext cx="30415" cy="22788"/>
            </a:xfrm>
            <a:custGeom>
              <a:avLst/>
              <a:gdLst/>
              <a:ahLst/>
              <a:cxnLst/>
              <a:rect l="l" t="t" r="r" b="b"/>
              <a:pathLst>
                <a:path w="949" h="711" extrusionOk="0">
                  <a:moveTo>
                    <a:pt x="460" y="1"/>
                  </a:moveTo>
                  <a:cubicBezTo>
                    <a:pt x="156" y="1"/>
                    <a:pt x="1" y="358"/>
                    <a:pt x="213" y="586"/>
                  </a:cubicBezTo>
                  <a:cubicBezTo>
                    <a:pt x="286" y="668"/>
                    <a:pt x="384" y="710"/>
                    <a:pt x="481" y="710"/>
                  </a:cubicBezTo>
                  <a:cubicBezTo>
                    <a:pt x="564" y="710"/>
                    <a:pt x="646" y="681"/>
                    <a:pt x="715" y="620"/>
                  </a:cubicBezTo>
                  <a:cubicBezTo>
                    <a:pt x="949" y="402"/>
                    <a:pt x="798" y="18"/>
                    <a:pt x="481" y="1"/>
                  </a:cubicBezTo>
                  <a:cubicBezTo>
                    <a:pt x="474" y="1"/>
                    <a:pt x="467" y="1"/>
                    <a:pt x="4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5"/>
            <p:cNvSpPr/>
            <p:nvPr/>
          </p:nvSpPr>
          <p:spPr>
            <a:xfrm>
              <a:off x="1808520" y="1450364"/>
              <a:ext cx="40736" cy="11442"/>
            </a:xfrm>
            <a:custGeom>
              <a:avLst/>
              <a:gdLst/>
              <a:ahLst/>
              <a:cxnLst/>
              <a:rect l="l" t="t" r="r" b="b"/>
              <a:pathLst>
                <a:path w="1271" h="357" extrusionOk="0">
                  <a:moveTo>
                    <a:pt x="636" y="1"/>
                  </a:moveTo>
                  <a:cubicBezTo>
                    <a:pt x="460" y="1"/>
                    <a:pt x="285" y="55"/>
                    <a:pt x="135" y="164"/>
                  </a:cubicBezTo>
                  <a:cubicBezTo>
                    <a:pt x="34" y="247"/>
                    <a:pt x="1" y="331"/>
                    <a:pt x="18" y="347"/>
                  </a:cubicBezTo>
                  <a:cubicBezTo>
                    <a:pt x="22" y="353"/>
                    <a:pt x="29" y="356"/>
                    <a:pt x="39" y="356"/>
                  </a:cubicBezTo>
                  <a:cubicBezTo>
                    <a:pt x="112" y="356"/>
                    <a:pt x="342" y="214"/>
                    <a:pt x="636" y="214"/>
                  </a:cubicBezTo>
                  <a:cubicBezTo>
                    <a:pt x="650" y="213"/>
                    <a:pt x="665" y="213"/>
                    <a:pt x="679" y="213"/>
                  </a:cubicBezTo>
                  <a:cubicBezTo>
                    <a:pt x="952" y="213"/>
                    <a:pt x="1163" y="339"/>
                    <a:pt x="1233" y="339"/>
                  </a:cubicBezTo>
                  <a:cubicBezTo>
                    <a:pt x="1243" y="339"/>
                    <a:pt x="1250" y="337"/>
                    <a:pt x="1254" y="331"/>
                  </a:cubicBezTo>
                  <a:cubicBezTo>
                    <a:pt x="1271" y="314"/>
                    <a:pt x="1237" y="247"/>
                    <a:pt x="1137" y="164"/>
                  </a:cubicBezTo>
                  <a:cubicBezTo>
                    <a:pt x="987" y="55"/>
                    <a:pt x="811" y="1"/>
                    <a:pt x="6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5"/>
            <p:cNvSpPr/>
            <p:nvPr/>
          </p:nvSpPr>
          <p:spPr>
            <a:xfrm>
              <a:off x="1925278" y="1476421"/>
              <a:ext cx="29550" cy="22852"/>
            </a:xfrm>
            <a:custGeom>
              <a:avLst/>
              <a:gdLst/>
              <a:ahLst/>
              <a:cxnLst/>
              <a:rect l="l" t="t" r="r" b="b"/>
              <a:pathLst>
                <a:path w="922" h="713" extrusionOk="0">
                  <a:moveTo>
                    <a:pt x="453" y="1"/>
                  </a:moveTo>
                  <a:cubicBezTo>
                    <a:pt x="390" y="1"/>
                    <a:pt x="326" y="18"/>
                    <a:pt x="268" y="52"/>
                  </a:cubicBezTo>
                  <a:cubicBezTo>
                    <a:pt x="0" y="219"/>
                    <a:pt x="67" y="620"/>
                    <a:pt x="368" y="704"/>
                  </a:cubicBezTo>
                  <a:cubicBezTo>
                    <a:pt x="396" y="710"/>
                    <a:pt x="423" y="713"/>
                    <a:pt x="450" y="713"/>
                  </a:cubicBezTo>
                  <a:cubicBezTo>
                    <a:pt x="726" y="713"/>
                    <a:pt x="921" y="413"/>
                    <a:pt x="769" y="169"/>
                  </a:cubicBezTo>
                  <a:cubicBezTo>
                    <a:pt x="693" y="60"/>
                    <a:pt x="573" y="1"/>
                    <a:pt x="4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5"/>
            <p:cNvSpPr/>
            <p:nvPr/>
          </p:nvSpPr>
          <p:spPr>
            <a:xfrm>
              <a:off x="1926335" y="1460011"/>
              <a:ext cx="40736" cy="11410"/>
            </a:xfrm>
            <a:custGeom>
              <a:avLst/>
              <a:gdLst/>
              <a:ahLst/>
              <a:cxnLst/>
              <a:rect l="l" t="t" r="r" b="b"/>
              <a:pathLst>
                <a:path w="1271" h="356" extrusionOk="0">
                  <a:moveTo>
                    <a:pt x="634" y="0"/>
                  </a:moveTo>
                  <a:cubicBezTo>
                    <a:pt x="460" y="0"/>
                    <a:pt x="285" y="55"/>
                    <a:pt x="134" y="163"/>
                  </a:cubicBezTo>
                  <a:cubicBezTo>
                    <a:pt x="34" y="247"/>
                    <a:pt x="1" y="330"/>
                    <a:pt x="17" y="347"/>
                  </a:cubicBezTo>
                  <a:cubicBezTo>
                    <a:pt x="21" y="353"/>
                    <a:pt x="29" y="356"/>
                    <a:pt x="38" y="356"/>
                  </a:cubicBezTo>
                  <a:cubicBezTo>
                    <a:pt x="112" y="356"/>
                    <a:pt x="341" y="211"/>
                    <a:pt x="636" y="197"/>
                  </a:cubicBezTo>
                  <a:cubicBezTo>
                    <a:pt x="930" y="197"/>
                    <a:pt x="1159" y="339"/>
                    <a:pt x="1233" y="339"/>
                  </a:cubicBezTo>
                  <a:cubicBezTo>
                    <a:pt x="1243" y="339"/>
                    <a:pt x="1250" y="336"/>
                    <a:pt x="1254" y="330"/>
                  </a:cubicBezTo>
                  <a:cubicBezTo>
                    <a:pt x="1271" y="314"/>
                    <a:pt x="1237" y="230"/>
                    <a:pt x="1120" y="163"/>
                  </a:cubicBezTo>
                  <a:cubicBezTo>
                    <a:pt x="978" y="55"/>
                    <a:pt x="807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5"/>
            <p:cNvSpPr/>
            <p:nvPr/>
          </p:nvSpPr>
          <p:spPr>
            <a:xfrm>
              <a:off x="1855120" y="1466293"/>
              <a:ext cx="36441" cy="95413"/>
            </a:xfrm>
            <a:custGeom>
              <a:avLst/>
              <a:gdLst/>
              <a:ahLst/>
              <a:cxnLst/>
              <a:rect l="l" t="t" r="r" b="b"/>
              <a:pathLst>
                <a:path w="1137" h="2977" extrusionOk="0">
                  <a:moveTo>
                    <a:pt x="1085" y="1"/>
                  </a:moveTo>
                  <a:cubicBezTo>
                    <a:pt x="1029" y="1"/>
                    <a:pt x="682" y="779"/>
                    <a:pt x="318" y="1738"/>
                  </a:cubicBezTo>
                  <a:cubicBezTo>
                    <a:pt x="234" y="1972"/>
                    <a:pt x="151" y="2206"/>
                    <a:pt x="67" y="2440"/>
                  </a:cubicBezTo>
                  <a:cubicBezTo>
                    <a:pt x="17" y="2540"/>
                    <a:pt x="0" y="2674"/>
                    <a:pt x="17" y="2808"/>
                  </a:cubicBezTo>
                  <a:cubicBezTo>
                    <a:pt x="51" y="2875"/>
                    <a:pt x="101" y="2925"/>
                    <a:pt x="168" y="2941"/>
                  </a:cubicBezTo>
                  <a:cubicBezTo>
                    <a:pt x="218" y="2958"/>
                    <a:pt x="268" y="2958"/>
                    <a:pt x="318" y="2958"/>
                  </a:cubicBezTo>
                  <a:cubicBezTo>
                    <a:pt x="388" y="2971"/>
                    <a:pt x="461" y="2976"/>
                    <a:pt x="534" y="2976"/>
                  </a:cubicBezTo>
                  <a:cubicBezTo>
                    <a:pt x="652" y="2976"/>
                    <a:pt x="772" y="2962"/>
                    <a:pt x="886" y="2941"/>
                  </a:cubicBezTo>
                  <a:cubicBezTo>
                    <a:pt x="702" y="2875"/>
                    <a:pt x="518" y="2841"/>
                    <a:pt x="335" y="2825"/>
                  </a:cubicBezTo>
                  <a:cubicBezTo>
                    <a:pt x="251" y="2825"/>
                    <a:pt x="184" y="2791"/>
                    <a:pt x="168" y="2758"/>
                  </a:cubicBezTo>
                  <a:cubicBezTo>
                    <a:pt x="168" y="2657"/>
                    <a:pt x="184" y="2574"/>
                    <a:pt x="234" y="2490"/>
                  </a:cubicBezTo>
                  <a:cubicBezTo>
                    <a:pt x="318" y="2273"/>
                    <a:pt x="402" y="2039"/>
                    <a:pt x="502" y="1805"/>
                  </a:cubicBezTo>
                  <a:cubicBezTo>
                    <a:pt x="869" y="836"/>
                    <a:pt x="1137" y="17"/>
                    <a:pt x="1087" y="1"/>
                  </a:cubicBezTo>
                  <a:cubicBezTo>
                    <a:pt x="1086" y="1"/>
                    <a:pt x="1085" y="1"/>
                    <a:pt x="10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5"/>
            <p:cNvSpPr/>
            <p:nvPr/>
          </p:nvSpPr>
          <p:spPr>
            <a:xfrm>
              <a:off x="1865280" y="1571192"/>
              <a:ext cx="58940" cy="30544"/>
            </a:xfrm>
            <a:custGeom>
              <a:avLst/>
              <a:gdLst/>
              <a:ahLst/>
              <a:cxnLst/>
              <a:rect l="l" t="t" r="r" b="b"/>
              <a:pathLst>
                <a:path w="1839" h="953" extrusionOk="0">
                  <a:moveTo>
                    <a:pt x="1729" y="1"/>
                  </a:moveTo>
                  <a:cubicBezTo>
                    <a:pt x="1705" y="1"/>
                    <a:pt x="658" y="522"/>
                    <a:pt x="49" y="522"/>
                  </a:cubicBezTo>
                  <a:cubicBezTo>
                    <a:pt x="33" y="522"/>
                    <a:pt x="17" y="521"/>
                    <a:pt x="1" y="521"/>
                  </a:cubicBezTo>
                  <a:lnTo>
                    <a:pt x="1" y="521"/>
                  </a:lnTo>
                  <a:cubicBezTo>
                    <a:pt x="178" y="799"/>
                    <a:pt x="490" y="953"/>
                    <a:pt x="805" y="953"/>
                  </a:cubicBezTo>
                  <a:cubicBezTo>
                    <a:pt x="906" y="953"/>
                    <a:pt x="1007" y="937"/>
                    <a:pt x="1104" y="905"/>
                  </a:cubicBezTo>
                  <a:cubicBezTo>
                    <a:pt x="1839" y="621"/>
                    <a:pt x="1672" y="36"/>
                    <a:pt x="1672" y="36"/>
                  </a:cubicBezTo>
                  <a:cubicBezTo>
                    <a:pt x="1715" y="11"/>
                    <a:pt x="1733" y="1"/>
                    <a:pt x="17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5"/>
            <p:cNvSpPr/>
            <p:nvPr/>
          </p:nvSpPr>
          <p:spPr>
            <a:xfrm>
              <a:off x="1876530" y="1664426"/>
              <a:ext cx="102848" cy="49998"/>
            </a:xfrm>
            <a:custGeom>
              <a:avLst/>
              <a:gdLst/>
              <a:ahLst/>
              <a:cxnLst/>
              <a:rect l="l" t="t" r="r" b="b"/>
              <a:pathLst>
                <a:path w="3209" h="1560" extrusionOk="0">
                  <a:moveTo>
                    <a:pt x="3209" y="1"/>
                  </a:moveTo>
                  <a:lnTo>
                    <a:pt x="3209" y="1"/>
                  </a:lnTo>
                  <a:cubicBezTo>
                    <a:pt x="2302" y="590"/>
                    <a:pt x="1259" y="906"/>
                    <a:pt x="180" y="906"/>
                  </a:cubicBezTo>
                  <a:cubicBezTo>
                    <a:pt x="126" y="906"/>
                    <a:pt x="72" y="905"/>
                    <a:pt x="18" y="903"/>
                  </a:cubicBezTo>
                  <a:lnTo>
                    <a:pt x="1" y="1538"/>
                  </a:lnTo>
                  <a:cubicBezTo>
                    <a:pt x="153" y="1553"/>
                    <a:pt x="299" y="1559"/>
                    <a:pt x="438" y="1559"/>
                  </a:cubicBezTo>
                  <a:cubicBezTo>
                    <a:pt x="2547" y="1559"/>
                    <a:pt x="3209" y="1"/>
                    <a:pt x="3209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5"/>
            <p:cNvSpPr/>
            <p:nvPr/>
          </p:nvSpPr>
          <p:spPr>
            <a:xfrm>
              <a:off x="2072548" y="1463921"/>
              <a:ext cx="81599" cy="104163"/>
            </a:xfrm>
            <a:custGeom>
              <a:avLst/>
              <a:gdLst/>
              <a:ahLst/>
              <a:cxnLst/>
              <a:rect l="l" t="t" r="r" b="b"/>
              <a:pathLst>
                <a:path w="2546" h="3250" extrusionOk="0">
                  <a:moveTo>
                    <a:pt x="878" y="0"/>
                  </a:moveTo>
                  <a:cubicBezTo>
                    <a:pt x="806" y="0"/>
                    <a:pt x="760" y="5"/>
                    <a:pt x="752" y="8"/>
                  </a:cubicBezTo>
                  <a:cubicBezTo>
                    <a:pt x="752" y="8"/>
                    <a:pt x="17" y="2899"/>
                    <a:pt x="0" y="2965"/>
                  </a:cubicBezTo>
                  <a:cubicBezTo>
                    <a:pt x="0" y="2998"/>
                    <a:pt x="486" y="3250"/>
                    <a:pt x="1013" y="3250"/>
                  </a:cubicBezTo>
                  <a:cubicBezTo>
                    <a:pt x="1557" y="3250"/>
                    <a:pt x="2145" y="2982"/>
                    <a:pt x="2289" y="1929"/>
                  </a:cubicBezTo>
                  <a:cubicBezTo>
                    <a:pt x="2545" y="166"/>
                    <a:pt x="1289" y="0"/>
                    <a:pt x="87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5"/>
            <p:cNvSpPr/>
            <p:nvPr/>
          </p:nvSpPr>
          <p:spPr>
            <a:xfrm>
              <a:off x="2096104" y="1487670"/>
              <a:ext cx="34294" cy="58010"/>
            </a:xfrm>
            <a:custGeom>
              <a:avLst/>
              <a:gdLst/>
              <a:ahLst/>
              <a:cxnLst/>
              <a:rect l="l" t="t" r="r" b="b"/>
              <a:pathLst>
                <a:path w="1070" h="1810" extrusionOk="0">
                  <a:moveTo>
                    <a:pt x="587" y="1"/>
                  </a:moveTo>
                  <a:cubicBezTo>
                    <a:pt x="540" y="1"/>
                    <a:pt x="493" y="15"/>
                    <a:pt x="451" y="36"/>
                  </a:cubicBezTo>
                  <a:cubicBezTo>
                    <a:pt x="418" y="69"/>
                    <a:pt x="385" y="102"/>
                    <a:pt x="351" y="152"/>
                  </a:cubicBezTo>
                  <a:cubicBezTo>
                    <a:pt x="335" y="236"/>
                    <a:pt x="368" y="286"/>
                    <a:pt x="368" y="286"/>
                  </a:cubicBezTo>
                  <a:cubicBezTo>
                    <a:pt x="385" y="269"/>
                    <a:pt x="368" y="236"/>
                    <a:pt x="418" y="186"/>
                  </a:cubicBezTo>
                  <a:cubicBezTo>
                    <a:pt x="443" y="124"/>
                    <a:pt x="504" y="90"/>
                    <a:pt x="569" y="90"/>
                  </a:cubicBezTo>
                  <a:cubicBezTo>
                    <a:pt x="591" y="90"/>
                    <a:pt x="614" y="94"/>
                    <a:pt x="635" y="102"/>
                  </a:cubicBezTo>
                  <a:cubicBezTo>
                    <a:pt x="769" y="169"/>
                    <a:pt x="852" y="286"/>
                    <a:pt x="869" y="420"/>
                  </a:cubicBezTo>
                  <a:cubicBezTo>
                    <a:pt x="919" y="604"/>
                    <a:pt x="919" y="787"/>
                    <a:pt x="903" y="954"/>
                  </a:cubicBezTo>
                  <a:cubicBezTo>
                    <a:pt x="836" y="1322"/>
                    <a:pt x="602" y="1656"/>
                    <a:pt x="368" y="1706"/>
                  </a:cubicBezTo>
                  <a:cubicBezTo>
                    <a:pt x="347" y="1711"/>
                    <a:pt x="325" y="1713"/>
                    <a:pt x="303" y="1713"/>
                  </a:cubicBezTo>
                  <a:cubicBezTo>
                    <a:pt x="235" y="1713"/>
                    <a:pt x="163" y="1694"/>
                    <a:pt x="101" y="1656"/>
                  </a:cubicBezTo>
                  <a:cubicBezTo>
                    <a:pt x="50" y="1623"/>
                    <a:pt x="17" y="1589"/>
                    <a:pt x="17" y="1589"/>
                  </a:cubicBezTo>
                  <a:cubicBezTo>
                    <a:pt x="0" y="1589"/>
                    <a:pt x="0" y="1640"/>
                    <a:pt x="67" y="1706"/>
                  </a:cubicBezTo>
                  <a:cubicBezTo>
                    <a:pt x="140" y="1764"/>
                    <a:pt x="238" y="1810"/>
                    <a:pt x="339" y="1810"/>
                  </a:cubicBezTo>
                  <a:cubicBezTo>
                    <a:pt x="354" y="1810"/>
                    <a:pt x="369" y="1809"/>
                    <a:pt x="385" y="1807"/>
                  </a:cubicBezTo>
                  <a:cubicBezTo>
                    <a:pt x="702" y="1757"/>
                    <a:pt x="969" y="1389"/>
                    <a:pt x="1036" y="988"/>
                  </a:cubicBezTo>
                  <a:cubicBezTo>
                    <a:pt x="1070" y="787"/>
                    <a:pt x="1053" y="570"/>
                    <a:pt x="1003" y="386"/>
                  </a:cubicBezTo>
                  <a:cubicBezTo>
                    <a:pt x="953" y="219"/>
                    <a:pt x="836" y="69"/>
                    <a:pt x="669" y="19"/>
                  </a:cubicBezTo>
                  <a:cubicBezTo>
                    <a:pt x="643" y="6"/>
                    <a:pt x="615" y="1"/>
                    <a:pt x="587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5"/>
            <p:cNvSpPr/>
            <p:nvPr/>
          </p:nvSpPr>
          <p:spPr>
            <a:xfrm>
              <a:off x="1787271" y="1194445"/>
              <a:ext cx="442194" cy="329730"/>
            </a:xfrm>
            <a:custGeom>
              <a:avLst/>
              <a:gdLst/>
              <a:ahLst/>
              <a:cxnLst/>
              <a:rect l="l" t="t" r="r" b="b"/>
              <a:pathLst>
                <a:path w="13797" h="10288" extrusionOk="0">
                  <a:moveTo>
                    <a:pt x="1670" y="1"/>
                  </a:moveTo>
                  <a:cubicBezTo>
                    <a:pt x="1497" y="1"/>
                    <a:pt x="1331" y="44"/>
                    <a:pt x="1199" y="145"/>
                  </a:cubicBezTo>
                  <a:cubicBezTo>
                    <a:pt x="898" y="413"/>
                    <a:pt x="814" y="830"/>
                    <a:pt x="948" y="1181"/>
                  </a:cubicBezTo>
                  <a:cubicBezTo>
                    <a:pt x="1098" y="1532"/>
                    <a:pt x="1315" y="1849"/>
                    <a:pt x="1600" y="2100"/>
                  </a:cubicBezTo>
                  <a:cubicBezTo>
                    <a:pt x="1438" y="1993"/>
                    <a:pt x="1258" y="1942"/>
                    <a:pt x="1081" y="1942"/>
                  </a:cubicBezTo>
                  <a:cubicBezTo>
                    <a:pt x="707" y="1942"/>
                    <a:pt x="349" y="2166"/>
                    <a:pt x="213" y="2551"/>
                  </a:cubicBezTo>
                  <a:cubicBezTo>
                    <a:pt x="0" y="3107"/>
                    <a:pt x="364" y="3695"/>
                    <a:pt x="943" y="3783"/>
                  </a:cubicBezTo>
                  <a:lnTo>
                    <a:pt x="943" y="3783"/>
                  </a:lnTo>
                  <a:cubicBezTo>
                    <a:pt x="914" y="3780"/>
                    <a:pt x="884" y="3778"/>
                    <a:pt x="855" y="3778"/>
                  </a:cubicBezTo>
                  <a:cubicBezTo>
                    <a:pt x="471" y="3778"/>
                    <a:pt x="138" y="4047"/>
                    <a:pt x="62" y="4439"/>
                  </a:cubicBezTo>
                  <a:cubicBezTo>
                    <a:pt x="12" y="4874"/>
                    <a:pt x="213" y="5291"/>
                    <a:pt x="547" y="5542"/>
                  </a:cubicBezTo>
                  <a:cubicBezTo>
                    <a:pt x="898" y="5809"/>
                    <a:pt x="1315" y="5876"/>
                    <a:pt x="1733" y="5960"/>
                  </a:cubicBezTo>
                  <a:cubicBezTo>
                    <a:pt x="2149" y="6047"/>
                    <a:pt x="2547" y="6083"/>
                    <a:pt x="2928" y="6083"/>
                  </a:cubicBezTo>
                  <a:cubicBezTo>
                    <a:pt x="4889" y="6083"/>
                    <a:pt x="6395" y="5113"/>
                    <a:pt x="7514" y="5058"/>
                  </a:cubicBezTo>
                  <a:cubicBezTo>
                    <a:pt x="7536" y="5057"/>
                    <a:pt x="7557" y="5056"/>
                    <a:pt x="7578" y="5056"/>
                  </a:cubicBezTo>
                  <a:cubicBezTo>
                    <a:pt x="8845" y="5056"/>
                    <a:pt x="8651" y="6545"/>
                    <a:pt x="8651" y="6545"/>
                  </a:cubicBezTo>
                  <a:lnTo>
                    <a:pt x="8350" y="10187"/>
                  </a:lnTo>
                  <a:lnTo>
                    <a:pt x="9436" y="10287"/>
                  </a:lnTo>
                  <a:lnTo>
                    <a:pt x="9837" y="8550"/>
                  </a:lnTo>
                  <a:lnTo>
                    <a:pt x="9887" y="8132"/>
                  </a:lnTo>
                  <a:cubicBezTo>
                    <a:pt x="10138" y="7497"/>
                    <a:pt x="10672" y="6795"/>
                    <a:pt x="10722" y="6110"/>
                  </a:cubicBezTo>
                  <a:cubicBezTo>
                    <a:pt x="10739" y="5726"/>
                    <a:pt x="10689" y="5325"/>
                    <a:pt x="10539" y="4957"/>
                  </a:cubicBezTo>
                  <a:lnTo>
                    <a:pt x="10539" y="4957"/>
                  </a:lnTo>
                  <a:cubicBezTo>
                    <a:pt x="10765" y="5011"/>
                    <a:pt x="10993" y="5037"/>
                    <a:pt x="11220" y="5037"/>
                  </a:cubicBezTo>
                  <a:cubicBezTo>
                    <a:pt x="11913" y="5037"/>
                    <a:pt x="12587" y="4792"/>
                    <a:pt x="13128" y="4339"/>
                  </a:cubicBezTo>
                  <a:cubicBezTo>
                    <a:pt x="13496" y="4005"/>
                    <a:pt x="13797" y="3504"/>
                    <a:pt x="13630" y="3019"/>
                  </a:cubicBezTo>
                  <a:cubicBezTo>
                    <a:pt x="13496" y="2685"/>
                    <a:pt x="13212" y="2434"/>
                    <a:pt x="12878" y="2317"/>
                  </a:cubicBezTo>
                  <a:cubicBezTo>
                    <a:pt x="12589" y="2190"/>
                    <a:pt x="12280" y="2127"/>
                    <a:pt x="11973" y="2127"/>
                  </a:cubicBezTo>
                  <a:cubicBezTo>
                    <a:pt x="11516" y="2127"/>
                    <a:pt x="11062" y="2265"/>
                    <a:pt x="10672" y="2535"/>
                  </a:cubicBezTo>
                  <a:cubicBezTo>
                    <a:pt x="10154" y="2936"/>
                    <a:pt x="9904" y="3570"/>
                    <a:pt x="9987" y="4205"/>
                  </a:cubicBezTo>
                  <a:cubicBezTo>
                    <a:pt x="9513" y="3813"/>
                    <a:pt x="8864" y="3705"/>
                    <a:pt x="8217" y="3705"/>
                  </a:cubicBezTo>
                  <a:cubicBezTo>
                    <a:pt x="8066" y="3705"/>
                    <a:pt x="7914" y="3711"/>
                    <a:pt x="7765" y="3721"/>
                  </a:cubicBezTo>
                  <a:cubicBezTo>
                    <a:pt x="7815" y="3086"/>
                    <a:pt x="7564" y="2451"/>
                    <a:pt x="7080" y="2033"/>
                  </a:cubicBezTo>
                  <a:cubicBezTo>
                    <a:pt x="6595" y="1616"/>
                    <a:pt x="5994" y="1365"/>
                    <a:pt x="5359" y="1315"/>
                  </a:cubicBezTo>
                  <a:cubicBezTo>
                    <a:pt x="4791" y="1248"/>
                    <a:pt x="4189" y="1315"/>
                    <a:pt x="3671" y="1081"/>
                  </a:cubicBezTo>
                  <a:cubicBezTo>
                    <a:pt x="3137" y="864"/>
                    <a:pt x="2752" y="396"/>
                    <a:pt x="2251" y="145"/>
                  </a:cubicBezTo>
                  <a:cubicBezTo>
                    <a:pt x="2073" y="56"/>
                    <a:pt x="1867" y="1"/>
                    <a:pt x="16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5"/>
            <p:cNvSpPr/>
            <p:nvPr/>
          </p:nvSpPr>
          <p:spPr>
            <a:xfrm>
              <a:off x="2118603" y="1324407"/>
              <a:ext cx="129610" cy="75542"/>
            </a:xfrm>
            <a:custGeom>
              <a:avLst/>
              <a:gdLst/>
              <a:ahLst/>
              <a:cxnLst/>
              <a:rect l="l" t="t" r="r" b="b"/>
              <a:pathLst>
                <a:path w="4044" h="2357" extrusionOk="0">
                  <a:moveTo>
                    <a:pt x="0" y="0"/>
                  </a:moveTo>
                  <a:cubicBezTo>
                    <a:pt x="0" y="267"/>
                    <a:pt x="67" y="518"/>
                    <a:pt x="201" y="752"/>
                  </a:cubicBezTo>
                  <a:cubicBezTo>
                    <a:pt x="664" y="1749"/>
                    <a:pt x="1658" y="2356"/>
                    <a:pt x="2718" y="2356"/>
                  </a:cubicBezTo>
                  <a:cubicBezTo>
                    <a:pt x="2919" y="2356"/>
                    <a:pt x="3122" y="2334"/>
                    <a:pt x="3325" y="2289"/>
                  </a:cubicBezTo>
                  <a:cubicBezTo>
                    <a:pt x="3592" y="2256"/>
                    <a:pt x="3826" y="2139"/>
                    <a:pt x="4044" y="1988"/>
                  </a:cubicBezTo>
                  <a:cubicBezTo>
                    <a:pt x="4042" y="1985"/>
                    <a:pt x="4037" y="1983"/>
                    <a:pt x="4029" y="1983"/>
                  </a:cubicBezTo>
                  <a:cubicBezTo>
                    <a:pt x="3967" y="1983"/>
                    <a:pt x="3711" y="2096"/>
                    <a:pt x="3308" y="2155"/>
                  </a:cubicBezTo>
                  <a:cubicBezTo>
                    <a:pt x="3142" y="2185"/>
                    <a:pt x="2976" y="2199"/>
                    <a:pt x="2812" y="2199"/>
                  </a:cubicBezTo>
                  <a:cubicBezTo>
                    <a:pt x="1772" y="2199"/>
                    <a:pt x="806" y="1623"/>
                    <a:pt x="301" y="685"/>
                  </a:cubicBezTo>
                  <a:cubicBezTo>
                    <a:pt x="84" y="284"/>
                    <a:pt x="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5"/>
            <p:cNvSpPr/>
            <p:nvPr/>
          </p:nvSpPr>
          <p:spPr>
            <a:xfrm>
              <a:off x="2120206" y="1343125"/>
              <a:ext cx="47690" cy="109835"/>
            </a:xfrm>
            <a:custGeom>
              <a:avLst/>
              <a:gdLst/>
              <a:ahLst/>
              <a:cxnLst/>
              <a:rect l="l" t="t" r="r" b="b"/>
              <a:pathLst>
                <a:path w="1488" h="3427" extrusionOk="0">
                  <a:moveTo>
                    <a:pt x="0" y="1"/>
                  </a:moveTo>
                  <a:cubicBezTo>
                    <a:pt x="0" y="185"/>
                    <a:pt x="50" y="368"/>
                    <a:pt x="151" y="535"/>
                  </a:cubicBezTo>
                  <a:cubicBezTo>
                    <a:pt x="334" y="936"/>
                    <a:pt x="568" y="1337"/>
                    <a:pt x="802" y="1705"/>
                  </a:cubicBezTo>
                  <a:cubicBezTo>
                    <a:pt x="1053" y="2056"/>
                    <a:pt x="1220" y="2457"/>
                    <a:pt x="1320" y="2891"/>
                  </a:cubicBezTo>
                  <a:cubicBezTo>
                    <a:pt x="1387" y="3209"/>
                    <a:pt x="1354" y="3426"/>
                    <a:pt x="1387" y="3426"/>
                  </a:cubicBezTo>
                  <a:cubicBezTo>
                    <a:pt x="1471" y="3259"/>
                    <a:pt x="1487" y="3058"/>
                    <a:pt x="1454" y="2875"/>
                  </a:cubicBezTo>
                  <a:cubicBezTo>
                    <a:pt x="1387" y="2424"/>
                    <a:pt x="1220" y="1989"/>
                    <a:pt x="969" y="1605"/>
                  </a:cubicBezTo>
                  <a:cubicBezTo>
                    <a:pt x="685" y="1154"/>
                    <a:pt x="418" y="786"/>
                    <a:pt x="268" y="485"/>
                  </a:cubicBezTo>
                  <a:cubicBezTo>
                    <a:pt x="184" y="318"/>
                    <a:pt x="100" y="15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5"/>
            <p:cNvSpPr/>
            <p:nvPr/>
          </p:nvSpPr>
          <p:spPr>
            <a:xfrm>
              <a:off x="1416548" y="1863617"/>
              <a:ext cx="290790" cy="275854"/>
            </a:xfrm>
            <a:custGeom>
              <a:avLst/>
              <a:gdLst/>
              <a:ahLst/>
              <a:cxnLst/>
              <a:rect l="l" t="t" r="r" b="b"/>
              <a:pathLst>
                <a:path w="9073" h="8607" extrusionOk="0">
                  <a:moveTo>
                    <a:pt x="3017" y="1"/>
                  </a:moveTo>
                  <a:cubicBezTo>
                    <a:pt x="3014" y="1"/>
                    <a:pt x="3011" y="1"/>
                    <a:pt x="3008" y="1"/>
                  </a:cubicBezTo>
                  <a:cubicBezTo>
                    <a:pt x="2623" y="35"/>
                    <a:pt x="2590" y="469"/>
                    <a:pt x="3075" y="954"/>
                  </a:cubicBezTo>
                  <a:cubicBezTo>
                    <a:pt x="3559" y="1455"/>
                    <a:pt x="4879" y="3026"/>
                    <a:pt x="4612" y="3276"/>
                  </a:cubicBezTo>
                  <a:cubicBezTo>
                    <a:pt x="4600" y="3286"/>
                    <a:pt x="4585" y="3291"/>
                    <a:pt x="4566" y="3291"/>
                  </a:cubicBezTo>
                  <a:cubicBezTo>
                    <a:pt x="4147" y="3291"/>
                    <a:pt x="2005" y="920"/>
                    <a:pt x="2005" y="920"/>
                  </a:cubicBezTo>
                  <a:cubicBezTo>
                    <a:pt x="2005" y="920"/>
                    <a:pt x="1718" y="472"/>
                    <a:pt x="1429" y="472"/>
                  </a:cubicBezTo>
                  <a:cubicBezTo>
                    <a:pt x="1369" y="472"/>
                    <a:pt x="1310" y="491"/>
                    <a:pt x="1253" y="536"/>
                  </a:cubicBezTo>
                  <a:cubicBezTo>
                    <a:pt x="685" y="1021"/>
                    <a:pt x="3375" y="3594"/>
                    <a:pt x="3643" y="3828"/>
                  </a:cubicBezTo>
                  <a:cubicBezTo>
                    <a:pt x="3782" y="3954"/>
                    <a:pt x="3653" y="4147"/>
                    <a:pt x="3495" y="4147"/>
                  </a:cubicBezTo>
                  <a:cubicBezTo>
                    <a:pt x="3445" y="4147"/>
                    <a:pt x="3391" y="4127"/>
                    <a:pt x="3342" y="4078"/>
                  </a:cubicBezTo>
                  <a:cubicBezTo>
                    <a:pt x="3175" y="3911"/>
                    <a:pt x="1428" y="1860"/>
                    <a:pt x="663" y="1860"/>
                  </a:cubicBezTo>
                  <a:cubicBezTo>
                    <a:pt x="588" y="1860"/>
                    <a:pt x="522" y="1880"/>
                    <a:pt x="468" y="1923"/>
                  </a:cubicBezTo>
                  <a:cubicBezTo>
                    <a:pt x="0" y="2291"/>
                    <a:pt x="2657" y="4062"/>
                    <a:pt x="2824" y="4814"/>
                  </a:cubicBezTo>
                  <a:cubicBezTo>
                    <a:pt x="2846" y="4925"/>
                    <a:pt x="2822" y="4971"/>
                    <a:pt x="2763" y="4971"/>
                  </a:cubicBezTo>
                  <a:cubicBezTo>
                    <a:pt x="2449" y="4971"/>
                    <a:pt x="1136" y="3604"/>
                    <a:pt x="637" y="3604"/>
                  </a:cubicBezTo>
                  <a:cubicBezTo>
                    <a:pt x="590" y="3604"/>
                    <a:pt x="549" y="3616"/>
                    <a:pt x="518" y="3644"/>
                  </a:cubicBezTo>
                  <a:cubicBezTo>
                    <a:pt x="368" y="3778"/>
                    <a:pt x="268" y="3911"/>
                    <a:pt x="1621" y="5064"/>
                  </a:cubicBezTo>
                  <a:cubicBezTo>
                    <a:pt x="2356" y="5682"/>
                    <a:pt x="3877" y="6685"/>
                    <a:pt x="5163" y="7487"/>
                  </a:cubicBezTo>
                  <a:lnTo>
                    <a:pt x="7001" y="8606"/>
                  </a:lnTo>
                  <a:lnTo>
                    <a:pt x="9073" y="5983"/>
                  </a:lnTo>
                  <a:lnTo>
                    <a:pt x="8254" y="3711"/>
                  </a:lnTo>
                  <a:cubicBezTo>
                    <a:pt x="8171" y="3510"/>
                    <a:pt x="8087" y="3260"/>
                    <a:pt x="8004" y="2992"/>
                  </a:cubicBezTo>
                  <a:cubicBezTo>
                    <a:pt x="7903" y="2675"/>
                    <a:pt x="7853" y="2357"/>
                    <a:pt x="7870" y="2023"/>
                  </a:cubicBezTo>
                  <a:cubicBezTo>
                    <a:pt x="7870" y="1606"/>
                    <a:pt x="7920" y="1204"/>
                    <a:pt x="8020" y="803"/>
                  </a:cubicBezTo>
                  <a:cubicBezTo>
                    <a:pt x="8128" y="521"/>
                    <a:pt x="7922" y="250"/>
                    <a:pt x="7690" y="250"/>
                  </a:cubicBezTo>
                  <a:cubicBezTo>
                    <a:pt x="7633" y="250"/>
                    <a:pt x="7575" y="266"/>
                    <a:pt x="7519" y="302"/>
                  </a:cubicBezTo>
                  <a:cubicBezTo>
                    <a:pt x="7235" y="486"/>
                    <a:pt x="6851" y="1455"/>
                    <a:pt x="6918" y="2658"/>
                  </a:cubicBezTo>
                  <a:cubicBezTo>
                    <a:pt x="6942" y="3010"/>
                    <a:pt x="6853" y="3143"/>
                    <a:pt x="6704" y="3143"/>
                  </a:cubicBezTo>
                  <a:cubicBezTo>
                    <a:pt x="6335" y="3143"/>
                    <a:pt x="5596" y="2330"/>
                    <a:pt x="5263" y="1973"/>
                  </a:cubicBezTo>
                  <a:cubicBezTo>
                    <a:pt x="4801" y="1461"/>
                    <a:pt x="3309" y="1"/>
                    <a:pt x="301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5"/>
            <p:cNvSpPr/>
            <p:nvPr/>
          </p:nvSpPr>
          <p:spPr>
            <a:xfrm>
              <a:off x="1568625" y="1845957"/>
              <a:ext cx="767405" cy="788077"/>
            </a:xfrm>
            <a:custGeom>
              <a:avLst/>
              <a:gdLst/>
              <a:ahLst/>
              <a:cxnLst/>
              <a:rect l="l" t="t" r="r" b="b"/>
              <a:pathLst>
                <a:path w="23944" h="24589" extrusionOk="0">
                  <a:moveTo>
                    <a:pt x="19178" y="0"/>
                  </a:moveTo>
                  <a:cubicBezTo>
                    <a:pt x="17434" y="0"/>
                    <a:pt x="16311" y="1026"/>
                    <a:pt x="15974" y="3944"/>
                  </a:cubicBezTo>
                  <a:cubicBezTo>
                    <a:pt x="15372" y="9241"/>
                    <a:pt x="16458" y="14604"/>
                    <a:pt x="15757" y="15239"/>
                  </a:cubicBezTo>
                  <a:cubicBezTo>
                    <a:pt x="15748" y="15246"/>
                    <a:pt x="15737" y="15250"/>
                    <a:pt x="15722" y="15250"/>
                  </a:cubicBezTo>
                  <a:cubicBezTo>
                    <a:pt x="14905" y="15250"/>
                    <a:pt x="4244" y="4412"/>
                    <a:pt x="4244" y="4412"/>
                  </a:cubicBezTo>
                  <a:lnTo>
                    <a:pt x="0" y="8940"/>
                  </a:lnTo>
                  <a:cubicBezTo>
                    <a:pt x="0" y="8940"/>
                    <a:pt x="9491" y="20118"/>
                    <a:pt x="14854" y="23577"/>
                  </a:cubicBezTo>
                  <a:cubicBezTo>
                    <a:pt x="15946" y="24286"/>
                    <a:pt x="17132" y="24588"/>
                    <a:pt x="18215" y="24588"/>
                  </a:cubicBezTo>
                  <a:cubicBezTo>
                    <a:pt x="19022" y="24588"/>
                    <a:pt x="19772" y="24421"/>
                    <a:pt x="20385" y="24128"/>
                  </a:cubicBezTo>
                  <a:cubicBezTo>
                    <a:pt x="23576" y="22574"/>
                    <a:pt x="23944" y="12215"/>
                    <a:pt x="23910" y="7553"/>
                  </a:cubicBezTo>
                  <a:cubicBezTo>
                    <a:pt x="23860" y="1672"/>
                    <a:pt x="21270" y="335"/>
                    <a:pt x="20836" y="235"/>
                  </a:cubicBezTo>
                  <a:cubicBezTo>
                    <a:pt x="20234" y="86"/>
                    <a:pt x="19680" y="0"/>
                    <a:pt x="19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5"/>
            <p:cNvSpPr/>
            <p:nvPr/>
          </p:nvSpPr>
          <p:spPr>
            <a:xfrm>
              <a:off x="1569683" y="1992714"/>
              <a:ext cx="765290" cy="631289"/>
            </a:xfrm>
            <a:custGeom>
              <a:avLst/>
              <a:gdLst/>
              <a:ahLst/>
              <a:cxnLst/>
              <a:rect l="l" t="t" r="r" b="b"/>
              <a:pathLst>
                <a:path w="23878" h="19697" extrusionOk="0">
                  <a:moveTo>
                    <a:pt x="4211" y="0"/>
                  </a:moveTo>
                  <a:lnTo>
                    <a:pt x="4211" y="0"/>
                  </a:lnTo>
                  <a:cubicBezTo>
                    <a:pt x="4178" y="17"/>
                    <a:pt x="4145" y="50"/>
                    <a:pt x="4128" y="67"/>
                  </a:cubicBezTo>
                  <a:cubicBezTo>
                    <a:pt x="4061" y="117"/>
                    <a:pt x="3977" y="184"/>
                    <a:pt x="3894" y="284"/>
                  </a:cubicBezTo>
                  <a:cubicBezTo>
                    <a:pt x="3677" y="468"/>
                    <a:pt x="3376" y="752"/>
                    <a:pt x="2992" y="1120"/>
                  </a:cubicBezTo>
                  <a:cubicBezTo>
                    <a:pt x="1906" y="2206"/>
                    <a:pt x="920" y="3359"/>
                    <a:pt x="34" y="4612"/>
                  </a:cubicBezTo>
                  <a:lnTo>
                    <a:pt x="1" y="4645"/>
                  </a:lnTo>
                  <a:lnTo>
                    <a:pt x="34" y="4679"/>
                  </a:lnTo>
                  <a:cubicBezTo>
                    <a:pt x="3008" y="7753"/>
                    <a:pt x="7353" y="12231"/>
                    <a:pt x="12215" y="17177"/>
                  </a:cubicBezTo>
                  <a:cubicBezTo>
                    <a:pt x="13384" y="18296"/>
                    <a:pt x="14821" y="19098"/>
                    <a:pt x="16375" y="19516"/>
                  </a:cubicBezTo>
                  <a:cubicBezTo>
                    <a:pt x="16826" y="19636"/>
                    <a:pt x="17290" y="19696"/>
                    <a:pt x="17750" y="19696"/>
                  </a:cubicBezTo>
                  <a:cubicBezTo>
                    <a:pt x="18057" y="19696"/>
                    <a:pt x="18364" y="19669"/>
                    <a:pt x="18664" y="19616"/>
                  </a:cubicBezTo>
                  <a:cubicBezTo>
                    <a:pt x="19383" y="19449"/>
                    <a:pt x="20068" y="19115"/>
                    <a:pt x="20619" y="18614"/>
                  </a:cubicBezTo>
                  <a:cubicBezTo>
                    <a:pt x="21722" y="17678"/>
                    <a:pt x="22340" y="16408"/>
                    <a:pt x="22741" y="15205"/>
                  </a:cubicBezTo>
                  <a:cubicBezTo>
                    <a:pt x="23142" y="14002"/>
                    <a:pt x="23259" y="12816"/>
                    <a:pt x="23393" y="11763"/>
                  </a:cubicBezTo>
                  <a:cubicBezTo>
                    <a:pt x="23660" y="9641"/>
                    <a:pt x="23794" y="7903"/>
                    <a:pt x="23844" y="6700"/>
                  </a:cubicBezTo>
                  <a:cubicBezTo>
                    <a:pt x="23861" y="6099"/>
                    <a:pt x="23877" y="5648"/>
                    <a:pt x="23877" y="5330"/>
                  </a:cubicBezTo>
                  <a:cubicBezTo>
                    <a:pt x="23877" y="5180"/>
                    <a:pt x="23877" y="5063"/>
                    <a:pt x="23877" y="4963"/>
                  </a:cubicBezTo>
                  <a:cubicBezTo>
                    <a:pt x="23877" y="4929"/>
                    <a:pt x="23861" y="4879"/>
                    <a:pt x="23861" y="4846"/>
                  </a:cubicBezTo>
                  <a:cubicBezTo>
                    <a:pt x="23861" y="4879"/>
                    <a:pt x="23844" y="4929"/>
                    <a:pt x="23844" y="4963"/>
                  </a:cubicBezTo>
                  <a:cubicBezTo>
                    <a:pt x="23844" y="5063"/>
                    <a:pt x="23844" y="5180"/>
                    <a:pt x="23827" y="5330"/>
                  </a:cubicBezTo>
                  <a:cubicBezTo>
                    <a:pt x="23827" y="5631"/>
                    <a:pt x="23811" y="6099"/>
                    <a:pt x="23777" y="6700"/>
                  </a:cubicBezTo>
                  <a:cubicBezTo>
                    <a:pt x="23694" y="7903"/>
                    <a:pt x="23560" y="9624"/>
                    <a:pt x="23259" y="11746"/>
                  </a:cubicBezTo>
                  <a:cubicBezTo>
                    <a:pt x="23125" y="12799"/>
                    <a:pt x="22992" y="13969"/>
                    <a:pt x="22591" y="15155"/>
                  </a:cubicBezTo>
                  <a:cubicBezTo>
                    <a:pt x="22207" y="16341"/>
                    <a:pt x="21572" y="17578"/>
                    <a:pt x="20519" y="18497"/>
                  </a:cubicBezTo>
                  <a:cubicBezTo>
                    <a:pt x="19968" y="18964"/>
                    <a:pt x="19333" y="19282"/>
                    <a:pt x="18631" y="19449"/>
                  </a:cubicBezTo>
                  <a:cubicBezTo>
                    <a:pt x="18337" y="19502"/>
                    <a:pt x="18040" y="19529"/>
                    <a:pt x="17744" y="19529"/>
                  </a:cubicBezTo>
                  <a:cubicBezTo>
                    <a:pt x="17300" y="19529"/>
                    <a:pt x="16856" y="19469"/>
                    <a:pt x="16425" y="19349"/>
                  </a:cubicBezTo>
                  <a:cubicBezTo>
                    <a:pt x="14888" y="18931"/>
                    <a:pt x="13501" y="18129"/>
                    <a:pt x="12348" y="17043"/>
                  </a:cubicBezTo>
                  <a:lnTo>
                    <a:pt x="162" y="4640"/>
                  </a:lnTo>
                  <a:lnTo>
                    <a:pt x="162" y="4640"/>
                  </a:lnTo>
                  <a:cubicBezTo>
                    <a:pt x="1024" y="3417"/>
                    <a:pt x="2000" y="2245"/>
                    <a:pt x="3042" y="1170"/>
                  </a:cubicBezTo>
                  <a:cubicBezTo>
                    <a:pt x="3409" y="786"/>
                    <a:pt x="3710" y="501"/>
                    <a:pt x="3911" y="301"/>
                  </a:cubicBezTo>
                  <a:cubicBezTo>
                    <a:pt x="4011" y="201"/>
                    <a:pt x="4078" y="134"/>
                    <a:pt x="4145" y="84"/>
                  </a:cubicBezTo>
                  <a:cubicBezTo>
                    <a:pt x="4161" y="50"/>
                    <a:pt x="4195" y="34"/>
                    <a:pt x="4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5"/>
            <p:cNvSpPr/>
            <p:nvPr/>
          </p:nvSpPr>
          <p:spPr>
            <a:xfrm>
              <a:off x="1704646" y="1844771"/>
              <a:ext cx="531774" cy="492288"/>
            </a:xfrm>
            <a:custGeom>
              <a:avLst/>
              <a:gdLst/>
              <a:ahLst/>
              <a:cxnLst/>
              <a:rect l="l" t="t" r="r" b="b"/>
              <a:pathLst>
                <a:path w="16592" h="15360" extrusionOk="0">
                  <a:moveTo>
                    <a:pt x="15468" y="1"/>
                  </a:moveTo>
                  <a:cubicBezTo>
                    <a:pt x="15414" y="1"/>
                    <a:pt x="15360" y="2"/>
                    <a:pt x="15305" y="5"/>
                  </a:cubicBezTo>
                  <a:cubicBezTo>
                    <a:pt x="14787" y="55"/>
                    <a:pt x="14270" y="222"/>
                    <a:pt x="13835" y="506"/>
                  </a:cubicBezTo>
                  <a:cubicBezTo>
                    <a:pt x="13250" y="907"/>
                    <a:pt x="12799" y="1442"/>
                    <a:pt x="12482" y="2077"/>
                  </a:cubicBezTo>
                  <a:cubicBezTo>
                    <a:pt x="12114" y="2828"/>
                    <a:pt x="11880" y="3647"/>
                    <a:pt x="11797" y="4483"/>
                  </a:cubicBezTo>
                  <a:cubicBezTo>
                    <a:pt x="11696" y="5368"/>
                    <a:pt x="11680" y="6337"/>
                    <a:pt x="11613" y="7340"/>
                  </a:cubicBezTo>
                  <a:cubicBezTo>
                    <a:pt x="11479" y="9345"/>
                    <a:pt x="11362" y="11550"/>
                    <a:pt x="11212" y="13873"/>
                  </a:cubicBezTo>
                  <a:cubicBezTo>
                    <a:pt x="11198" y="14258"/>
                    <a:pt x="11171" y="14631"/>
                    <a:pt x="11153" y="14991"/>
                  </a:cubicBezTo>
                  <a:lnTo>
                    <a:pt x="11153" y="14991"/>
                  </a:lnTo>
                  <a:cubicBezTo>
                    <a:pt x="10366" y="14350"/>
                    <a:pt x="9637" y="13655"/>
                    <a:pt x="8923" y="13021"/>
                  </a:cubicBezTo>
                  <a:lnTo>
                    <a:pt x="6767" y="11032"/>
                  </a:lnTo>
                  <a:cubicBezTo>
                    <a:pt x="5414" y="9746"/>
                    <a:pt x="4194" y="8593"/>
                    <a:pt x="3192" y="7624"/>
                  </a:cubicBezTo>
                  <a:cubicBezTo>
                    <a:pt x="2206" y="6655"/>
                    <a:pt x="1404" y="5853"/>
                    <a:pt x="853" y="5301"/>
                  </a:cubicBezTo>
                  <a:cubicBezTo>
                    <a:pt x="585" y="5034"/>
                    <a:pt x="385" y="4817"/>
                    <a:pt x="234" y="4666"/>
                  </a:cubicBezTo>
                  <a:lnTo>
                    <a:pt x="67" y="4499"/>
                  </a:lnTo>
                  <a:cubicBezTo>
                    <a:pt x="51" y="4483"/>
                    <a:pt x="34" y="4466"/>
                    <a:pt x="0" y="4449"/>
                  </a:cubicBezTo>
                  <a:lnTo>
                    <a:pt x="0" y="4449"/>
                  </a:lnTo>
                  <a:cubicBezTo>
                    <a:pt x="17" y="4483"/>
                    <a:pt x="34" y="4499"/>
                    <a:pt x="51" y="4516"/>
                  </a:cubicBezTo>
                  <a:cubicBezTo>
                    <a:pt x="101" y="4566"/>
                    <a:pt x="151" y="4616"/>
                    <a:pt x="201" y="4683"/>
                  </a:cubicBezTo>
                  <a:cubicBezTo>
                    <a:pt x="351" y="4850"/>
                    <a:pt x="535" y="5067"/>
                    <a:pt x="802" y="5351"/>
                  </a:cubicBezTo>
                  <a:cubicBezTo>
                    <a:pt x="1337" y="5920"/>
                    <a:pt x="2122" y="6722"/>
                    <a:pt x="3108" y="7707"/>
                  </a:cubicBezTo>
                  <a:cubicBezTo>
                    <a:pt x="4111" y="8693"/>
                    <a:pt x="5297" y="9863"/>
                    <a:pt x="6650" y="11149"/>
                  </a:cubicBezTo>
                  <a:cubicBezTo>
                    <a:pt x="7335" y="11784"/>
                    <a:pt x="8054" y="12453"/>
                    <a:pt x="8806" y="13138"/>
                  </a:cubicBezTo>
                  <a:cubicBezTo>
                    <a:pt x="9558" y="13823"/>
                    <a:pt x="10326" y="14558"/>
                    <a:pt x="11178" y="15243"/>
                  </a:cubicBezTo>
                  <a:lnTo>
                    <a:pt x="11312" y="15360"/>
                  </a:lnTo>
                  <a:lnTo>
                    <a:pt x="11329" y="15176"/>
                  </a:lnTo>
                  <a:cubicBezTo>
                    <a:pt x="11346" y="14758"/>
                    <a:pt x="11379" y="14324"/>
                    <a:pt x="11396" y="13873"/>
                  </a:cubicBezTo>
                  <a:cubicBezTo>
                    <a:pt x="11529" y="11567"/>
                    <a:pt x="11663" y="9345"/>
                    <a:pt x="11780" y="7340"/>
                  </a:cubicBezTo>
                  <a:cubicBezTo>
                    <a:pt x="11847" y="6337"/>
                    <a:pt x="11847" y="5385"/>
                    <a:pt x="11964" y="4499"/>
                  </a:cubicBezTo>
                  <a:cubicBezTo>
                    <a:pt x="12031" y="3681"/>
                    <a:pt x="12248" y="2879"/>
                    <a:pt x="12599" y="2127"/>
                  </a:cubicBezTo>
                  <a:cubicBezTo>
                    <a:pt x="12899" y="1508"/>
                    <a:pt x="13334" y="990"/>
                    <a:pt x="13885" y="589"/>
                  </a:cubicBezTo>
                  <a:cubicBezTo>
                    <a:pt x="14320" y="305"/>
                    <a:pt x="14804" y="138"/>
                    <a:pt x="15322" y="72"/>
                  </a:cubicBezTo>
                  <a:cubicBezTo>
                    <a:pt x="15404" y="63"/>
                    <a:pt x="15486" y="59"/>
                    <a:pt x="15568" y="59"/>
                  </a:cubicBezTo>
                  <a:cubicBezTo>
                    <a:pt x="15804" y="59"/>
                    <a:pt x="16039" y="93"/>
                    <a:pt x="16275" y="155"/>
                  </a:cubicBezTo>
                  <a:cubicBezTo>
                    <a:pt x="16492" y="222"/>
                    <a:pt x="16592" y="272"/>
                    <a:pt x="16592" y="272"/>
                  </a:cubicBezTo>
                  <a:cubicBezTo>
                    <a:pt x="16492" y="205"/>
                    <a:pt x="16391" y="155"/>
                    <a:pt x="16291" y="122"/>
                  </a:cubicBezTo>
                  <a:cubicBezTo>
                    <a:pt x="16025" y="38"/>
                    <a:pt x="15748" y="1"/>
                    <a:pt x="15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5"/>
            <p:cNvSpPr/>
            <p:nvPr/>
          </p:nvSpPr>
          <p:spPr>
            <a:xfrm>
              <a:off x="1628591" y="2040917"/>
              <a:ext cx="132302" cy="152109"/>
            </a:xfrm>
            <a:custGeom>
              <a:avLst/>
              <a:gdLst/>
              <a:ahLst/>
              <a:cxnLst/>
              <a:rect l="l" t="t" r="r" b="b"/>
              <a:pathLst>
                <a:path w="4128" h="4746" extrusionOk="0">
                  <a:moveTo>
                    <a:pt x="4128" y="0"/>
                  </a:moveTo>
                  <a:lnTo>
                    <a:pt x="4128" y="0"/>
                  </a:lnTo>
                  <a:cubicBezTo>
                    <a:pt x="3877" y="184"/>
                    <a:pt x="3660" y="401"/>
                    <a:pt x="3459" y="635"/>
                  </a:cubicBezTo>
                  <a:cubicBezTo>
                    <a:pt x="3058" y="1036"/>
                    <a:pt x="2524" y="1621"/>
                    <a:pt x="1956" y="2272"/>
                  </a:cubicBezTo>
                  <a:cubicBezTo>
                    <a:pt x="1388" y="2924"/>
                    <a:pt x="886" y="3542"/>
                    <a:pt x="535" y="3977"/>
                  </a:cubicBezTo>
                  <a:cubicBezTo>
                    <a:pt x="342" y="4202"/>
                    <a:pt x="165" y="4443"/>
                    <a:pt x="17" y="4714"/>
                  </a:cubicBezTo>
                  <a:lnTo>
                    <a:pt x="17" y="4714"/>
                  </a:lnTo>
                  <a:cubicBezTo>
                    <a:pt x="245" y="4518"/>
                    <a:pt x="456" y="4305"/>
                    <a:pt x="636" y="4060"/>
                  </a:cubicBezTo>
                  <a:cubicBezTo>
                    <a:pt x="1053" y="3592"/>
                    <a:pt x="1555" y="3024"/>
                    <a:pt x="2106" y="2389"/>
                  </a:cubicBezTo>
                  <a:cubicBezTo>
                    <a:pt x="2641" y="1771"/>
                    <a:pt x="3142" y="1186"/>
                    <a:pt x="3560" y="718"/>
                  </a:cubicBezTo>
                  <a:cubicBezTo>
                    <a:pt x="3760" y="501"/>
                    <a:pt x="3961" y="251"/>
                    <a:pt x="4128" y="0"/>
                  </a:cubicBezTo>
                  <a:close/>
                  <a:moveTo>
                    <a:pt x="17" y="4714"/>
                  </a:moveTo>
                  <a:lnTo>
                    <a:pt x="17" y="4714"/>
                  </a:lnTo>
                  <a:cubicBezTo>
                    <a:pt x="12" y="4719"/>
                    <a:pt x="6" y="4724"/>
                    <a:pt x="1" y="4729"/>
                  </a:cubicBezTo>
                  <a:lnTo>
                    <a:pt x="1" y="4745"/>
                  </a:lnTo>
                  <a:cubicBezTo>
                    <a:pt x="6" y="4735"/>
                    <a:pt x="12" y="4725"/>
                    <a:pt x="17" y="47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5"/>
            <p:cNvSpPr/>
            <p:nvPr/>
          </p:nvSpPr>
          <p:spPr>
            <a:xfrm>
              <a:off x="2062901" y="2328983"/>
              <a:ext cx="35383" cy="86279"/>
            </a:xfrm>
            <a:custGeom>
              <a:avLst/>
              <a:gdLst/>
              <a:ahLst/>
              <a:cxnLst/>
              <a:rect l="l" t="t" r="r" b="b"/>
              <a:pathLst>
                <a:path w="1104" h="2692" extrusionOk="0">
                  <a:moveTo>
                    <a:pt x="53" y="1"/>
                  </a:moveTo>
                  <a:cubicBezTo>
                    <a:pt x="52" y="1"/>
                    <a:pt x="51" y="1"/>
                    <a:pt x="51" y="1"/>
                  </a:cubicBezTo>
                  <a:cubicBezTo>
                    <a:pt x="0" y="18"/>
                    <a:pt x="251" y="619"/>
                    <a:pt x="535" y="1355"/>
                  </a:cubicBezTo>
                  <a:cubicBezTo>
                    <a:pt x="799" y="2096"/>
                    <a:pt x="1014" y="2692"/>
                    <a:pt x="1068" y="2692"/>
                  </a:cubicBezTo>
                  <a:cubicBezTo>
                    <a:pt x="1068" y="2692"/>
                    <a:pt x="1069" y="2691"/>
                    <a:pt x="1070" y="2691"/>
                  </a:cubicBezTo>
                  <a:cubicBezTo>
                    <a:pt x="1103" y="2691"/>
                    <a:pt x="986" y="2040"/>
                    <a:pt x="702" y="1288"/>
                  </a:cubicBezTo>
                  <a:cubicBezTo>
                    <a:pt x="422" y="547"/>
                    <a:pt x="110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5"/>
            <p:cNvSpPr/>
            <p:nvPr/>
          </p:nvSpPr>
          <p:spPr>
            <a:xfrm>
              <a:off x="2058093" y="2328951"/>
              <a:ext cx="70702" cy="62818"/>
            </a:xfrm>
            <a:custGeom>
              <a:avLst/>
              <a:gdLst/>
              <a:ahLst/>
              <a:cxnLst/>
              <a:rect l="l" t="t" r="r" b="b"/>
              <a:pathLst>
                <a:path w="2206" h="1960" extrusionOk="0">
                  <a:moveTo>
                    <a:pt x="39" y="0"/>
                  </a:moveTo>
                  <a:cubicBezTo>
                    <a:pt x="37" y="0"/>
                    <a:pt x="35" y="1"/>
                    <a:pt x="33" y="2"/>
                  </a:cubicBezTo>
                  <a:cubicBezTo>
                    <a:pt x="0" y="36"/>
                    <a:pt x="451" y="503"/>
                    <a:pt x="1036" y="1038"/>
                  </a:cubicBezTo>
                  <a:cubicBezTo>
                    <a:pt x="1598" y="1568"/>
                    <a:pt x="2098" y="1959"/>
                    <a:pt x="2166" y="1959"/>
                  </a:cubicBezTo>
                  <a:cubicBezTo>
                    <a:pt x="2169" y="1959"/>
                    <a:pt x="2171" y="1958"/>
                    <a:pt x="2172" y="1957"/>
                  </a:cubicBezTo>
                  <a:cubicBezTo>
                    <a:pt x="2206" y="1907"/>
                    <a:pt x="1754" y="1439"/>
                    <a:pt x="1170" y="904"/>
                  </a:cubicBezTo>
                  <a:cubicBezTo>
                    <a:pt x="592" y="391"/>
                    <a:pt x="106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8" name="Google Shape;2208;p55"/>
            <p:cNvGrpSpPr/>
            <p:nvPr/>
          </p:nvGrpSpPr>
          <p:grpSpPr>
            <a:xfrm rot="2919175">
              <a:off x="1257185" y="4609139"/>
              <a:ext cx="58938" cy="70187"/>
              <a:chOff x="2431855" y="4692737"/>
              <a:chExt cx="58940" cy="70189"/>
            </a:xfrm>
          </p:grpSpPr>
          <p:sp>
            <p:nvSpPr>
              <p:cNvPr id="2209" name="Google Shape;2209;p55"/>
              <p:cNvSpPr/>
              <p:nvPr/>
            </p:nvSpPr>
            <p:spPr>
              <a:xfrm>
                <a:off x="2431855" y="4692737"/>
                <a:ext cx="58940" cy="70189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190" extrusionOk="0">
                    <a:moveTo>
                      <a:pt x="1204" y="1"/>
                    </a:moveTo>
                    <a:cubicBezTo>
                      <a:pt x="786" y="168"/>
                      <a:pt x="452" y="485"/>
                      <a:pt x="251" y="886"/>
                    </a:cubicBezTo>
                    <a:cubicBezTo>
                      <a:pt x="51" y="1287"/>
                      <a:pt x="1" y="1755"/>
                      <a:pt x="118" y="2190"/>
                    </a:cubicBezTo>
                    <a:lnTo>
                      <a:pt x="1839" y="1337"/>
                    </a:lnTo>
                    <a:lnTo>
                      <a:pt x="12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55"/>
              <p:cNvSpPr/>
              <p:nvPr/>
            </p:nvSpPr>
            <p:spPr>
              <a:xfrm>
                <a:off x="2437753" y="4742992"/>
                <a:ext cx="2692" cy="10352"/>
              </a:xfrm>
              <a:custGeom>
                <a:avLst/>
                <a:gdLst/>
                <a:ahLst/>
                <a:cxnLst/>
                <a:rect l="l" t="t" r="r" b="b"/>
                <a:pathLst>
                  <a:path w="84" h="323" extrusionOk="0">
                    <a:moveTo>
                      <a:pt x="45" y="1"/>
                    </a:moveTo>
                    <a:cubicBezTo>
                      <a:pt x="27" y="1"/>
                      <a:pt x="0" y="64"/>
                      <a:pt x="0" y="154"/>
                    </a:cubicBezTo>
                    <a:cubicBezTo>
                      <a:pt x="0" y="245"/>
                      <a:pt x="42" y="323"/>
                      <a:pt x="62" y="323"/>
                    </a:cubicBezTo>
                    <a:cubicBezTo>
                      <a:pt x="64" y="323"/>
                      <a:pt x="66" y="322"/>
                      <a:pt x="67" y="321"/>
                    </a:cubicBezTo>
                    <a:cubicBezTo>
                      <a:pt x="84" y="321"/>
                      <a:pt x="67" y="254"/>
                      <a:pt x="67" y="154"/>
                    </a:cubicBezTo>
                    <a:cubicBezTo>
                      <a:pt x="67" y="70"/>
                      <a:pt x="67" y="3"/>
                      <a:pt x="51" y="3"/>
                    </a:cubicBezTo>
                    <a:cubicBezTo>
                      <a:pt x="49" y="2"/>
                      <a:pt x="47" y="1"/>
                      <a:pt x="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55"/>
              <p:cNvSpPr/>
              <p:nvPr/>
            </p:nvSpPr>
            <p:spPr>
              <a:xfrm>
                <a:off x="2440413" y="4723281"/>
                <a:ext cx="4327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71" extrusionOk="0">
                    <a:moveTo>
                      <a:pt x="118" y="0"/>
                    </a:moveTo>
                    <a:cubicBezTo>
                      <a:pt x="101" y="0"/>
                      <a:pt x="68" y="50"/>
                      <a:pt x="34" y="134"/>
                    </a:cubicBezTo>
                    <a:cubicBezTo>
                      <a:pt x="18" y="201"/>
                      <a:pt x="1" y="267"/>
                      <a:pt x="18" y="267"/>
                    </a:cubicBezTo>
                    <a:cubicBezTo>
                      <a:pt x="19" y="269"/>
                      <a:pt x="21" y="270"/>
                      <a:pt x="23" y="270"/>
                    </a:cubicBezTo>
                    <a:cubicBezTo>
                      <a:pt x="41" y="270"/>
                      <a:pt x="71" y="210"/>
                      <a:pt x="101" y="150"/>
                    </a:cubicBezTo>
                    <a:cubicBezTo>
                      <a:pt x="118" y="67"/>
                      <a:pt x="135" y="17"/>
                      <a:pt x="1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55"/>
              <p:cNvSpPr/>
              <p:nvPr/>
            </p:nvSpPr>
            <p:spPr>
              <a:xfrm>
                <a:off x="2449515" y="4709051"/>
                <a:ext cx="7532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27" extrusionOk="0">
                    <a:moveTo>
                      <a:pt x="211" y="0"/>
                    </a:moveTo>
                    <a:cubicBezTo>
                      <a:pt x="181" y="0"/>
                      <a:pt x="129" y="15"/>
                      <a:pt x="85" y="60"/>
                    </a:cubicBezTo>
                    <a:cubicBezTo>
                      <a:pt x="1" y="143"/>
                      <a:pt x="1" y="227"/>
                      <a:pt x="18" y="227"/>
                    </a:cubicBezTo>
                    <a:cubicBezTo>
                      <a:pt x="34" y="227"/>
                      <a:pt x="68" y="177"/>
                      <a:pt x="118" y="110"/>
                    </a:cubicBezTo>
                    <a:cubicBezTo>
                      <a:pt x="185" y="60"/>
                      <a:pt x="235" y="26"/>
                      <a:pt x="235" y="10"/>
                    </a:cubicBezTo>
                    <a:cubicBezTo>
                      <a:pt x="235" y="4"/>
                      <a:pt x="226" y="0"/>
                      <a:pt x="2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55"/>
              <p:cNvSpPr/>
              <p:nvPr/>
            </p:nvSpPr>
            <p:spPr>
              <a:xfrm>
                <a:off x="2462912" y="4700558"/>
                <a:ext cx="4872" cy="4199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31" extrusionOk="0">
                    <a:moveTo>
                      <a:pt x="118" y="1"/>
                    </a:moveTo>
                    <a:cubicBezTo>
                      <a:pt x="100" y="1"/>
                      <a:pt x="75" y="16"/>
                      <a:pt x="51" y="41"/>
                    </a:cubicBezTo>
                    <a:cubicBezTo>
                      <a:pt x="17" y="74"/>
                      <a:pt x="1" y="124"/>
                      <a:pt x="17" y="124"/>
                    </a:cubicBezTo>
                    <a:cubicBezTo>
                      <a:pt x="22" y="129"/>
                      <a:pt x="28" y="131"/>
                      <a:pt x="34" y="131"/>
                    </a:cubicBezTo>
                    <a:cubicBezTo>
                      <a:pt x="52" y="131"/>
                      <a:pt x="76" y="115"/>
                      <a:pt x="101" y="91"/>
                    </a:cubicBezTo>
                    <a:cubicBezTo>
                      <a:pt x="134" y="57"/>
                      <a:pt x="151" y="24"/>
                      <a:pt x="134" y="7"/>
                    </a:cubicBezTo>
                    <a:cubicBezTo>
                      <a:pt x="130" y="3"/>
                      <a:pt x="124" y="1"/>
                      <a:pt x="1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14" name="Google Shape;2214;p55"/>
            <p:cNvSpPr/>
            <p:nvPr/>
          </p:nvSpPr>
          <p:spPr>
            <a:xfrm>
              <a:off x="1244119" y="4622449"/>
              <a:ext cx="74997" cy="28012"/>
            </a:xfrm>
            <a:custGeom>
              <a:avLst/>
              <a:gdLst/>
              <a:ahLst/>
              <a:cxnLst/>
              <a:rect l="l" t="t" r="r" b="b"/>
              <a:pathLst>
                <a:path w="2340" h="874" extrusionOk="0">
                  <a:moveTo>
                    <a:pt x="1420" y="1"/>
                  </a:moveTo>
                  <a:cubicBezTo>
                    <a:pt x="973" y="1"/>
                    <a:pt x="533" y="188"/>
                    <a:pt x="217" y="539"/>
                  </a:cubicBezTo>
                  <a:cubicBezTo>
                    <a:pt x="150" y="606"/>
                    <a:pt x="100" y="690"/>
                    <a:pt x="50" y="773"/>
                  </a:cubicBezTo>
                  <a:cubicBezTo>
                    <a:pt x="33" y="807"/>
                    <a:pt x="17" y="840"/>
                    <a:pt x="0" y="874"/>
                  </a:cubicBezTo>
                  <a:cubicBezTo>
                    <a:pt x="17" y="874"/>
                    <a:pt x="84" y="740"/>
                    <a:pt x="251" y="573"/>
                  </a:cubicBezTo>
                  <a:cubicBezTo>
                    <a:pt x="571" y="241"/>
                    <a:pt x="1001" y="68"/>
                    <a:pt x="1439" y="68"/>
                  </a:cubicBezTo>
                  <a:cubicBezTo>
                    <a:pt x="1617" y="68"/>
                    <a:pt x="1797" y="97"/>
                    <a:pt x="1972" y="155"/>
                  </a:cubicBezTo>
                  <a:cubicBezTo>
                    <a:pt x="2206" y="222"/>
                    <a:pt x="2323" y="305"/>
                    <a:pt x="2339" y="305"/>
                  </a:cubicBezTo>
                  <a:cubicBezTo>
                    <a:pt x="2306" y="272"/>
                    <a:pt x="2272" y="255"/>
                    <a:pt x="2256" y="239"/>
                  </a:cubicBezTo>
                  <a:cubicBezTo>
                    <a:pt x="2172" y="189"/>
                    <a:pt x="2072" y="138"/>
                    <a:pt x="1988" y="105"/>
                  </a:cubicBezTo>
                  <a:cubicBezTo>
                    <a:pt x="1803" y="35"/>
                    <a:pt x="1611" y="1"/>
                    <a:pt x="14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5"/>
            <p:cNvSpPr/>
            <p:nvPr/>
          </p:nvSpPr>
          <p:spPr>
            <a:xfrm>
              <a:off x="1042204" y="4554567"/>
              <a:ext cx="260310" cy="121053"/>
            </a:xfrm>
            <a:custGeom>
              <a:avLst/>
              <a:gdLst/>
              <a:ahLst/>
              <a:cxnLst/>
              <a:rect l="l" t="t" r="r" b="b"/>
              <a:pathLst>
                <a:path w="8122" h="3777" extrusionOk="0">
                  <a:moveTo>
                    <a:pt x="1" y="1"/>
                  </a:moveTo>
                  <a:cubicBezTo>
                    <a:pt x="18" y="17"/>
                    <a:pt x="51" y="34"/>
                    <a:pt x="68" y="51"/>
                  </a:cubicBezTo>
                  <a:cubicBezTo>
                    <a:pt x="151" y="84"/>
                    <a:pt x="218" y="134"/>
                    <a:pt x="302" y="168"/>
                  </a:cubicBezTo>
                  <a:lnTo>
                    <a:pt x="1154" y="619"/>
                  </a:lnTo>
                  <a:cubicBezTo>
                    <a:pt x="1872" y="987"/>
                    <a:pt x="2891" y="1471"/>
                    <a:pt x="4011" y="2006"/>
                  </a:cubicBezTo>
                  <a:cubicBezTo>
                    <a:pt x="5130" y="2524"/>
                    <a:pt x="6150" y="2975"/>
                    <a:pt x="6902" y="3292"/>
                  </a:cubicBezTo>
                  <a:lnTo>
                    <a:pt x="7787" y="3660"/>
                  </a:lnTo>
                  <a:cubicBezTo>
                    <a:pt x="7887" y="3693"/>
                    <a:pt x="7954" y="3727"/>
                    <a:pt x="8038" y="3743"/>
                  </a:cubicBezTo>
                  <a:lnTo>
                    <a:pt x="7804" y="3627"/>
                  </a:lnTo>
                  <a:lnTo>
                    <a:pt x="6918" y="3242"/>
                  </a:lnTo>
                  <a:cubicBezTo>
                    <a:pt x="6183" y="2925"/>
                    <a:pt x="5164" y="2457"/>
                    <a:pt x="4028" y="1939"/>
                  </a:cubicBezTo>
                  <a:cubicBezTo>
                    <a:pt x="2908" y="1421"/>
                    <a:pt x="1906" y="936"/>
                    <a:pt x="1170" y="569"/>
                  </a:cubicBezTo>
                  <a:lnTo>
                    <a:pt x="318" y="151"/>
                  </a:lnTo>
                  <a:lnTo>
                    <a:pt x="84" y="34"/>
                  </a:lnTo>
                  <a:cubicBezTo>
                    <a:pt x="51" y="17"/>
                    <a:pt x="18" y="17"/>
                    <a:pt x="1" y="1"/>
                  </a:cubicBezTo>
                  <a:close/>
                  <a:moveTo>
                    <a:pt x="8038" y="3743"/>
                  </a:moveTo>
                  <a:cubicBezTo>
                    <a:pt x="8054" y="3760"/>
                    <a:pt x="8088" y="3777"/>
                    <a:pt x="8121" y="3777"/>
                  </a:cubicBezTo>
                  <a:cubicBezTo>
                    <a:pt x="8088" y="3760"/>
                    <a:pt x="8071" y="3743"/>
                    <a:pt x="8038" y="374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5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2221" name="Google Shape;2221;p56"/>
          <p:cNvSpPr txBox="1">
            <a:spLocks noGrp="1"/>
          </p:cNvSpPr>
          <p:nvPr>
            <p:ph type="body" idx="1"/>
          </p:nvPr>
        </p:nvSpPr>
        <p:spPr>
          <a:xfrm>
            <a:off x="838525" y="1472200"/>
            <a:ext cx="3945300" cy="3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will use AGILE methodology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will deploy this as Flask web service in secure environment (login is not needed)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Designed infrastructure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222" name="Google Shape;2222;p56"/>
          <p:cNvSpPr/>
          <p:nvPr/>
        </p:nvSpPr>
        <p:spPr>
          <a:xfrm>
            <a:off x="813075" y="1125438"/>
            <a:ext cx="2532000" cy="320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19B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rPr>
              <a:t>Deployment Plan</a:t>
            </a:r>
            <a:endParaRPr sz="1800">
              <a:solidFill>
                <a:schemeClr val="lt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223" name="Google Shape;2223;p56"/>
          <p:cNvSpPr txBox="1">
            <a:spLocks noGrp="1"/>
          </p:cNvSpPr>
          <p:nvPr>
            <p:ph type="body" idx="1"/>
          </p:nvPr>
        </p:nvSpPr>
        <p:spPr>
          <a:xfrm>
            <a:off x="5107025" y="1472200"/>
            <a:ext cx="351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We will always monitor actual fraud rate and periodically for precision and recall (according to customer dispute of a transaction)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The monitoring are automated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224" name="Google Shape;2224;p56"/>
          <p:cNvSpPr/>
          <p:nvPr/>
        </p:nvSpPr>
        <p:spPr>
          <a:xfrm>
            <a:off x="5081575" y="1125450"/>
            <a:ext cx="3196200" cy="320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19B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rPr>
              <a:t>Monitor and Maintenance</a:t>
            </a:r>
            <a:endParaRPr sz="1800">
              <a:solidFill>
                <a:schemeClr val="lt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225" name="Google Shape;2225;p56"/>
          <p:cNvSpPr/>
          <p:nvPr/>
        </p:nvSpPr>
        <p:spPr>
          <a:xfrm>
            <a:off x="948112" y="2807375"/>
            <a:ext cx="672000" cy="5877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Customer DB</a:t>
            </a:r>
            <a:endParaRPr sz="700"/>
          </a:p>
        </p:txBody>
      </p:sp>
      <p:sp>
        <p:nvSpPr>
          <p:cNvPr id="2226" name="Google Shape;2226;p56"/>
          <p:cNvSpPr/>
          <p:nvPr/>
        </p:nvSpPr>
        <p:spPr>
          <a:xfrm>
            <a:off x="948050" y="3684750"/>
            <a:ext cx="672125" cy="42742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Payment Gateway</a:t>
            </a:r>
            <a:endParaRPr sz="800"/>
          </a:p>
        </p:txBody>
      </p:sp>
      <p:sp>
        <p:nvSpPr>
          <p:cNvPr id="2227" name="Google Shape;2227;p56"/>
          <p:cNvSpPr/>
          <p:nvPr/>
        </p:nvSpPr>
        <p:spPr>
          <a:xfrm>
            <a:off x="2890400" y="3372300"/>
            <a:ext cx="828600" cy="7641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Fraud Detector</a:t>
            </a:r>
            <a:endParaRPr sz="800"/>
          </a:p>
        </p:txBody>
      </p:sp>
      <p:sp>
        <p:nvSpPr>
          <p:cNvPr id="2228" name="Google Shape;2228;p56"/>
          <p:cNvSpPr/>
          <p:nvPr/>
        </p:nvSpPr>
        <p:spPr>
          <a:xfrm>
            <a:off x="3036875" y="2501450"/>
            <a:ext cx="742800" cy="530700"/>
          </a:xfrm>
          <a:prstGeom prst="frame">
            <a:avLst>
              <a:gd name="adj1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Monitor</a:t>
            </a:r>
            <a:endParaRPr sz="800"/>
          </a:p>
        </p:txBody>
      </p:sp>
      <p:cxnSp>
        <p:nvCxnSpPr>
          <p:cNvPr id="2229" name="Google Shape;2229;p56"/>
          <p:cNvCxnSpPr>
            <a:stCxn id="2230" idx="0"/>
            <a:endCxn id="2225" idx="3"/>
          </p:cNvCxnSpPr>
          <p:nvPr/>
        </p:nvCxnSpPr>
        <p:spPr>
          <a:xfrm rot="10800000" flipH="1">
            <a:off x="1282612" y="3395075"/>
            <a:ext cx="1500" cy="26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31" name="Google Shape;2231;p56"/>
          <p:cNvCxnSpPr>
            <a:stCxn id="2227" idx="0"/>
            <a:endCxn id="2228" idx="2"/>
          </p:cNvCxnSpPr>
          <p:nvPr/>
        </p:nvCxnSpPr>
        <p:spPr>
          <a:xfrm rot="10800000" flipH="1">
            <a:off x="3400213" y="3032100"/>
            <a:ext cx="8100" cy="3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2" name="Google Shape;2232;p56"/>
          <p:cNvCxnSpPr/>
          <p:nvPr/>
        </p:nvCxnSpPr>
        <p:spPr>
          <a:xfrm rot="10800000">
            <a:off x="1644938" y="3954900"/>
            <a:ext cx="12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33" name="Google Shape;2233;p56"/>
          <p:cNvSpPr txBox="1"/>
          <p:nvPr/>
        </p:nvSpPr>
        <p:spPr>
          <a:xfrm>
            <a:off x="1285450" y="3336925"/>
            <a:ext cx="8286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Josefin Sans"/>
                <a:ea typeface="Josefin Sans"/>
                <a:cs typeface="Josefin Sans"/>
                <a:sym typeface="Josefin Sans"/>
              </a:rPr>
              <a:t>Data enrichment</a:t>
            </a:r>
            <a:endParaRPr sz="7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2234" name="Google Shape;2234;p56"/>
          <p:cNvCxnSpPr/>
          <p:nvPr/>
        </p:nvCxnSpPr>
        <p:spPr>
          <a:xfrm rot="10800000">
            <a:off x="1648400" y="3845525"/>
            <a:ext cx="122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235" name="Google Shape;2235;p56"/>
          <p:cNvSpPr txBox="1"/>
          <p:nvPr/>
        </p:nvSpPr>
        <p:spPr>
          <a:xfrm>
            <a:off x="2747275" y="2998625"/>
            <a:ext cx="8286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Josefin Sans"/>
                <a:ea typeface="Josefin Sans"/>
                <a:cs typeface="Josefin Sans"/>
                <a:sym typeface="Josefin Sans"/>
              </a:rPr>
              <a:t>Fraud Transaction</a:t>
            </a:r>
            <a:endParaRPr sz="7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236" name="Google Shape;2236;p56"/>
          <p:cNvSpPr txBox="1"/>
          <p:nvPr/>
        </p:nvSpPr>
        <p:spPr>
          <a:xfrm>
            <a:off x="1918675" y="3530950"/>
            <a:ext cx="8286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Josefin Sans"/>
                <a:ea typeface="Josefin Sans"/>
                <a:cs typeface="Josefin Sans"/>
                <a:sym typeface="Josefin Sans"/>
              </a:rPr>
              <a:t>REST: JSON</a:t>
            </a:r>
            <a:endParaRPr sz="7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237" name="Google Shape;2237;p56"/>
          <p:cNvSpPr txBox="1"/>
          <p:nvPr/>
        </p:nvSpPr>
        <p:spPr>
          <a:xfrm>
            <a:off x="1918675" y="3954900"/>
            <a:ext cx="8286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Josefin Sans"/>
                <a:ea typeface="Josefin Sans"/>
                <a:cs typeface="Josefin Sans"/>
                <a:sym typeface="Josefin Sans"/>
              </a:rPr>
              <a:t>JSON:</a:t>
            </a:r>
            <a:endParaRPr sz="700"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Josefin Sans"/>
                <a:ea typeface="Josefin Sans"/>
                <a:cs typeface="Josefin Sans"/>
                <a:sym typeface="Josefin Sans"/>
              </a:rPr>
              <a:t>isFraud</a:t>
            </a:r>
            <a:endParaRPr sz="700"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Josefin Sans"/>
                <a:ea typeface="Josefin Sans"/>
                <a:cs typeface="Josefin Sans"/>
                <a:sym typeface="Josefin Sans"/>
              </a:rPr>
              <a:t>Fraud probability</a:t>
            </a:r>
            <a:endParaRPr sz="7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2238" name="Google Shape;223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900" y="2469069"/>
            <a:ext cx="3129299" cy="18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5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2244" name="Google Shape;2244;p57"/>
          <p:cNvSpPr txBox="1">
            <a:spLocks noGrp="1"/>
          </p:cNvSpPr>
          <p:nvPr>
            <p:ph type="subTitle" idx="1"/>
          </p:nvPr>
        </p:nvSpPr>
        <p:spPr>
          <a:xfrm>
            <a:off x="11898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Andi Buwono</a:t>
            </a:r>
            <a:endParaRPr/>
          </a:p>
        </p:txBody>
      </p:sp>
      <p:sp>
        <p:nvSpPr>
          <p:cNvPr id="2245" name="Google Shape;2245;p57"/>
          <p:cNvSpPr txBox="1">
            <a:spLocks noGrp="1"/>
          </p:cNvSpPr>
          <p:nvPr>
            <p:ph type="subTitle" idx="3"/>
          </p:nvPr>
        </p:nvSpPr>
        <p:spPr>
          <a:xfrm>
            <a:off x="3418913" y="3430800"/>
            <a:ext cx="23124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Rizaldy Al Kautsar</a:t>
            </a:r>
            <a:endParaRPr/>
          </a:p>
        </p:txBody>
      </p:sp>
      <p:sp>
        <p:nvSpPr>
          <p:cNvPr id="2246" name="Google Shape;2246;p57"/>
          <p:cNvSpPr txBox="1">
            <a:spLocks noGrp="1"/>
          </p:cNvSpPr>
          <p:nvPr>
            <p:ph type="subTitle" idx="5"/>
          </p:nvPr>
        </p:nvSpPr>
        <p:spPr>
          <a:xfrm>
            <a:off x="6093475" y="3430800"/>
            <a:ext cx="21654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Wahyu Sejati R.</a:t>
            </a:r>
            <a:endParaRPr/>
          </a:p>
        </p:txBody>
      </p:sp>
      <p:grpSp>
        <p:nvGrpSpPr>
          <p:cNvPr id="2247" name="Google Shape;2247;p57"/>
          <p:cNvGrpSpPr/>
          <p:nvPr/>
        </p:nvGrpSpPr>
        <p:grpSpPr>
          <a:xfrm>
            <a:off x="7403765" y="1354998"/>
            <a:ext cx="650134" cy="642474"/>
            <a:chOff x="7302646" y="1315923"/>
            <a:chExt cx="650134" cy="642474"/>
          </a:xfrm>
        </p:grpSpPr>
        <p:sp>
          <p:nvSpPr>
            <p:cNvPr id="2248" name="Google Shape;2248;p57"/>
            <p:cNvSpPr/>
            <p:nvPr/>
          </p:nvSpPr>
          <p:spPr>
            <a:xfrm>
              <a:off x="7379213" y="1315923"/>
              <a:ext cx="562862" cy="485654"/>
            </a:xfrm>
            <a:custGeom>
              <a:avLst/>
              <a:gdLst/>
              <a:ahLst/>
              <a:cxnLst/>
              <a:rect l="l" t="t" r="r" b="b"/>
              <a:pathLst>
                <a:path w="17562" h="15153" extrusionOk="0">
                  <a:moveTo>
                    <a:pt x="3640" y="1"/>
                  </a:moveTo>
                  <a:cubicBezTo>
                    <a:pt x="3422" y="1"/>
                    <a:pt x="3211" y="140"/>
                    <a:pt x="3125" y="360"/>
                  </a:cubicBezTo>
                  <a:lnTo>
                    <a:pt x="101" y="8113"/>
                  </a:lnTo>
                  <a:cubicBezTo>
                    <a:pt x="0" y="8397"/>
                    <a:pt x="117" y="8698"/>
                    <a:pt x="385" y="8832"/>
                  </a:cubicBezTo>
                  <a:lnTo>
                    <a:pt x="13969" y="15097"/>
                  </a:lnTo>
                  <a:cubicBezTo>
                    <a:pt x="14048" y="15135"/>
                    <a:pt x="14132" y="15152"/>
                    <a:pt x="14213" y="15152"/>
                  </a:cubicBezTo>
                  <a:cubicBezTo>
                    <a:pt x="14423" y="15152"/>
                    <a:pt x="14620" y="15034"/>
                    <a:pt x="14704" y="14830"/>
                  </a:cubicBezTo>
                  <a:lnTo>
                    <a:pt x="17427" y="8965"/>
                  </a:lnTo>
                  <a:cubicBezTo>
                    <a:pt x="17561" y="8681"/>
                    <a:pt x="17427" y="8347"/>
                    <a:pt x="17143" y="8213"/>
                  </a:cubicBezTo>
                  <a:lnTo>
                    <a:pt x="8772" y="4404"/>
                  </a:lnTo>
                  <a:cubicBezTo>
                    <a:pt x="8639" y="4337"/>
                    <a:pt x="8539" y="4237"/>
                    <a:pt x="8488" y="4086"/>
                  </a:cubicBezTo>
                  <a:lnTo>
                    <a:pt x="7686" y="1998"/>
                  </a:lnTo>
                  <a:cubicBezTo>
                    <a:pt x="7636" y="1847"/>
                    <a:pt x="7536" y="1747"/>
                    <a:pt x="7402" y="1680"/>
                  </a:cubicBezTo>
                  <a:lnTo>
                    <a:pt x="3877" y="60"/>
                  </a:lnTo>
                  <a:cubicBezTo>
                    <a:pt x="3801" y="19"/>
                    <a:pt x="3720" y="1"/>
                    <a:pt x="364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7"/>
            <p:cNvSpPr/>
            <p:nvPr/>
          </p:nvSpPr>
          <p:spPr>
            <a:xfrm>
              <a:off x="7379213" y="1315923"/>
              <a:ext cx="562862" cy="485654"/>
            </a:xfrm>
            <a:custGeom>
              <a:avLst/>
              <a:gdLst/>
              <a:ahLst/>
              <a:cxnLst/>
              <a:rect l="l" t="t" r="r" b="b"/>
              <a:pathLst>
                <a:path w="17562" h="15153" extrusionOk="0">
                  <a:moveTo>
                    <a:pt x="3640" y="1"/>
                  </a:moveTo>
                  <a:cubicBezTo>
                    <a:pt x="3422" y="1"/>
                    <a:pt x="3211" y="140"/>
                    <a:pt x="3125" y="360"/>
                  </a:cubicBezTo>
                  <a:lnTo>
                    <a:pt x="101" y="8113"/>
                  </a:lnTo>
                  <a:cubicBezTo>
                    <a:pt x="0" y="8397"/>
                    <a:pt x="117" y="8698"/>
                    <a:pt x="385" y="8832"/>
                  </a:cubicBezTo>
                  <a:lnTo>
                    <a:pt x="13969" y="15097"/>
                  </a:lnTo>
                  <a:cubicBezTo>
                    <a:pt x="14048" y="15135"/>
                    <a:pt x="14132" y="15152"/>
                    <a:pt x="14213" y="15152"/>
                  </a:cubicBezTo>
                  <a:cubicBezTo>
                    <a:pt x="14423" y="15152"/>
                    <a:pt x="14620" y="15034"/>
                    <a:pt x="14704" y="14830"/>
                  </a:cubicBezTo>
                  <a:lnTo>
                    <a:pt x="17427" y="8965"/>
                  </a:lnTo>
                  <a:cubicBezTo>
                    <a:pt x="17561" y="8681"/>
                    <a:pt x="17427" y="8347"/>
                    <a:pt x="17143" y="8213"/>
                  </a:cubicBezTo>
                  <a:lnTo>
                    <a:pt x="8772" y="4404"/>
                  </a:lnTo>
                  <a:cubicBezTo>
                    <a:pt x="8639" y="4337"/>
                    <a:pt x="8539" y="4237"/>
                    <a:pt x="8488" y="4086"/>
                  </a:cubicBezTo>
                  <a:lnTo>
                    <a:pt x="7686" y="1998"/>
                  </a:lnTo>
                  <a:cubicBezTo>
                    <a:pt x="7636" y="1847"/>
                    <a:pt x="7536" y="1747"/>
                    <a:pt x="7402" y="1680"/>
                  </a:cubicBezTo>
                  <a:lnTo>
                    <a:pt x="3877" y="60"/>
                  </a:lnTo>
                  <a:cubicBezTo>
                    <a:pt x="3801" y="19"/>
                    <a:pt x="3720" y="1"/>
                    <a:pt x="364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7"/>
            <p:cNvSpPr/>
            <p:nvPr/>
          </p:nvSpPr>
          <p:spPr>
            <a:xfrm>
              <a:off x="7302646" y="1407586"/>
              <a:ext cx="650134" cy="550811"/>
            </a:xfrm>
            <a:custGeom>
              <a:avLst/>
              <a:gdLst/>
              <a:ahLst/>
              <a:cxnLst/>
              <a:rect l="l" t="t" r="r" b="b"/>
              <a:pathLst>
                <a:path w="20285" h="17186" extrusionOk="0">
                  <a:moveTo>
                    <a:pt x="3530" y="1"/>
                  </a:moveTo>
                  <a:cubicBezTo>
                    <a:pt x="3380" y="1"/>
                    <a:pt x="3241" y="97"/>
                    <a:pt x="3191" y="257"/>
                  </a:cubicBezTo>
                  <a:lnTo>
                    <a:pt x="50" y="10015"/>
                  </a:lnTo>
                  <a:cubicBezTo>
                    <a:pt x="0" y="10199"/>
                    <a:pt x="84" y="10383"/>
                    <a:pt x="251" y="10466"/>
                  </a:cubicBezTo>
                  <a:lnTo>
                    <a:pt x="14704" y="17150"/>
                  </a:lnTo>
                  <a:cubicBezTo>
                    <a:pt x="14752" y="17174"/>
                    <a:pt x="14804" y="17185"/>
                    <a:pt x="14855" y="17185"/>
                  </a:cubicBezTo>
                  <a:cubicBezTo>
                    <a:pt x="14979" y="17185"/>
                    <a:pt x="15101" y="17117"/>
                    <a:pt x="15171" y="16999"/>
                  </a:cubicBezTo>
                  <a:lnTo>
                    <a:pt x="20167" y="8093"/>
                  </a:lnTo>
                  <a:cubicBezTo>
                    <a:pt x="20284" y="7910"/>
                    <a:pt x="20201" y="7676"/>
                    <a:pt x="20017" y="7576"/>
                  </a:cubicBezTo>
                  <a:lnTo>
                    <a:pt x="3693" y="40"/>
                  </a:lnTo>
                  <a:cubicBezTo>
                    <a:pt x="3640" y="13"/>
                    <a:pt x="3584" y="1"/>
                    <a:pt x="353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1" name="Google Shape;2251;p57"/>
          <p:cNvGrpSpPr/>
          <p:nvPr/>
        </p:nvGrpSpPr>
        <p:grpSpPr>
          <a:xfrm>
            <a:off x="4817913" y="1903073"/>
            <a:ext cx="659781" cy="682280"/>
            <a:chOff x="1475763" y="1500948"/>
            <a:chExt cx="659781" cy="682280"/>
          </a:xfrm>
        </p:grpSpPr>
        <p:sp>
          <p:nvSpPr>
            <p:cNvPr id="2252" name="Google Shape;2252;p57"/>
            <p:cNvSpPr/>
            <p:nvPr/>
          </p:nvSpPr>
          <p:spPr>
            <a:xfrm>
              <a:off x="1475763" y="1542741"/>
              <a:ext cx="659781" cy="640487"/>
            </a:xfrm>
            <a:custGeom>
              <a:avLst/>
              <a:gdLst/>
              <a:ahLst/>
              <a:cxnLst/>
              <a:rect l="l" t="t" r="r" b="b"/>
              <a:pathLst>
                <a:path w="20586" h="19984" extrusionOk="0">
                  <a:moveTo>
                    <a:pt x="18563" y="0"/>
                  </a:moveTo>
                  <a:lnTo>
                    <a:pt x="0" y="1788"/>
                  </a:lnTo>
                  <a:lnTo>
                    <a:pt x="251" y="3191"/>
                  </a:lnTo>
                  <a:lnTo>
                    <a:pt x="802" y="2991"/>
                  </a:lnTo>
                  <a:cubicBezTo>
                    <a:pt x="814" y="2990"/>
                    <a:pt x="827" y="2990"/>
                    <a:pt x="839" y="2990"/>
                  </a:cubicBezTo>
                  <a:cubicBezTo>
                    <a:pt x="1181" y="2990"/>
                    <a:pt x="1338" y="3221"/>
                    <a:pt x="1387" y="3576"/>
                  </a:cubicBezTo>
                  <a:cubicBezTo>
                    <a:pt x="1387" y="3576"/>
                    <a:pt x="1387" y="3592"/>
                    <a:pt x="1404" y="3592"/>
                  </a:cubicBezTo>
                  <a:cubicBezTo>
                    <a:pt x="1437" y="3960"/>
                    <a:pt x="1354" y="4311"/>
                    <a:pt x="986" y="4378"/>
                  </a:cubicBezTo>
                  <a:lnTo>
                    <a:pt x="284" y="4344"/>
                  </a:lnTo>
                  <a:lnTo>
                    <a:pt x="435" y="5614"/>
                  </a:lnTo>
                  <a:cubicBezTo>
                    <a:pt x="435" y="5614"/>
                    <a:pt x="652" y="5564"/>
                    <a:pt x="909" y="5564"/>
                  </a:cubicBezTo>
                  <a:cubicBezTo>
                    <a:pt x="1264" y="5564"/>
                    <a:pt x="1692" y="5660"/>
                    <a:pt x="1721" y="6115"/>
                  </a:cubicBezTo>
                  <a:cubicBezTo>
                    <a:pt x="1721" y="6115"/>
                    <a:pt x="1676" y="6757"/>
                    <a:pt x="741" y="6757"/>
                  </a:cubicBezTo>
                  <a:cubicBezTo>
                    <a:pt x="686" y="6757"/>
                    <a:pt x="629" y="6755"/>
                    <a:pt x="568" y="6750"/>
                  </a:cubicBezTo>
                  <a:lnTo>
                    <a:pt x="568" y="6750"/>
                  </a:lnTo>
                  <a:lnTo>
                    <a:pt x="685" y="7820"/>
                  </a:lnTo>
                  <a:cubicBezTo>
                    <a:pt x="685" y="7820"/>
                    <a:pt x="937" y="7751"/>
                    <a:pt x="1218" y="7751"/>
                  </a:cubicBezTo>
                  <a:cubicBezTo>
                    <a:pt x="1556" y="7751"/>
                    <a:pt x="1935" y="7850"/>
                    <a:pt x="1972" y="8288"/>
                  </a:cubicBezTo>
                  <a:cubicBezTo>
                    <a:pt x="2039" y="8973"/>
                    <a:pt x="1320" y="9023"/>
                    <a:pt x="819" y="9056"/>
                  </a:cubicBezTo>
                  <a:lnTo>
                    <a:pt x="953" y="10159"/>
                  </a:lnTo>
                  <a:cubicBezTo>
                    <a:pt x="953" y="10159"/>
                    <a:pt x="1124" y="10124"/>
                    <a:pt x="1338" y="10124"/>
                  </a:cubicBezTo>
                  <a:cubicBezTo>
                    <a:pt x="1693" y="10124"/>
                    <a:pt x="2166" y="10222"/>
                    <a:pt x="2156" y="10744"/>
                  </a:cubicBezTo>
                  <a:cubicBezTo>
                    <a:pt x="2144" y="11340"/>
                    <a:pt x="1603" y="11426"/>
                    <a:pt x="1295" y="11426"/>
                  </a:cubicBezTo>
                  <a:cubicBezTo>
                    <a:pt x="1172" y="11426"/>
                    <a:pt x="1086" y="11412"/>
                    <a:pt x="1086" y="11412"/>
                  </a:cubicBezTo>
                  <a:lnTo>
                    <a:pt x="1086" y="11412"/>
                  </a:lnTo>
                  <a:lnTo>
                    <a:pt x="1253" y="12832"/>
                  </a:lnTo>
                  <a:cubicBezTo>
                    <a:pt x="1253" y="12832"/>
                    <a:pt x="1576" y="12693"/>
                    <a:pt x="1891" y="12693"/>
                  </a:cubicBezTo>
                  <a:cubicBezTo>
                    <a:pt x="2162" y="12693"/>
                    <a:pt x="2427" y="12796"/>
                    <a:pt x="2473" y="13183"/>
                  </a:cubicBezTo>
                  <a:cubicBezTo>
                    <a:pt x="2546" y="13805"/>
                    <a:pt x="2076" y="13938"/>
                    <a:pt x="1706" y="13938"/>
                  </a:cubicBezTo>
                  <a:cubicBezTo>
                    <a:pt x="1570" y="13938"/>
                    <a:pt x="1447" y="13920"/>
                    <a:pt x="1370" y="13902"/>
                  </a:cubicBezTo>
                  <a:lnTo>
                    <a:pt x="1370" y="13902"/>
                  </a:lnTo>
                  <a:lnTo>
                    <a:pt x="1487" y="14988"/>
                  </a:lnTo>
                  <a:cubicBezTo>
                    <a:pt x="1487" y="14988"/>
                    <a:pt x="1753" y="14872"/>
                    <a:pt x="2035" y="14872"/>
                  </a:cubicBezTo>
                  <a:cubicBezTo>
                    <a:pt x="2340" y="14872"/>
                    <a:pt x="2664" y="15008"/>
                    <a:pt x="2690" y="15572"/>
                  </a:cubicBezTo>
                  <a:cubicBezTo>
                    <a:pt x="2718" y="16023"/>
                    <a:pt x="2386" y="16125"/>
                    <a:pt x="2082" y="16125"/>
                  </a:cubicBezTo>
                  <a:cubicBezTo>
                    <a:pt x="1834" y="16125"/>
                    <a:pt x="1604" y="16057"/>
                    <a:pt x="1604" y="16057"/>
                  </a:cubicBezTo>
                  <a:lnTo>
                    <a:pt x="1604" y="16057"/>
                  </a:lnTo>
                  <a:lnTo>
                    <a:pt x="1771" y="17561"/>
                  </a:lnTo>
                  <a:cubicBezTo>
                    <a:pt x="1771" y="17561"/>
                    <a:pt x="2105" y="17418"/>
                    <a:pt x="2427" y="17418"/>
                  </a:cubicBezTo>
                  <a:cubicBezTo>
                    <a:pt x="2699" y="17418"/>
                    <a:pt x="2962" y="17520"/>
                    <a:pt x="3008" y="17895"/>
                  </a:cubicBezTo>
                  <a:cubicBezTo>
                    <a:pt x="3044" y="18312"/>
                    <a:pt x="2685" y="18567"/>
                    <a:pt x="2292" y="18567"/>
                  </a:cubicBezTo>
                  <a:cubicBezTo>
                    <a:pt x="2151" y="18567"/>
                    <a:pt x="2005" y="18534"/>
                    <a:pt x="1871" y="18463"/>
                  </a:cubicBezTo>
                  <a:lnTo>
                    <a:pt x="1871" y="18463"/>
                  </a:lnTo>
                  <a:lnTo>
                    <a:pt x="2055" y="19984"/>
                  </a:lnTo>
                  <a:lnTo>
                    <a:pt x="20585" y="18012"/>
                  </a:lnTo>
                  <a:lnTo>
                    <a:pt x="1856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7"/>
            <p:cNvSpPr/>
            <p:nvPr/>
          </p:nvSpPr>
          <p:spPr>
            <a:xfrm>
              <a:off x="1631045" y="1500948"/>
              <a:ext cx="359889" cy="110348"/>
            </a:xfrm>
            <a:custGeom>
              <a:avLst/>
              <a:gdLst/>
              <a:ahLst/>
              <a:cxnLst/>
              <a:rect l="l" t="t" r="r" b="b"/>
              <a:pathLst>
                <a:path w="11229" h="3443" extrusionOk="0">
                  <a:moveTo>
                    <a:pt x="11112" y="1"/>
                  </a:moveTo>
                  <a:lnTo>
                    <a:pt x="1" y="402"/>
                  </a:lnTo>
                  <a:lnTo>
                    <a:pt x="118" y="3443"/>
                  </a:lnTo>
                  <a:lnTo>
                    <a:pt x="11229" y="3042"/>
                  </a:lnTo>
                  <a:lnTo>
                    <a:pt x="1111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7"/>
            <p:cNvSpPr/>
            <p:nvPr/>
          </p:nvSpPr>
          <p:spPr>
            <a:xfrm>
              <a:off x="1624091" y="1694401"/>
              <a:ext cx="373799" cy="23877"/>
            </a:xfrm>
            <a:custGeom>
              <a:avLst/>
              <a:gdLst/>
              <a:ahLst/>
              <a:cxnLst/>
              <a:rect l="l" t="t" r="r" b="b"/>
              <a:pathLst>
                <a:path w="11663" h="745" extrusionOk="0">
                  <a:moveTo>
                    <a:pt x="11429" y="1"/>
                  </a:moveTo>
                  <a:cubicBezTo>
                    <a:pt x="11350" y="1"/>
                    <a:pt x="11270" y="5"/>
                    <a:pt x="11195" y="13"/>
                  </a:cubicBezTo>
                  <a:cubicBezTo>
                    <a:pt x="10878" y="30"/>
                    <a:pt x="10460" y="47"/>
                    <a:pt x="9942" y="63"/>
                  </a:cubicBezTo>
                  <a:cubicBezTo>
                    <a:pt x="8889" y="114"/>
                    <a:pt x="7436" y="197"/>
                    <a:pt x="5832" y="297"/>
                  </a:cubicBezTo>
                  <a:cubicBezTo>
                    <a:pt x="4211" y="398"/>
                    <a:pt x="2757" y="498"/>
                    <a:pt x="1705" y="581"/>
                  </a:cubicBezTo>
                  <a:lnTo>
                    <a:pt x="468" y="682"/>
                  </a:lnTo>
                  <a:cubicBezTo>
                    <a:pt x="301" y="682"/>
                    <a:pt x="151" y="698"/>
                    <a:pt x="0" y="732"/>
                  </a:cubicBezTo>
                  <a:cubicBezTo>
                    <a:pt x="76" y="740"/>
                    <a:pt x="155" y="744"/>
                    <a:pt x="234" y="744"/>
                  </a:cubicBezTo>
                  <a:cubicBezTo>
                    <a:pt x="314" y="744"/>
                    <a:pt x="393" y="740"/>
                    <a:pt x="468" y="732"/>
                  </a:cubicBezTo>
                  <a:lnTo>
                    <a:pt x="1721" y="682"/>
                  </a:lnTo>
                  <a:cubicBezTo>
                    <a:pt x="2774" y="632"/>
                    <a:pt x="4228" y="548"/>
                    <a:pt x="5832" y="448"/>
                  </a:cubicBezTo>
                  <a:cubicBezTo>
                    <a:pt x="7452" y="348"/>
                    <a:pt x="8906" y="247"/>
                    <a:pt x="9959" y="164"/>
                  </a:cubicBezTo>
                  <a:lnTo>
                    <a:pt x="11195" y="63"/>
                  </a:lnTo>
                  <a:cubicBezTo>
                    <a:pt x="11362" y="63"/>
                    <a:pt x="11513" y="47"/>
                    <a:pt x="11663" y="13"/>
                  </a:cubicBezTo>
                  <a:cubicBezTo>
                    <a:pt x="11588" y="5"/>
                    <a:pt x="11508" y="1"/>
                    <a:pt x="114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7"/>
            <p:cNvSpPr/>
            <p:nvPr/>
          </p:nvSpPr>
          <p:spPr>
            <a:xfrm>
              <a:off x="1638545" y="1766706"/>
              <a:ext cx="373286" cy="23845"/>
            </a:xfrm>
            <a:custGeom>
              <a:avLst/>
              <a:gdLst/>
              <a:ahLst/>
              <a:cxnLst/>
              <a:rect l="l" t="t" r="r" b="b"/>
              <a:pathLst>
                <a:path w="11647" h="744" extrusionOk="0">
                  <a:moveTo>
                    <a:pt x="11421" y="0"/>
                  </a:moveTo>
                  <a:cubicBezTo>
                    <a:pt x="11346" y="0"/>
                    <a:pt x="11270" y="5"/>
                    <a:pt x="11195" y="13"/>
                  </a:cubicBezTo>
                  <a:lnTo>
                    <a:pt x="9942" y="63"/>
                  </a:lnTo>
                  <a:cubicBezTo>
                    <a:pt x="8889" y="113"/>
                    <a:pt x="7436" y="197"/>
                    <a:pt x="5815" y="297"/>
                  </a:cubicBezTo>
                  <a:cubicBezTo>
                    <a:pt x="4211" y="397"/>
                    <a:pt x="2757" y="498"/>
                    <a:pt x="1705" y="581"/>
                  </a:cubicBezTo>
                  <a:lnTo>
                    <a:pt x="452" y="681"/>
                  </a:lnTo>
                  <a:cubicBezTo>
                    <a:pt x="301" y="681"/>
                    <a:pt x="151" y="698"/>
                    <a:pt x="1" y="731"/>
                  </a:cubicBezTo>
                  <a:cubicBezTo>
                    <a:pt x="76" y="740"/>
                    <a:pt x="151" y="744"/>
                    <a:pt x="226" y="744"/>
                  </a:cubicBezTo>
                  <a:cubicBezTo>
                    <a:pt x="301" y="744"/>
                    <a:pt x="376" y="740"/>
                    <a:pt x="452" y="731"/>
                  </a:cubicBezTo>
                  <a:lnTo>
                    <a:pt x="1705" y="681"/>
                  </a:lnTo>
                  <a:cubicBezTo>
                    <a:pt x="2757" y="631"/>
                    <a:pt x="4211" y="548"/>
                    <a:pt x="5832" y="447"/>
                  </a:cubicBezTo>
                  <a:cubicBezTo>
                    <a:pt x="7436" y="347"/>
                    <a:pt x="8889" y="247"/>
                    <a:pt x="9942" y="163"/>
                  </a:cubicBezTo>
                  <a:lnTo>
                    <a:pt x="11195" y="63"/>
                  </a:lnTo>
                  <a:cubicBezTo>
                    <a:pt x="11346" y="63"/>
                    <a:pt x="11496" y="46"/>
                    <a:pt x="11646" y="13"/>
                  </a:cubicBezTo>
                  <a:cubicBezTo>
                    <a:pt x="11571" y="5"/>
                    <a:pt x="11496" y="0"/>
                    <a:pt x="114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7"/>
            <p:cNvSpPr/>
            <p:nvPr/>
          </p:nvSpPr>
          <p:spPr>
            <a:xfrm>
              <a:off x="1643353" y="1841126"/>
              <a:ext cx="373831" cy="23877"/>
            </a:xfrm>
            <a:custGeom>
              <a:avLst/>
              <a:gdLst/>
              <a:ahLst/>
              <a:cxnLst/>
              <a:rect l="l" t="t" r="r" b="b"/>
              <a:pathLst>
                <a:path w="11664" h="745" extrusionOk="0">
                  <a:moveTo>
                    <a:pt x="11436" y="1"/>
                  </a:moveTo>
                  <a:cubicBezTo>
                    <a:pt x="11359" y="1"/>
                    <a:pt x="11279" y="5"/>
                    <a:pt x="11196" y="13"/>
                  </a:cubicBezTo>
                  <a:lnTo>
                    <a:pt x="9959" y="64"/>
                  </a:lnTo>
                  <a:cubicBezTo>
                    <a:pt x="8890" y="114"/>
                    <a:pt x="7436" y="197"/>
                    <a:pt x="5832" y="298"/>
                  </a:cubicBezTo>
                  <a:cubicBezTo>
                    <a:pt x="4228" y="398"/>
                    <a:pt x="2758" y="498"/>
                    <a:pt x="1705" y="565"/>
                  </a:cubicBezTo>
                  <a:lnTo>
                    <a:pt x="469" y="665"/>
                  </a:lnTo>
                  <a:cubicBezTo>
                    <a:pt x="318" y="682"/>
                    <a:pt x="151" y="699"/>
                    <a:pt x="1" y="732"/>
                  </a:cubicBezTo>
                  <a:cubicBezTo>
                    <a:pt x="84" y="740"/>
                    <a:pt x="164" y="744"/>
                    <a:pt x="241" y="744"/>
                  </a:cubicBezTo>
                  <a:cubicBezTo>
                    <a:pt x="318" y="744"/>
                    <a:pt x="394" y="740"/>
                    <a:pt x="469" y="732"/>
                  </a:cubicBezTo>
                  <a:lnTo>
                    <a:pt x="1722" y="682"/>
                  </a:lnTo>
                  <a:cubicBezTo>
                    <a:pt x="2775" y="615"/>
                    <a:pt x="4228" y="548"/>
                    <a:pt x="5832" y="448"/>
                  </a:cubicBezTo>
                  <a:cubicBezTo>
                    <a:pt x="7453" y="348"/>
                    <a:pt x="8907" y="247"/>
                    <a:pt x="9959" y="164"/>
                  </a:cubicBezTo>
                  <a:lnTo>
                    <a:pt x="11212" y="64"/>
                  </a:lnTo>
                  <a:cubicBezTo>
                    <a:pt x="11363" y="64"/>
                    <a:pt x="11513" y="30"/>
                    <a:pt x="11663" y="13"/>
                  </a:cubicBezTo>
                  <a:cubicBezTo>
                    <a:pt x="11588" y="5"/>
                    <a:pt x="11513" y="1"/>
                    <a:pt x="114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7"/>
            <p:cNvSpPr/>
            <p:nvPr/>
          </p:nvSpPr>
          <p:spPr>
            <a:xfrm>
              <a:off x="1652455" y="1915450"/>
              <a:ext cx="373831" cy="23461"/>
            </a:xfrm>
            <a:custGeom>
              <a:avLst/>
              <a:gdLst/>
              <a:ahLst/>
              <a:cxnLst/>
              <a:rect l="l" t="t" r="r" b="b"/>
              <a:pathLst>
                <a:path w="11664" h="732" extrusionOk="0">
                  <a:moveTo>
                    <a:pt x="11196" y="0"/>
                  </a:moveTo>
                  <a:lnTo>
                    <a:pt x="9943" y="67"/>
                  </a:lnTo>
                  <a:cubicBezTo>
                    <a:pt x="8890" y="117"/>
                    <a:pt x="7436" y="201"/>
                    <a:pt x="5832" y="301"/>
                  </a:cubicBezTo>
                  <a:cubicBezTo>
                    <a:pt x="4212" y="401"/>
                    <a:pt x="2758" y="485"/>
                    <a:pt x="1705" y="568"/>
                  </a:cubicBezTo>
                  <a:lnTo>
                    <a:pt x="469" y="669"/>
                  </a:lnTo>
                  <a:cubicBezTo>
                    <a:pt x="302" y="669"/>
                    <a:pt x="151" y="702"/>
                    <a:pt x="1" y="719"/>
                  </a:cubicBezTo>
                  <a:cubicBezTo>
                    <a:pt x="76" y="727"/>
                    <a:pt x="156" y="731"/>
                    <a:pt x="235" y="731"/>
                  </a:cubicBezTo>
                  <a:cubicBezTo>
                    <a:pt x="314" y="731"/>
                    <a:pt x="394" y="727"/>
                    <a:pt x="469" y="719"/>
                  </a:cubicBezTo>
                  <a:lnTo>
                    <a:pt x="1722" y="669"/>
                  </a:lnTo>
                  <a:cubicBezTo>
                    <a:pt x="2775" y="618"/>
                    <a:pt x="4228" y="535"/>
                    <a:pt x="5832" y="435"/>
                  </a:cubicBezTo>
                  <a:cubicBezTo>
                    <a:pt x="7453" y="334"/>
                    <a:pt x="8907" y="234"/>
                    <a:pt x="9959" y="167"/>
                  </a:cubicBezTo>
                  <a:lnTo>
                    <a:pt x="11212" y="67"/>
                  </a:lnTo>
                  <a:cubicBezTo>
                    <a:pt x="11363" y="50"/>
                    <a:pt x="11513" y="34"/>
                    <a:pt x="116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7"/>
            <p:cNvSpPr/>
            <p:nvPr/>
          </p:nvSpPr>
          <p:spPr>
            <a:xfrm>
              <a:off x="1673351" y="1995351"/>
              <a:ext cx="373286" cy="23877"/>
            </a:xfrm>
            <a:custGeom>
              <a:avLst/>
              <a:gdLst/>
              <a:ahLst/>
              <a:cxnLst/>
              <a:rect l="l" t="t" r="r" b="b"/>
              <a:pathLst>
                <a:path w="11647" h="745" extrusionOk="0">
                  <a:moveTo>
                    <a:pt x="11421" y="1"/>
                  </a:moveTo>
                  <a:cubicBezTo>
                    <a:pt x="11346" y="1"/>
                    <a:pt x="11271" y="5"/>
                    <a:pt x="11195" y="14"/>
                  </a:cubicBezTo>
                  <a:lnTo>
                    <a:pt x="9942" y="64"/>
                  </a:lnTo>
                  <a:cubicBezTo>
                    <a:pt x="8890" y="114"/>
                    <a:pt x="7436" y="197"/>
                    <a:pt x="5815" y="298"/>
                  </a:cubicBezTo>
                  <a:cubicBezTo>
                    <a:pt x="4211" y="398"/>
                    <a:pt x="2757" y="498"/>
                    <a:pt x="1705" y="582"/>
                  </a:cubicBezTo>
                  <a:lnTo>
                    <a:pt x="452" y="682"/>
                  </a:lnTo>
                  <a:cubicBezTo>
                    <a:pt x="301" y="682"/>
                    <a:pt x="151" y="699"/>
                    <a:pt x="1" y="732"/>
                  </a:cubicBezTo>
                  <a:cubicBezTo>
                    <a:pt x="76" y="740"/>
                    <a:pt x="151" y="745"/>
                    <a:pt x="226" y="745"/>
                  </a:cubicBezTo>
                  <a:cubicBezTo>
                    <a:pt x="301" y="745"/>
                    <a:pt x="377" y="740"/>
                    <a:pt x="452" y="732"/>
                  </a:cubicBezTo>
                  <a:lnTo>
                    <a:pt x="1705" y="682"/>
                  </a:lnTo>
                  <a:cubicBezTo>
                    <a:pt x="2757" y="632"/>
                    <a:pt x="4228" y="548"/>
                    <a:pt x="5832" y="448"/>
                  </a:cubicBezTo>
                  <a:cubicBezTo>
                    <a:pt x="7436" y="348"/>
                    <a:pt x="8890" y="247"/>
                    <a:pt x="9942" y="164"/>
                  </a:cubicBezTo>
                  <a:lnTo>
                    <a:pt x="11195" y="64"/>
                  </a:lnTo>
                  <a:cubicBezTo>
                    <a:pt x="11346" y="64"/>
                    <a:pt x="11496" y="47"/>
                    <a:pt x="11646" y="14"/>
                  </a:cubicBezTo>
                  <a:cubicBezTo>
                    <a:pt x="11571" y="5"/>
                    <a:pt x="11496" y="1"/>
                    <a:pt x="114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9" name="Google Shape;2259;p57"/>
          <p:cNvSpPr/>
          <p:nvPr/>
        </p:nvSpPr>
        <p:spPr>
          <a:xfrm>
            <a:off x="1289233" y="1556526"/>
            <a:ext cx="515172" cy="515204"/>
          </a:xfrm>
          <a:custGeom>
            <a:avLst/>
            <a:gdLst/>
            <a:ahLst/>
            <a:cxnLst/>
            <a:rect l="l" t="t" r="r" b="b"/>
            <a:pathLst>
              <a:path w="16074" h="16075" extrusionOk="0">
                <a:moveTo>
                  <a:pt x="2657" y="3994"/>
                </a:moveTo>
                <a:cubicBezTo>
                  <a:pt x="3008" y="3526"/>
                  <a:pt x="3425" y="3092"/>
                  <a:pt x="3893" y="2724"/>
                </a:cubicBezTo>
                <a:lnTo>
                  <a:pt x="3592" y="1103"/>
                </a:lnTo>
                <a:lnTo>
                  <a:pt x="6115" y="34"/>
                </a:lnTo>
                <a:lnTo>
                  <a:pt x="7085" y="1371"/>
                </a:lnTo>
                <a:cubicBezTo>
                  <a:pt x="7669" y="1287"/>
                  <a:pt x="8271" y="1270"/>
                  <a:pt x="8856" y="1354"/>
                </a:cubicBezTo>
                <a:lnTo>
                  <a:pt x="9808" y="1"/>
                </a:lnTo>
                <a:lnTo>
                  <a:pt x="12331" y="1020"/>
                </a:lnTo>
                <a:lnTo>
                  <a:pt x="12080" y="2641"/>
                </a:lnTo>
                <a:cubicBezTo>
                  <a:pt x="12548" y="2991"/>
                  <a:pt x="12983" y="3426"/>
                  <a:pt x="13350" y="3894"/>
                </a:cubicBezTo>
                <a:lnTo>
                  <a:pt x="14971" y="3593"/>
                </a:lnTo>
                <a:lnTo>
                  <a:pt x="16040" y="6099"/>
                </a:lnTo>
                <a:lnTo>
                  <a:pt x="14704" y="7068"/>
                </a:lnTo>
                <a:cubicBezTo>
                  <a:pt x="14787" y="7670"/>
                  <a:pt x="14804" y="8255"/>
                  <a:pt x="14720" y="8856"/>
                </a:cubicBezTo>
                <a:lnTo>
                  <a:pt x="16074" y="9792"/>
                </a:lnTo>
                <a:lnTo>
                  <a:pt x="15055" y="12331"/>
                </a:lnTo>
                <a:lnTo>
                  <a:pt x="13434" y="12064"/>
                </a:lnTo>
                <a:cubicBezTo>
                  <a:pt x="13083" y="12549"/>
                  <a:pt x="12649" y="12966"/>
                  <a:pt x="12181" y="13334"/>
                </a:cubicBezTo>
                <a:lnTo>
                  <a:pt x="12481" y="14971"/>
                </a:lnTo>
                <a:lnTo>
                  <a:pt x="9975" y="16041"/>
                </a:lnTo>
                <a:lnTo>
                  <a:pt x="9006" y="14704"/>
                </a:lnTo>
                <a:cubicBezTo>
                  <a:pt x="8405" y="14788"/>
                  <a:pt x="7820" y="14788"/>
                  <a:pt x="7218" y="14721"/>
                </a:cubicBezTo>
                <a:lnTo>
                  <a:pt x="6283" y="16074"/>
                </a:lnTo>
                <a:lnTo>
                  <a:pt x="3743" y="15055"/>
                </a:lnTo>
                <a:lnTo>
                  <a:pt x="4010" y="13418"/>
                </a:lnTo>
                <a:cubicBezTo>
                  <a:pt x="3526" y="13067"/>
                  <a:pt x="3108" y="12649"/>
                  <a:pt x="2740" y="12181"/>
                </a:cubicBezTo>
                <a:lnTo>
                  <a:pt x="1103" y="12482"/>
                </a:lnTo>
                <a:lnTo>
                  <a:pt x="34" y="9959"/>
                </a:lnTo>
                <a:lnTo>
                  <a:pt x="1387" y="8990"/>
                </a:lnTo>
                <a:cubicBezTo>
                  <a:pt x="1287" y="8405"/>
                  <a:pt x="1287" y="7803"/>
                  <a:pt x="1354" y="7219"/>
                </a:cubicBezTo>
                <a:lnTo>
                  <a:pt x="0" y="6266"/>
                </a:lnTo>
                <a:lnTo>
                  <a:pt x="1019" y="3743"/>
                </a:lnTo>
                <a:close/>
                <a:moveTo>
                  <a:pt x="5364" y="6818"/>
                </a:moveTo>
                <a:cubicBezTo>
                  <a:pt x="4395" y="9240"/>
                  <a:pt x="6834" y="11646"/>
                  <a:pt x="9240" y="10610"/>
                </a:cubicBezTo>
                <a:cubicBezTo>
                  <a:pt x="11646" y="9591"/>
                  <a:pt x="11596" y="6166"/>
                  <a:pt x="9173" y="5197"/>
                </a:cubicBezTo>
                <a:cubicBezTo>
                  <a:pt x="7686" y="4595"/>
                  <a:pt x="5965" y="5331"/>
                  <a:pt x="5364" y="681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57"/>
          <p:cNvSpPr/>
          <p:nvPr/>
        </p:nvSpPr>
        <p:spPr>
          <a:xfrm>
            <a:off x="2260289" y="2065025"/>
            <a:ext cx="1908602" cy="455321"/>
          </a:xfrm>
          <a:custGeom>
            <a:avLst/>
            <a:gdLst/>
            <a:ahLst/>
            <a:cxnLst/>
            <a:rect l="l" t="t" r="r" b="b"/>
            <a:pathLst>
              <a:path w="46300" h="13508" extrusionOk="0">
                <a:moveTo>
                  <a:pt x="220" y="1"/>
                </a:moveTo>
                <a:cubicBezTo>
                  <a:pt x="134" y="1"/>
                  <a:pt x="88" y="13"/>
                  <a:pt x="84" y="37"/>
                </a:cubicBezTo>
                <a:cubicBezTo>
                  <a:pt x="1" y="422"/>
                  <a:pt x="10260" y="3747"/>
                  <a:pt x="22992" y="7456"/>
                </a:cubicBezTo>
                <a:cubicBezTo>
                  <a:pt x="34926" y="10928"/>
                  <a:pt x="44796" y="13508"/>
                  <a:pt x="46076" y="13508"/>
                </a:cubicBezTo>
                <a:cubicBezTo>
                  <a:pt x="46164" y="13508"/>
                  <a:pt x="46211" y="13496"/>
                  <a:pt x="46216" y="13471"/>
                </a:cubicBezTo>
                <a:cubicBezTo>
                  <a:pt x="46300" y="13087"/>
                  <a:pt x="36024" y="9762"/>
                  <a:pt x="23292" y="6069"/>
                </a:cubicBezTo>
                <a:cubicBezTo>
                  <a:pt x="11354" y="2595"/>
                  <a:pt x="1481" y="1"/>
                  <a:pt x="22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57"/>
          <p:cNvSpPr/>
          <p:nvPr/>
        </p:nvSpPr>
        <p:spPr>
          <a:xfrm>
            <a:off x="4817919" y="2259230"/>
            <a:ext cx="1908610" cy="580906"/>
          </a:xfrm>
          <a:custGeom>
            <a:avLst/>
            <a:gdLst/>
            <a:ahLst/>
            <a:cxnLst/>
            <a:rect l="l" t="t" r="r" b="b"/>
            <a:pathLst>
              <a:path w="59551" h="18125" extrusionOk="0">
                <a:moveTo>
                  <a:pt x="59401" y="0"/>
                </a:moveTo>
                <a:cubicBezTo>
                  <a:pt x="58257" y="0"/>
                  <a:pt x="45342" y="3663"/>
                  <a:pt x="29658" y="8427"/>
                </a:cubicBezTo>
                <a:cubicBezTo>
                  <a:pt x="13251" y="13440"/>
                  <a:pt x="1" y="17768"/>
                  <a:pt x="68" y="18102"/>
                </a:cubicBezTo>
                <a:cubicBezTo>
                  <a:pt x="71" y="18117"/>
                  <a:pt x="100" y="18124"/>
                  <a:pt x="152" y="18124"/>
                </a:cubicBezTo>
                <a:cubicBezTo>
                  <a:pt x="1309" y="18124"/>
                  <a:pt x="14210" y="14461"/>
                  <a:pt x="29909" y="9681"/>
                </a:cubicBezTo>
                <a:cubicBezTo>
                  <a:pt x="46317" y="4685"/>
                  <a:pt x="59550" y="357"/>
                  <a:pt x="59483" y="23"/>
                </a:cubicBezTo>
                <a:cubicBezTo>
                  <a:pt x="59480" y="8"/>
                  <a:pt x="59453" y="0"/>
                  <a:pt x="594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2" name="Google Shape;2262;p57"/>
          <p:cNvSpPr/>
          <p:nvPr/>
        </p:nvSpPr>
        <p:spPr>
          <a:xfrm>
            <a:off x="4028612" y="2107890"/>
            <a:ext cx="1093001" cy="1036401"/>
          </a:xfrm>
          <a:custGeom>
            <a:avLst/>
            <a:gdLst/>
            <a:ahLst/>
            <a:cxnLst/>
            <a:rect l="l" t="t" r="r" b="b"/>
            <a:pathLst>
              <a:path w="34103" h="32337" extrusionOk="0">
                <a:moveTo>
                  <a:pt x="16706" y="0"/>
                </a:moveTo>
                <a:cubicBezTo>
                  <a:pt x="16363" y="0"/>
                  <a:pt x="16018" y="11"/>
                  <a:pt x="15673" y="33"/>
                </a:cubicBezTo>
                <a:cubicBezTo>
                  <a:pt x="6767" y="601"/>
                  <a:pt x="0" y="8271"/>
                  <a:pt x="568" y="17193"/>
                </a:cubicBezTo>
                <a:cubicBezTo>
                  <a:pt x="969" y="23709"/>
                  <a:pt x="5280" y="29357"/>
                  <a:pt x="11462" y="31462"/>
                </a:cubicBezTo>
                <a:cubicBezTo>
                  <a:pt x="13178" y="32051"/>
                  <a:pt x="14947" y="32336"/>
                  <a:pt x="16699" y="32336"/>
                </a:cubicBezTo>
                <a:cubicBezTo>
                  <a:pt x="21259" y="32336"/>
                  <a:pt x="25708" y="30404"/>
                  <a:pt x="28822" y="26867"/>
                </a:cubicBezTo>
                <a:cubicBezTo>
                  <a:pt x="33150" y="21955"/>
                  <a:pt x="34102" y="14921"/>
                  <a:pt x="31212" y="9056"/>
                </a:cubicBezTo>
                <a:cubicBezTo>
                  <a:pt x="28490" y="3501"/>
                  <a:pt x="22845" y="0"/>
                  <a:pt x="1670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3" name="Google Shape;2263;p57"/>
          <p:cNvSpPr/>
          <p:nvPr/>
        </p:nvSpPr>
        <p:spPr>
          <a:xfrm>
            <a:off x="1489661" y="1715929"/>
            <a:ext cx="1102103" cy="1056560"/>
          </a:xfrm>
          <a:custGeom>
            <a:avLst/>
            <a:gdLst/>
            <a:ahLst/>
            <a:cxnLst/>
            <a:rect l="l" t="t" r="r" b="b"/>
            <a:pathLst>
              <a:path w="34387" h="32966" extrusionOk="0">
                <a:moveTo>
                  <a:pt x="16587" y="0"/>
                </a:moveTo>
                <a:cubicBezTo>
                  <a:pt x="7634" y="0"/>
                  <a:pt x="299" y="7168"/>
                  <a:pt x="118" y="16161"/>
                </a:cubicBezTo>
                <a:cubicBezTo>
                  <a:pt x="1" y="22827"/>
                  <a:pt x="3894" y="28909"/>
                  <a:pt x="10009" y="31583"/>
                </a:cubicBezTo>
                <a:cubicBezTo>
                  <a:pt x="12131" y="32513"/>
                  <a:pt x="14377" y="32966"/>
                  <a:pt x="16605" y="32966"/>
                </a:cubicBezTo>
                <a:cubicBezTo>
                  <a:pt x="20782" y="32966"/>
                  <a:pt x="24900" y="31376"/>
                  <a:pt x="28038" y="28358"/>
                </a:cubicBezTo>
                <a:cubicBezTo>
                  <a:pt x="32833" y="23746"/>
                  <a:pt x="34387" y="16679"/>
                  <a:pt x="31964" y="10463"/>
                </a:cubicBezTo>
                <a:cubicBezTo>
                  <a:pt x="29525" y="4264"/>
                  <a:pt x="23593" y="120"/>
                  <a:pt x="16926" y="4"/>
                </a:cubicBezTo>
                <a:cubicBezTo>
                  <a:pt x="16813" y="1"/>
                  <a:pt x="16700" y="0"/>
                  <a:pt x="16587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4" name="Google Shape;2264;p57"/>
          <p:cNvSpPr/>
          <p:nvPr/>
        </p:nvSpPr>
        <p:spPr>
          <a:xfrm>
            <a:off x="6550000" y="1556533"/>
            <a:ext cx="1119026" cy="1104123"/>
          </a:xfrm>
          <a:custGeom>
            <a:avLst/>
            <a:gdLst/>
            <a:ahLst/>
            <a:cxnLst/>
            <a:rect l="l" t="t" r="r" b="b"/>
            <a:pathLst>
              <a:path w="34915" h="34450" extrusionOk="0">
                <a:moveTo>
                  <a:pt x="15926" y="0"/>
                </a:moveTo>
                <a:cubicBezTo>
                  <a:pt x="6978" y="0"/>
                  <a:pt x="0" y="8454"/>
                  <a:pt x="177" y="17587"/>
                </a:cubicBezTo>
                <a:cubicBezTo>
                  <a:pt x="359" y="26964"/>
                  <a:pt x="8027" y="34449"/>
                  <a:pt x="17365" y="34449"/>
                </a:cubicBezTo>
                <a:cubicBezTo>
                  <a:pt x="17478" y="34449"/>
                  <a:pt x="17591" y="34448"/>
                  <a:pt x="17704" y="34446"/>
                </a:cubicBezTo>
                <a:cubicBezTo>
                  <a:pt x="27211" y="34262"/>
                  <a:pt x="34196" y="26409"/>
                  <a:pt x="34580" y="16919"/>
                </a:cubicBezTo>
                <a:cubicBezTo>
                  <a:pt x="34914" y="8247"/>
                  <a:pt x="27145" y="812"/>
                  <a:pt x="17036" y="43"/>
                </a:cubicBezTo>
                <a:cubicBezTo>
                  <a:pt x="16663" y="14"/>
                  <a:pt x="16293" y="0"/>
                  <a:pt x="159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5" name="Google Shape;226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050" y="1927499"/>
            <a:ext cx="1386900" cy="1386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66" name="Google Shape;226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3600" y="1464150"/>
            <a:ext cx="1362900" cy="1362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67" name="Google Shape;2267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2225" y="1577013"/>
            <a:ext cx="1334400" cy="1334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58"/>
          <p:cNvSpPr txBox="1">
            <a:spLocks noGrp="1"/>
          </p:cNvSpPr>
          <p:nvPr>
            <p:ph type="title"/>
          </p:nvPr>
        </p:nvSpPr>
        <p:spPr>
          <a:xfrm>
            <a:off x="720000" y="1369975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</a:t>
            </a:r>
            <a:endParaRPr/>
          </a:p>
        </p:txBody>
      </p:sp>
      <p:grpSp>
        <p:nvGrpSpPr>
          <p:cNvPr id="2273" name="Google Shape;2273;p58"/>
          <p:cNvGrpSpPr/>
          <p:nvPr/>
        </p:nvGrpSpPr>
        <p:grpSpPr>
          <a:xfrm>
            <a:off x="4087120" y="2021335"/>
            <a:ext cx="2123889" cy="2650247"/>
            <a:chOff x="4087120" y="2021335"/>
            <a:chExt cx="2123889" cy="2650247"/>
          </a:xfrm>
        </p:grpSpPr>
        <p:sp>
          <p:nvSpPr>
            <p:cNvPr id="2274" name="Google Shape;2274;p58"/>
            <p:cNvSpPr/>
            <p:nvPr/>
          </p:nvSpPr>
          <p:spPr>
            <a:xfrm>
              <a:off x="4956252" y="2031815"/>
              <a:ext cx="234061" cy="457321"/>
            </a:xfrm>
            <a:custGeom>
              <a:avLst/>
              <a:gdLst/>
              <a:ahLst/>
              <a:cxnLst/>
              <a:rect l="l" t="t" r="r" b="b"/>
              <a:pathLst>
                <a:path w="7303" h="14269" extrusionOk="0">
                  <a:moveTo>
                    <a:pt x="4184" y="1"/>
                  </a:moveTo>
                  <a:cubicBezTo>
                    <a:pt x="2817" y="1"/>
                    <a:pt x="1458" y="410"/>
                    <a:pt x="302" y="1213"/>
                  </a:cubicBezTo>
                  <a:lnTo>
                    <a:pt x="1" y="1413"/>
                  </a:lnTo>
                  <a:lnTo>
                    <a:pt x="235" y="11940"/>
                  </a:lnTo>
                  <a:cubicBezTo>
                    <a:pt x="252" y="13176"/>
                    <a:pt x="1237" y="14195"/>
                    <a:pt x="2474" y="14262"/>
                  </a:cubicBezTo>
                  <a:cubicBezTo>
                    <a:pt x="2534" y="14267"/>
                    <a:pt x="2593" y="14269"/>
                    <a:pt x="2652" y="14269"/>
                  </a:cubicBezTo>
                  <a:cubicBezTo>
                    <a:pt x="3927" y="14269"/>
                    <a:pt x="4982" y="13249"/>
                    <a:pt x="5014" y="11940"/>
                  </a:cubicBezTo>
                  <a:cubicBezTo>
                    <a:pt x="5047" y="10636"/>
                    <a:pt x="5080" y="9316"/>
                    <a:pt x="5080" y="9316"/>
                  </a:cubicBezTo>
                  <a:cubicBezTo>
                    <a:pt x="5080" y="9316"/>
                    <a:pt x="7052" y="9116"/>
                    <a:pt x="7169" y="7161"/>
                  </a:cubicBezTo>
                  <a:cubicBezTo>
                    <a:pt x="7303" y="5206"/>
                    <a:pt x="7186" y="695"/>
                    <a:pt x="7186" y="695"/>
                  </a:cubicBezTo>
                  <a:cubicBezTo>
                    <a:pt x="6235" y="230"/>
                    <a:pt x="5207" y="1"/>
                    <a:pt x="4184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8"/>
            <p:cNvSpPr/>
            <p:nvPr/>
          </p:nvSpPr>
          <p:spPr>
            <a:xfrm>
              <a:off x="5152270" y="2148862"/>
              <a:ext cx="24134" cy="18365"/>
            </a:xfrm>
            <a:custGeom>
              <a:avLst/>
              <a:gdLst/>
              <a:ahLst/>
              <a:cxnLst/>
              <a:rect l="l" t="t" r="r" b="b"/>
              <a:pathLst>
                <a:path w="753" h="573" extrusionOk="0">
                  <a:moveTo>
                    <a:pt x="368" y="0"/>
                  </a:moveTo>
                  <a:cubicBezTo>
                    <a:pt x="117" y="0"/>
                    <a:pt x="0" y="318"/>
                    <a:pt x="167" y="485"/>
                  </a:cubicBezTo>
                  <a:cubicBezTo>
                    <a:pt x="226" y="543"/>
                    <a:pt x="301" y="572"/>
                    <a:pt x="374" y="572"/>
                  </a:cubicBezTo>
                  <a:cubicBezTo>
                    <a:pt x="447" y="572"/>
                    <a:pt x="518" y="543"/>
                    <a:pt x="568" y="485"/>
                  </a:cubicBezTo>
                  <a:cubicBezTo>
                    <a:pt x="752" y="318"/>
                    <a:pt x="635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8"/>
            <p:cNvSpPr/>
            <p:nvPr/>
          </p:nvSpPr>
          <p:spPr>
            <a:xfrm>
              <a:off x="5150122" y="2143990"/>
              <a:ext cx="32691" cy="9839"/>
            </a:xfrm>
            <a:custGeom>
              <a:avLst/>
              <a:gdLst/>
              <a:ahLst/>
              <a:cxnLst/>
              <a:rect l="l" t="t" r="r" b="b"/>
              <a:pathLst>
                <a:path w="1020" h="307" extrusionOk="0">
                  <a:moveTo>
                    <a:pt x="481" y="1"/>
                  </a:moveTo>
                  <a:cubicBezTo>
                    <a:pt x="357" y="1"/>
                    <a:pt x="230" y="34"/>
                    <a:pt x="117" y="102"/>
                  </a:cubicBezTo>
                  <a:cubicBezTo>
                    <a:pt x="34" y="169"/>
                    <a:pt x="0" y="219"/>
                    <a:pt x="17" y="236"/>
                  </a:cubicBezTo>
                  <a:cubicBezTo>
                    <a:pt x="19" y="240"/>
                    <a:pt x="23" y="241"/>
                    <a:pt x="30" y="241"/>
                  </a:cubicBezTo>
                  <a:cubicBezTo>
                    <a:pt x="74" y="241"/>
                    <a:pt x="221" y="164"/>
                    <a:pt x="426" y="164"/>
                  </a:cubicBezTo>
                  <a:cubicBezTo>
                    <a:pt x="456" y="164"/>
                    <a:pt x="486" y="165"/>
                    <a:pt x="518" y="169"/>
                  </a:cubicBezTo>
                  <a:cubicBezTo>
                    <a:pt x="761" y="169"/>
                    <a:pt x="935" y="307"/>
                    <a:pt x="990" y="307"/>
                  </a:cubicBezTo>
                  <a:cubicBezTo>
                    <a:pt x="996" y="307"/>
                    <a:pt x="1000" y="306"/>
                    <a:pt x="1003" y="303"/>
                  </a:cubicBezTo>
                  <a:cubicBezTo>
                    <a:pt x="1020" y="286"/>
                    <a:pt x="986" y="219"/>
                    <a:pt x="903" y="152"/>
                  </a:cubicBezTo>
                  <a:cubicBezTo>
                    <a:pt x="783" y="51"/>
                    <a:pt x="634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8"/>
            <p:cNvSpPr/>
            <p:nvPr/>
          </p:nvSpPr>
          <p:spPr>
            <a:xfrm>
              <a:off x="5058812" y="2152195"/>
              <a:ext cx="23877" cy="18204"/>
            </a:xfrm>
            <a:custGeom>
              <a:avLst/>
              <a:gdLst/>
              <a:ahLst/>
              <a:cxnLst/>
              <a:rect l="l" t="t" r="r" b="b"/>
              <a:pathLst>
                <a:path w="745" h="568" extrusionOk="0">
                  <a:moveTo>
                    <a:pt x="368" y="0"/>
                  </a:moveTo>
                  <a:cubicBezTo>
                    <a:pt x="279" y="0"/>
                    <a:pt x="195" y="41"/>
                    <a:pt x="143" y="113"/>
                  </a:cubicBezTo>
                  <a:cubicBezTo>
                    <a:pt x="1" y="318"/>
                    <a:pt x="156" y="567"/>
                    <a:pt x="384" y="567"/>
                  </a:cubicBezTo>
                  <a:cubicBezTo>
                    <a:pt x="398" y="567"/>
                    <a:pt x="412" y="566"/>
                    <a:pt x="427" y="565"/>
                  </a:cubicBezTo>
                  <a:cubicBezTo>
                    <a:pt x="677" y="514"/>
                    <a:pt x="744" y="180"/>
                    <a:pt x="527" y="47"/>
                  </a:cubicBezTo>
                  <a:cubicBezTo>
                    <a:pt x="477" y="15"/>
                    <a:pt x="421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8"/>
            <p:cNvSpPr/>
            <p:nvPr/>
          </p:nvSpPr>
          <p:spPr>
            <a:xfrm>
              <a:off x="5055863" y="2146971"/>
              <a:ext cx="32691" cy="10096"/>
            </a:xfrm>
            <a:custGeom>
              <a:avLst/>
              <a:gdLst/>
              <a:ahLst/>
              <a:cxnLst/>
              <a:rect l="l" t="t" r="r" b="b"/>
              <a:pathLst>
                <a:path w="1020" h="315" extrusionOk="0">
                  <a:moveTo>
                    <a:pt x="474" y="1"/>
                  </a:moveTo>
                  <a:cubicBezTo>
                    <a:pt x="352" y="1"/>
                    <a:pt x="228" y="36"/>
                    <a:pt x="118" y="109"/>
                  </a:cubicBezTo>
                  <a:cubicBezTo>
                    <a:pt x="34" y="176"/>
                    <a:pt x="1" y="226"/>
                    <a:pt x="17" y="243"/>
                  </a:cubicBezTo>
                  <a:cubicBezTo>
                    <a:pt x="19" y="247"/>
                    <a:pt x="24" y="248"/>
                    <a:pt x="30" y="248"/>
                  </a:cubicBezTo>
                  <a:cubicBezTo>
                    <a:pt x="80" y="248"/>
                    <a:pt x="256" y="158"/>
                    <a:pt x="472" y="158"/>
                  </a:cubicBezTo>
                  <a:cubicBezTo>
                    <a:pt x="487" y="158"/>
                    <a:pt x="503" y="158"/>
                    <a:pt x="519" y="159"/>
                  </a:cubicBezTo>
                  <a:cubicBezTo>
                    <a:pt x="762" y="175"/>
                    <a:pt x="936" y="314"/>
                    <a:pt x="991" y="314"/>
                  </a:cubicBezTo>
                  <a:cubicBezTo>
                    <a:pt x="996" y="314"/>
                    <a:pt x="1000" y="313"/>
                    <a:pt x="1003" y="310"/>
                  </a:cubicBezTo>
                  <a:cubicBezTo>
                    <a:pt x="1020" y="293"/>
                    <a:pt x="987" y="226"/>
                    <a:pt x="903" y="159"/>
                  </a:cubicBezTo>
                  <a:cubicBezTo>
                    <a:pt x="782" y="57"/>
                    <a:pt x="62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8"/>
            <p:cNvSpPr/>
            <p:nvPr/>
          </p:nvSpPr>
          <p:spPr>
            <a:xfrm>
              <a:off x="5116919" y="2148317"/>
              <a:ext cx="25736" cy="76599"/>
            </a:xfrm>
            <a:custGeom>
              <a:avLst/>
              <a:gdLst/>
              <a:ahLst/>
              <a:cxnLst/>
              <a:rect l="l" t="t" r="r" b="b"/>
              <a:pathLst>
                <a:path w="803" h="2390" extrusionOk="0">
                  <a:moveTo>
                    <a:pt x="35" y="0"/>
                  </a:moveTo>
                  <a:cubicBezTo>
                    <a:pt x="35" y="0"/>
                    <a:pt x="34" y="0"/>
                    <a:pt x="34" y="1"/>
                  </a:cubicBezTo>
                  <a:cubicBezTo>
                    <a:pt x="1" y="1"/>
                    <a:pt x="168" y="652"/>
                    <a:pt x="418" y="1454"/>
                  </a:cubicBezTo>
                  <a:cubicBezTo>
                    <a:pt x="485" y="1655"/>
                    <a:pt x="552" y="1838"/>
                    <a:pt x="619" y="2006"/>
                  </a:cubicBezTo>
                  <a:cubicBezTo>
                    <a:pt x="635" y="2072"/>
                    <a:pt x="652" y="2139"/>
                    <a:pt x="652" y="2223"/>
                  </a:cubicBezTo>
                  <a:cubicBezTo>
                    <a:pt x="652" y="2256"/>
                    <a:pt x="585" y="2273"/>
                    <a:pt x="519" y="2273"/>
                  </a:cubicBezTo>
                  <a:cubicBezTo>
                    <a:pt x="368" y="2273"/>
                    <a:pt x="218" y="2290"/>
                    <a:pt x="84" y="2340"/>
                  </a:cubicBezTo>
                  <a:cubicBezTo>
                    <a:pt x="218" y="2390"/>
                    <a:pt x="368" y="2390"/>
                    <a:pt x="519" y="2390"/>
                  </a:cubicBezTo>
                  <a:cubicBezTo>
                    <a:pt x="569" y="2390"/>
                    <a:pt x="602" y="2373"/>
                    <a:pt x="635" y="2373"/>
                  </a:cubicBezTo>
                  <a:cubicBezTo>
                    <a:pt x="702" y="2356"/>
                    <a:pt x="752" y="2323"/>
                    <a:pt x="769" y="2273"/>
                  </a:cubicBezTo>
                  <a:cubicBezTo>
                    <a:pt x="803" y="2173"/>
                    <a:pt x="786" y="2056"/>
                    <a:pt x="752" y="1972"/>
                  </a:cubicBezTo>
                  <a:cubicBezTo>
                    <a:pt x="686" y="1788"/>
                    <a:pt x="635" y="1605"/>
                    <a:pt x="569" y="1404"/>
                  </a:cubicBezTo>
                  <a:cubicBezTo>
                    <a:pt x="321" y="629"/>
                    <a:pt x="74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8"/>
            <p:cNvSpPr/>
            <p:nvPr/>
          </p:nvSpPr>
          <p:spPr>
            <a:xfrm>
              <a:off x="5085317" y="2231326"/>
              <a:ext cx="47178" cy="24807"/>
            </a:xfrm>
            <a:custGeom>
              <a:avLst/>
              <a:gdLst/>
              <a:ahLst/>
              <a:cxnLst/>
              <a:rect l="l" t="t" r="r" b="b"/>
              <a:pathLst>
                <a:path w="1472" h="774" extrusionOk="0">
                  <a:moveTo>
                    <a:pt x="168" y="0"/>
                  </a:moveTo>
                  <a:cubicBezTo>
                    <a:pt x="168" y="0"/>
                    <a:pt x="1" y="468"/>
                    <a:pt x="586" y="719"/>
                  </a:cubicBezTo>
                  <a:cubicBezTo>
                    <a:pt x="674" y="756"/>
                    <a:pt x="767" y="774"/>
                    <a:pt x="859" y="774"/>
                  </a:cubicBezTo>
                  <a:cubicBezTo>
                    <a:pt x="1096" y="774"/>
                    <a:pt x="1327" y="656"/>
                    <a:pt x="1471" y="45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8"/>
            <p:cNvSpPr/>
            <p:nvPr/>
          </p:nvSpPr>
          <p:spPr>
            <a:xfrm>
              <a:off x="5038749" y="2302541"/>
              <a:ext cx="80349" cy="43524"/>
            </a:xfrm>
            <a:custGeom>
              <a:avLst/>
              <a:gdLst/>
              <a:ahLst/>
              <a:cxnLst/>
              <a:rect l="l" t="t" r="r" b="b"/>
              <a:pathLst>
                <a:path w="2507" h="1358" extrusionOk="0">
                  <a:moveTo>
                    <a:pt x="0" y="1"/>
                  </a:moveTo>
                  <a:cubicBezTo>
                    <a:pt x="0" y="1"/>
                    <a:pt x="505" y="1357"/>
                    <a:pt x="2327" y="1357"/>
                  </a:cubicBezTo>
                  <a:cubicBezTo>
                    <a:pt x="2380" y="1357"/>
                    <a:pt x="2434" y="1356"/>
                    <a:pt x="2490" y="1354"/>
                  </a:cubicBezTo>
                  <a:lnTo>
                    <a:pt x="2506" y="853"/>
                  </a:lnTo>
                  <a:cubicBezTo>
                    <a:pt x="1604" y="819"/>
                    <a:pt x="735" y="51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8"/>
            <p:cNvSpPr/>
            <p:nvPr/>
          </p:nvSpPr>
          <p:spPr>
            <a:xfrm>
              <a:off x="4955194" y="2021335"/>
              <a:ext cx="231914" cy="175217"/>
            </a:xfrm>
            <a:custGeom>
              <a:avLst/>
              <a:gdLst/>
              <a:ahLst/>
              <a:cxnLst/>
              <a:rect l="l" t="t" r="r" b="b"/>
              <a:pathLst>
                <a:path w="7236" h="5467" extrusionOk="0">
                  <a:moveTo>
                    <a:pt x="3835" y="1"/>
                  </a:moveTo>
                  <a:cubicBezTo>
                    <a:pt x="3145" y="1"/>
                    <a:pt x="2453" y="80"/>
                    <a:pt x="1772" y="237"/>
                  </a:cubicBezTo>
                  <a:cubicBezTo>
                    <a:pt x="1772" y="237"/>
                    <a:pt x="101" y="855"/>
                    <a:pt x="34" y="1740"/>
                  </a:cubicBezTo>
                  <a:cubicBezTo>
                    <a:pt x="1" y="2475"/>
                    <a:pt x="17" y="3227"/>
                    <a:pt x="84" y="3946"/>
                  </a:cubicBezTo>
                  <a:lnTo>
                    <a:pt x="218" y="5466"/>
                  </a:lnTo>
                  <a:lnTo>
                    <a:pt x="836" y="5466"/>
                  </a:lnTo>
                  <a:lnTo>
                    <a:pt x="886" y="3428"/>
                  </a:lnTo>
                  <a:cubicBezTo>
                    <a:pt x="886" y="3428"/>
                    <a:pt x="2022" y="2609"/>
                    <a:pt x="2039" y="1373"/>
                  </a:cubicBezTo>
                  <a:cubicBezTo>
                    <a:pt x="2345" y="1326"/>
                    <a:pt x="3328" y="1198"/>
                    <a:pt x="4465" y="1198"/>
                  </a:cubicBezTo>
                  <a:cubicBezTo>
                    <a:pt x="5380" y="1198"/>
                    <a:pt x="6394" y="1281"/>
                    <a:pt x="7235" y="1556"/>
                  </a:cubicBezTo>
                  <a:lnTo>
                    <a:pt x="7219" y="1122"/>
                  </a:lnTo>
                  <a:cubicBezTo>
                    <a:pt x="7219" y="838"/>
                    <a:pt x="7052" y="587"/>
                    <a:pt x="6784" y="504"/>
                  </a:cubicBezTo>
                  <a:cubicBezTo>
                    <a:pt x="5834" y="167"/>
                    <a:pt x="4837" y="1"/>
                    <a:pt x="38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8"/>
            <p:cNvSpPr/>
            <p:nvPr/>
          </p:nvSpPr>
          <p:spPr>
            <a:xfrm>
              <a:off x="4922247" y="2143509"/>
              <a:ext cx="43684" cy="72433"/>
            </a:xfrm>
            <a:custGeom>
              <a:avLst/>
              <a:gdLst/>
              <a:ahLst/>
              <a:cxnLst/>
              <a:rect l="l" t="t" r="r" b="b"/>
              <a:pathLst>
                <a:path w="1363" h="2260" extrusionOk="0">
                  <a:moveTo>
                    <a:pt x="1045" y="0"/>
                  </a:moveTo>
                  <a:cubicBezTo>
                    <a:pt x="678" y="0"/>
                    <a:pt x="93" y="151"/>
                    <a:pt x="43" y="1153"/>
                  </a:cubicBezTo>
                  <a:cubicBezTo>
                    <a:pt x="0" y="2079"/>
                    <a:pt x="548" y="2259"/>
                    <a:pt x="951" y="2259"/>
                  </a:cubicBezTo>
                  <a:cubicBezTo>
                    <a:pt x="1180" y="2259"/>
                    <a:pt x="1363" y="2201"/>
                    <a:pt x="1363" y="2189"/>
                  </a:cubicBezTo>
                  <a:cubicBezTo>
                    <a:pt x="1363" y="2156"/>
                    <a:pt x="1346" y="852"/>
                    <a:pt x="1329" y="301"/>
                  </a:cubicBezTo>
                  <a:cubicBezTo>
                    <a:pt x="1329" y="134"/>
                    <a:pt x="1212" y="17"/>
                    <a:pt x="104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8"/>
            <p:cNvSpPr/>
            <p:nvPr/>
          </p:nvSpPr>
          <p:spPr>
            <a:xfrm>
              <a:off x="4934843" y="2158477"/>
              <a:ext cx="20929" cy="40543"/>
            </a:xfrm>
            <a:custGeom>
              <a:avLst/>
              <a:gdLst/>
              <a:ahLst/>
              <a:cxnLst/>
              <a:rect l="l" t="t" r="r" b="b"/>
              <a:pathLst>
                <a:path w="653" h="1265" extrusionOk="0">
                  <a:moveTo>
                    <a:pt x="402" y="1"/>
                  </a:moveTo>
                  <a:cubicBezTo>
                    <a:pt x="285" y="18"/>
                    <a:pt x="184" y="101"/>
                    <a:pt x="134" y="218"/>
                  </a:cubicBezTo>
                  <a:cubicBezTo>
                    <a:pt x="67" y="335"/>
                    <a:pt x="34" y="469"/>
                    <a:pt x="34" y="619"/>
                  </a:cubicBezTo>
                  <a:cubicBezTo>
                    <a:pt x="1" y="870"/>
                    <a:pt x="134" y="1120"/>
                    <a:pt x="368" y="1254"/>
                  </a:cubicBezTo>
                  <a:cubicBezTo>
                    <a:pt x="399" y="1260"/>
                    <a:pt x="429" y="1264"/>
                    <a:pt x="459" y="1264"/>
                  </a:cubicBezTo>
                  <a:cubicBezTo>
                    <a:pt x="511" y="1264"/>
                    <a:pt x="560" y="1252"/>
                    <a:pt x="602" y="1221"/>
                  </a:cubicBezTo>
                  <a:cubicBezTo>
                    <a:pt x="636" y="1187"/>
                    <a:pt x="652" y="1154"/>
                    <a:pt x="652" y="1154"/>
                  </a:cubicBezTo>
                  <a:cubicBezTo>
                    <a:pt x="636" y="1154"/>
                    <a:pt x="619" y="1171"/>
                    <a:pt x="585" y="1187"/>
                  </a:cubicBezTo>
                  <a:cubicBezTo>
                    <a:pt x="552" y="1196"/>
                    <a:pt x="519" y="1200"/>
                    <a:pt x="485" y="1200"/>
                  </a:cubicBezTo>
                  <a:cubicBezTo>
                    <a:pt x="452" y="1200"/>
                    <a:pt x="418" y="1196"/>
                    <a:pt x="385" y="1187"/>
                  </a:cubicBezTo>
                  <a:cubicBezTo>
                    <a:pt x="201" y="1054"/>
                    <a:pt x="101" y="836"/>
                    <a:pt x="134" y="619"/>
                  </a:cubicBezTo>
                  <a:cubicBezTo>
                    <a:pt x="134" y="486"/>
                    <a:pt x="151" y="369"/>
                    <a:pt x="218" y="268"/>
                  </a:cubicBezTo>
                  <a:cubicBezTo>
                    <a:pt x="251" y="168"/>
                    <a:pt x="318" y="101"/>
                    <a:pt x="402" y="68"/>
                  </a:cubicBezTo>
                  <a:cubicBezTo>
                    <a:pt x="468" y="68"/>
                    <a:pt x="535" y="101"/>
                    <a:pt x="552" y="151"/>
                  </a:cubicBezTo>
                  <a:cubicBezTo>
                    <a:pt x="569" y="185"/>
                    <a:pt x="569" y="218"/>
                    <a:pt x="569" y="218"/>
                  </a:cubicBezTo>
                  <a:cubicBezTo>
                    <a:pt x="569" y="221"/>
                    <a:pt x="570" y="222"/>
                    <a:pt x="571" y="222"/>
                  </a:cubicBezTo>
                  <a:cubicBezTo>
                    <a:pt x="579" y="222"/>
                    <a:pt x="599" y="190"/>
                    <a:pt x="585" y="135"/>
                  </a:cubicBezTo>
                  <a:cubicBezTo>
                    <a:pt x="585" y="101"/>
                    <a:pt x="569" y="68"/>
                    <a:pt x="535" y="51"/>
                  </a:cubicBezTo>
                  <a:cubicBezTo>
                    <a:pt x="502" y="18"/>
                    <a:pt x="452" y="1"/>
                    <a:pt x="40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8"/>
            <p:cNvSpPr/>
            <p:nvPr/>
          </p:nvSpPr>
          <p:spPr>
            <a:xfrm>
              <a:off x="5269541" y="2143638"/>
              <a:ext cx="617475" cy="617411"/>
            </a:xfrm>
            <a:custGeom>
              <a:avLst/>
              <a:gdLst/>
              <a:ahLst/>
              <a:cxnLst/>
              <a:rect l="l" t="t" r="r" b="b"/>
              <a:pathLst>
                <a:path w="19266" h="19264" extrusionOk="0">
                  <a:moveTo>
                    <a:pt x="17611" y="1"/>
                  </a:moveTo>
                  <a:cubicBezTo>
                    <a:pt x="17375" y="1"/>
                    <a:pt x="17277" y="464"/>
                    <a:pt x="17277" y="464"/>
                  </a:cubicBezTo>
                  <a:cubicBezTo>
                    <a:pt x="17277" y="464"/>
                    <a:pt x="16380" y="2756"/>
                    <a:pt x="16107" y="2756"/>
                  </a:cubicBezTo>
                  <a:cubicBezTo>
                    <a:pt x="16101" y="2756"/>
                    <a:pt x="16096" y="2755"/>
                    <a:pt x="16091" y="2753"/>
                  </a:cubicBezTo>
                  <a:cubicBezTo>
                    <a:pt x="15840" y="2669"/>
                    <a:pt x="16341" y="1249"/>
                    <a:pt x="16542" y="781"/>
                  </a:cubicBezTo>
                  <a:cubicBezTo>
                    <a:pt x="16719" y="383"/>
                    <a:pt x="16636" y="115"/>
                    <a:pt x="16418" y="115"/>
                  </a:cubicBezTo>
                  <a:cubicBezTo>
                    <a:pt x="16389" y="115"/>
                    <a:pt x="16358" y="120"/>
                    <a:pt x="16325" y="130"/>
                  </a:cubicBezTo>
                  <a:cubicBezTo>
                    <a:pt x="16141" y="180"/>
                    <a:pt x="15489" y="1600"/>
                    <a:pt x="15289" y="2051"/>
                  </a:cubicBezTo>
                  <a:cubicBezTo>
                    <a:pt x="15148" y="2409"/>
                    <a:pt x="14822" y="3246"/>
                    <a:pt x="14557" y="3246"/>
                  </a:cubicBezTo>
                  <a:cubicBezTo>
                    <a:pt x="14475" y="3246"/>
                    <a:pt x="14399" y="3167"/>
                    <a:pt x="14336" y="2970"/>
                  </a:cubicBezTo>
                  <a:cubicBezTo>
                    <a:pt x="14052" y="2135"/>
                    <a:pt x="13534" y="1600"/>
                    <a:pt x="13301" y="1550"/>
                  </a:cubicBezTo>
                  <a:cubicBezTo>
                    <a:pt x="13294" y="1550"/>
                    <a:pt x="13287" y="1549"/>
                    <a:pt x="13280" y="1549"/>
                  </a:cubicBezTo>
                  <a:cubicBezTo>
                    <a:pt x="13027" y="1549"/>
                    <a:pt x="12904" y="1855"/>
                    <a:pt x="13083" y="2035"/>
                  </a:cubicBezTo>
                  <a:cubicBezTo>
                    <a:pt x="13267" y="2268"/>
                    <a:pt x="13401" y="2519"/>
                    <a:pt x="13501" y="2803"/>
                  </a:cubicBezTo>
                  <a:cubicBezTo>
                    <a:pt x="13601" y="3020"/>
                    <a:pt x="13651" y="3254"/>
                    <a:pt x="13668" y="3488"/>
                  </a:cubicBezTo>
                  <a:cubicBezTo>
                    <a:pt x="13718" y="3973"/>
                    <a:pt x="13702" y="4457"/>
                    <a:pt x="13651" y="4925"/>
                  </a:cubicBezTo>
                  <a:lnTo>
                    <a:pt x="8806" y="13614"/>
                  </a:lnTo>
                  <a:lnTo>
                    <a:pt x="1070" y="10690"/>
                  </a:lnTo>
                  <a:lnTo>
                    <a:pt x="1" y="15117"/>
                  </a:lnTo>
                  <a:cubicBezTo>
                    <a:pt x="1" y="15117"/>
                    <a:pt x="9423" y="19264"/>
                    <a:pt x="10700" y="19264"/>
                  </a:cubicBezTo>
                  <a:cubicBezTo>
                    <a:pt x="10750" y="19264"/>
                    <a:pt x="10787" y="19258"/>
                    <a:pt x="10811" y="19244"/>
                  </a:cubicBezTo>
                  <a:cubicBezTo>
                    <a:pt x="12248" y="18459"/>
                    <a:pt x="16759" y="5827"/>
                    <a:pt x="16759" y="5827"/>
                  </a:cubicBezTo>
                  <a:cubicBezTo>
                    <a:pt x="17428" y="4975"/>
                    <a:pt x="18062" y="4073"/>
                    <a:pt x="18631" y="3154"/>
                  </a:cubicBezTo>
                  <a:cubicBezTo>
                    <a:pt x="19265" y="2018"/>
                    <a:pt x="19165" y="1951"/>
                    <a:pt x="19015" y="1901"/>
                  </a:cubicBezTo>
                  <a:cubicBezTo>
                    <a:pt x="19003" y="1897"/>
                    <a:pt x="18991" y="1895"/>
                    <a:pt x="18978" y="1895"/>
                  </a:cubicBezTo>
                  <a:cubicBezTo>
                    <a:pt x="18629" y="1895"/>
                    <a:pt x="18002" y="3413"/>
                    <a:pt x="17790" y="3413"/>
                  </a:cubicBezTo>
                  <a:cubicBezTo>
                    <a:pt x="17761" y="3413"/>
                    <a:pt x="17740" y="3385"/>
                    <a:pt x="17728" y="3321"/>
                  </a:cubicBezTo>
                  <a:cubicBezTo>
                    <a:pt x="17645" y="2770"/>
                    <a:pt x="19015" y="848"/>
                    <a:pt x="18597" y="731"/>
                  </a:cubicBezTo>
                  <a:cubicBezTo>
                    <a:pt x="18578" y="725"/>
                    <a:pt x="18558" y="722"/>
                    <a:pt x="18538" y="722"/>
                  </a:cubicBezTo>
                  <a:cubicBezTo>
                    <a:pt x="18005" y="722"/>
                    <a:pt x="17257" y="2793"/>
                    <a:pt x="17177" y="2970"/>
                  </a:cubicBezTo>
                  <a:cubicBezTo>
                    <a:pt x="17147" y="3031"/>
                    <a:pt x="17093" y="3056"/>
                    <a:pt x="17040" y="3056"/>
                  </a:cubicBezTo>
                  <a:cubicBezTo>
                    <a:pt x="16946" y="3056"/>
                    <a:pt x="16856" y="2977"/>
                    <a:pt x="16910" y="2870"/>
                  </a:cubicBezTo>
                  <a:cubicBezTo>
                    <a:pt x="17027" y="2636"/>
                    <a:pt x="18213" y="180"/>
                    <a:pt x="17678" y="13"/>
                  </a:cubicBezTo>
                  <a:cubicBezTo>
                    <a:pt x="17655" y="4"/>
                    <a:pt x="17632" y="1"/>
                    <a:pt x="17611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8"/>
            <p:cNvSpPr/>
            <p:nvPr/>
          </p:nvSpPr>
          <p:spPr>
            <a:xfrm>
              <a:off x="4655847" y="2397313"/>
              <a:ext cx="801699" cy="763687"/>
            </a:xfrm>
            <a:custGeom>
              <a:avLst/>
              <a:gdLst/>
              <a:ahLst/>
              <a:cxnLst/>
              <a:rect l="l" t="t" r="r" b="b"/>
              <a:pathLst>
                <a:path w="25014" h="23828" extrusionOk="0">
                  <a:moveTo>
                    <a:pt x="14687" y="1"/>
                  </a:moveTo>
                  <a:cubicBezTo>
                    <a:pt x="13986" y="218"/>
                    <a:pt x="12916" y="653"/>
                    <a:pt x="12515" y="736"/>
                  </a:cubicBezTo>
                  <a:cubicBezTo>
                    <a:pt x="12481" y="743"/>
                    <a:pt x="12442" y="746"/>
                    <a:pt x="12397" y="746"/>
                  </a:cubicBezTo>
                  <a:cubicBezTo>
                    <a:pt x="11861" y="746"/>
                    <a:pt x="10570" y="313"/>
                    <a:pt x="9691" y="51"/>
                  </a:cubicBezTo>
                  <a:cubicBezTo>
                    <a:pt x="7486" y="168"/>
                    <a:pt x="6133" y="1137"/>
                    <a:pt x="4111" y="2658"/>
                  </a:cubicBezTo>
                  <a:lnTo>
                    <a:pt x="0" y="5916"/>
                  </a:lnTo>
                  <a:lnTo>
                    <a:pt x="4863" y="10878"/>
                  </a:lnTo>
                  <a:lnTo>
                    <a:pt x="6366" y="9742"/>
                  </a:lnTo>
                  <a:cubicBezTo>
                    <a:pt x="6450" y="11998"/>
                    <a:pt x="6534" y="12014"/>
                    <a:pt x="6650" y="14320"/>
                  </a:cubicBezTo>
                  <a:lnTo>
                    <a:pt x="6751" y="23209"/>
                  </a:lnTo>
                  <a:lnTo>
                    <a:pt x="20485" y="23827"/>
                  </a:lnTo>
                  <a:lnTo>
                    <a:pt x="19616" y="14938"/>
                  </a:lnTo>
                  <a:lnTo>
                    <a:pt x="19199" y="7954"/>
                  </a:lnTo>
                  <a:lnTo>
                    <a:pt x="23142" y="9859"/>
                  </a:lnTo>
                  <a:lnTo>
                    <a:pt x="25013" y="4295"/>
                  </a:lnTo>
                  <a:cubicBezTo>
                    <a:pt x="22858" y="3226"/>
                    <a:pt x="21337" y="2591"/>
                    <a:pt x="20168" y="1856"/>
                  </a:cubicBezTo>
                  <a:cubicBezTo>
                    <a:pt x="17419" y="144"/>
                    <a:pt x="16203" y="11"/>
                    <a:pt x="15400" y="11"/>
                  </a:cubicBezTo>
                  <a:cubicBezTo>
                    <a:pt x="15253" y="11"/>
                    <a:pt x="15120" y="16"/>
                    <a:pt x="14994" y="16"/>
                  </a:cubicBezTo>
                  <a:cubicBezTo>
                    <a:pt x="14888" y="16"/>
                    <a:pt x="14787" y="12"/>
                    <a:pt x="146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8"/>
            <p:cNvSpPr/>
            <p:nvPr/>
          </p:nvSpPr>
          <p:spPr>
            <a:xfrm>
              <a:off x="4959489" y="2361994"/>
              <a:ext cx="95349" cy="61600"/>
            </a:xfrm>
            <a:custGeom>
              <a:avLst/>
              <a:gdLst/>
              <a:ahLst/>
              <a:cxnLst/>
              <a:rect l="l" t="t" r="r" b="b"/>
              <a:pathLst>
                <a:path w="2975" h="1922" extrusionOk="0">
                  <a:moveTo>
                    <a:pt x="0" y="0"/>
                  </a:moveTo>
                  <a:lnTo>
                    <a:pt x="34" y="1420"/>
                  </a:lnTo>
                  <a:lnTo>
                    <a:pt x="2974" y="1922"/>
                  </a:lnTo>
                  <a:cubicBezTo>
                    <a:pt x="2456" y="2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8"/>
            <p:cNvSpPr/>
            <p:nvPr/>
          </p:nvSpPr>
          <p:spPr>
            <a:xfrm>
              <a:off x="5054806" y="2359847"/>
              <a:ext cx="72850" cy="63747"/>
            </a:xfrm>
            <a:custGeom>
              <a:avLst/>
              <a:gdLst/>
              <a:ahLst/>
              <a:cxnLst/>
              <a:rect l="l" t="t" r="r" b="b"/>
              <a:pathLst>
                <a:path w="2273" h="1989" extrusionOk="0">
                  <a:moveTo>
                    <a:pt x="2056" y="0"/>
                  </a:moveTo>
                  <a:cubicBezTo>
                    <a:pt x="2056" y="0"/>
                    <a:pt x="418" y="134"/>
                    <a:pt x="0" y="1989"/>
                  </a:cubicBezTo>
                  <a:lnTo>
                    <a:pt x="2273" y="1387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8"/>
            <p:cNvSpPr/>
            <p:nvPr/>
          </p:nvSpPr>
          <p:spPr>
            <a:xfrm>
              <a:off x="5134065" y="2563332"/>
              <a:ext cx="62145" cy="82497"/>
            </a:xfrm>
            <a:custGeom>
              <a:avLst/>
              <a:gdLst/>
              <a:ahLst/>
              <a:cxnLst/>
              <a:rect l="l" t="t" r="r" b="b"/>
              <a:pathLst>
                <a:path w="1939" h="2574" extrusionOk="0">
                  <a:moveTo>
                    <a:pt x="34" y="84"/>
                  </a:moveTo>
                  <a:lnTo>
                    <a:pt x="34" y="84"/>
                  </a:lnTo>
                  <a:cubicBezTo>
                    <a:pt x="201" y="101"/>
                    <a:pt x="385" y="118"/>
                    <a:pt x="552" y="118"/>
                  </a:cubicBezTo>
                  <a:cubicBezTo>
                    <a:pt x="855" y="118"/>
                    <a:pt x="1281" y="133"/>
                    <a:pt x="1771" y="134"/>
                  </a:cubicBezTo>
                  <a:lnTo>
                    <a:pt x="1771" y="134"/>
                  </a:lnTo>
                  <a:cubicBezTo>
                    <a:pt x="1773" y="642"/>
                    <a:pt x="1787" y="1236"/>
                    <a:pt x="1788" y="1860"/>
                  </a:cubicBezTo>
                  <a:lnTo>
                    <a:pt x="1788" y="1860"/>
                  </a:lnTo>
                  <a:cubicBezTo>
                    <a:pt x="1754" y="1881"/>
                    <a:pt x="1726" y="1897"/>
                    <a:pt x="1688" y="1922"/>
                  </a:cubicBezTo>
                  <a:lnTo>
                    <a:pt x="1025" y="2396"/>
                  </a:lnTo>
                  <a:lnTo>
                    <a:pt x="1025" y="2396"/>
                  </a:lnTo>
                  <a:lnTo>
                    <a:pt x="117" y="1832"/>
                  </a:lnTo>
                  <a:lnTo>
                    <a:pt x="117" y="1832"/>
                  </a:lnTo>
                  <a:cubicBezTo>
                    <a:pt x="115" y="1323"/>
                    <a:pt x="83" y="908"/>
                    <a:pt x="67" y="602"/>
                  </a:cubicBezTo>
                  <a:cubicBezTo>
                    <a:pt x="67" y="435"/>
                    <a:pt x="67" y="251"/>
                    <a:pt x="34" y="84"/>
                  </a:cubicBezTo>
                  <a:close/>
                  <a:moveTo>
                    <a:pt x="1838" y="1"/>
                  </a:moveTo>
                  <a:cubicBezTo>
                    <a:pt x="1287" y="1"/>
                    <a:pt x="819" y="34"/>
                    <a:pt x="501" y="51"/>
                  </a:cubicBezTo>
                  <a:cubicBezTo>
                    <a:pt x="351" y="51"/>
                    <a:pt x="201" y="51"/>
                    <a:pt x="34" y="84"/>
                  </a:cubicBezTo>
                  <a:cubicBezTo>
                    <a:pt x="17" y="235"/>
                    <a:pt x="0" y="402"/>
                    <a:pt x="17" y="552"/>
                  </a:cubicBezTo>
                  <a:cubicBezTo>
                    <a:pt x="0" y="869"/>
                    <a:pt x="0" y="1321"/>
                    <a:pt x="0" y="1889"/>
                  </a:cubicBezTo>
                  <a:lnTo>
                    <a:pt x="0" y="1922"/>
                  </a:lnTo>
                  <a:lnTo>
                    <a:pt x="17" y="1939"/>
                  </a:lnTo>
                  <a:lnTo>
                    <a:pt x="986" y="2557"/>
                  </a:lnTo>
                  <a:lnTo>
                    <a:pt x="1036" y="2574"/>
                  </a:lnTo>
                  <a:lnTo>
                    <a:pt x="1070" y="2540"/>
                  </a:lnTo>
                  <a:cubicBezTo>
                    <a:pt x="1304" y="2390"/>
                    <a:pt x="1537" y="2223"/>
                    <a:pt x="1771" y="2056"/>
                  </a:cubicBezTo>
                  <a:lnTo>
                    <a:pt x="1905" y="1956"/>
                  </a:lnTo>
                  <a:lnTo>
                    <a:pt x="1938" y="1939"/>
                  </a:lnTo>
                  <a:lnTo>
                    <a:pt x="1938" y="1889"/>
                  </a:lnTo>
                  <a:cubicBezTo>
                    <a:pt x="1922" y="1220"/>
                    <a:pt x="1922" y="602"/>
                    <a:pt x="1905" y="67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8"/>
            <p:cNvSpPr/>
            <p:nvPr/>
          </p:nvSpPr>
          <p:spPr>
            <a:xfrm>
              <a:off x="5134065" y="2577274"/>
              <a:ext cx="57850" cy="4840"/>
            </a:xfrm>
            <a:custGeom>
              <a:avLst/>
              <a:gdLst/>
              <a:ahLst/>
              <a:cxnLst/>
              <a:rect l="l" t="t" r="r" b="b"/>
              <a:pathLst>
                <a:path w="1805" h="151" extrusionOk="0">
                  <a:moveTo>
                    <a:pt x="903" y="0"/>
                  </a:moveTo>
                  <a:cubicBezTo>
                    <a:pt x="401" y="0"/>
                    <a:pt x="0" y="33"/>
                    <a:pt x="0" y="67"/>
                  </a:cubicBezTo>
                  <a:cubicBezTo>
                    <a:pt x="0" y="117"/>
                    <a:pt x="401" y="150"/>
                    <a:pt x="903" y="150"/>
                  </a:cubicBezTo>
                  <a:cubicBezTo>
                    <a:pt x="1404" y="150"/>
                    <a:pt x="1805" y="117"/>
                    <a:pt x="1805" y="84"/>
                  </a:cubicBezTo>
                  <a:cubicBezTo>
                    <a:pt x="1805" y="33"/>
                    <a:pt x="1404" y="0"/>
                    <a:pt x="9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8"/>
            <p:cNvSpPr/>
            <p:nvPr/>
          </p:nvSpPr>
          <p:spPr>
            <a:xfrm>
              <a:off x="5053203" y="2423562"/>
              <a:ext cx="5929" cy="85189"/>
            </a:xfrm>
            <a:custGeom>
              <a:avLst/>
              <a:gdLst/>
              <a:ahLst/>
              <a:cxnLst/>
              <a:rect l="l" t="t" r="r" b="b"/>
              <a:pathLst>
                <a:path w="185" h="2658" extrusionOk="0">
                  <a:moveTo>
                    <a:pt x="84" y="1"/>
                  </a:moveTo>
                  <a:cubicBezTo>
                    <a:pt x="34" y="1"/>
                    <a:pt x="0" y="602"/>
                    <a:pt x="17" y="1337"/>
                  </a:cubicBezTo>
                  <a:cubicBezTo>
                    <a:pt x="17" y="2073"/>
                    <a:pt x="67" y="2657"/>
                    <a:pt x="117" y="2657"/>
                  </a:cubicBezTo>
                  <a:cubicBezTo>
                    <a:pt x="151" y="2657"/>
                    <a:pt x="184" y="2073"/>
                    <a:pt x="167" y="1337"/>
                  </a:cubicBezTo>
                  <a:cubicBezTo>
                    <a:pt x="167" y="585"/>
                    <a:pt x="117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8"/>
            <p:cNvSpPr/>
            <p:nvPr/>
          </p:nvSpPr>
          <p:spPr>
            <a:xfrm>
              <a:off x="5066055" y="2434075"/>
              <a:ext cx="13397" cy="11826"/>
            </a:xfrm>
            <a:custGeom>
              <a:avLst/>
              <a:gdLst/>
              <a:ahLst/>
              <a:cxnLst/>
              <a:rect l="l" t="t" r="r" b="b"/>
              <a:pathLst>
                <a:path w="418" h="369" extrusionOk="0">
                  <a:moveTo>
                    <a:pt x="244" y="0"/>
                  </a:moveTo>
                  <a:cubicBezTo>
                    <a:pt x="212" y="0"/>
                    <a:pt x="192" y="14"/>
                    <a:pt x="201" y="24"/>
                  </a:cubicBezTo>
                  <a:cubicBezTo>
                    <a:pt x="201" y="40"/>
                    <a:pt x="234" y="57"/>
                    <a:pt x="251" y="107"/>
                  </a:cubicBezTo>
                  <a:cubicBezTo>
                    <a:pt x="268" y="157"/>
                    <a:pt x="268" y="207"/>
                    <a:pt x="217" y="207"/>
                  </a:cubicBezTo>
                  <a:cubicBezTo>
                    <a:pt x="206" y="210"/>
                    <a:pt x="196" y="212"/>
                    <a:pt x="187" y="212"/>
                  </a:cubicBezTo>
                  <a:cubicBezTo>
                    <a:pt x="145" y="212"/>
                    <a:pt x="134" y="179"/>
                    <a:pt x="134" y="124"/>
                  </a:cubicBezTo>
                  <a:cubicBezTo>
                    <a:pt x="134" y="90"/>
                    <a:pt x="167" y="57"/>
                    <a:pt x="167" y="40"/>
                  </a:cubicBezTo>
                  <a:cubicBezTo>
                    <a:pt x="167" y="27"/>
                    <a:pt x="155" y="19"/>
                    <a:pt x="137" y="19"/>
                  </a:cubicBezTo>
                  <a:cubicBezTo>
                    <a:pt x="108" y="19"/>
                    <a:pt x="64" y="39"/>
                    <a:pt x="34" y="90"/>
                  </a:cubicBezTo>
                  <a:cubicBezTo>
                    <a:pt x="0" y="157"/>
                    <a:pt x="0" y="207"/>
                    <a:pt x="34" y="274"/>
                  </a:cubicBezTo>
                  <a:cubicBezTo>
                    <a:pt x="76" y="338"/>
                    <a:pt x="143" y="369"/>
                    <a:pt x="209" y="369"/>
                  </a:cubicBezTo>
                  <a:cubicBezTo>
                    <a:pt x="297" y="369"/>
                    <a:pt x="382" y="313"/>
                    <a:pt x="401" y="207"/>
                  </a:cubicBezTo>
                  <a:cubicBezTo>
                    <a:pt x="418" y="141"/>
                    <a:pt x="385" y="74"/>
                    <a:pt x="334" y="40"/>
                  </a:cubicBezTo>
                  <a:cubicBezTo>
                    <a:pt x="304" y="10"/>
                    <a:pt x="270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8"/>
            <p:cNvSpPr/>
            <p:nvPr/>
          </p:nvSpPr>
          <p:spPr>
            <a:xfrm>
              <a:off x="5069260" y="2468272"/>
              <a:ext cx="13942" cy="12115"/>
            </a:xfrm>
            <a:custGeom>
              <a:avLst/>
              <a:gdLst/>
              <a:ahLst/>
              <a:cxnLst/>
              <a:rect l="l" t="t" r="r" b="b"/>
              <a:pathLst>
                <a:path w="435" h="378" extrusionOk="0">
                  <a:moveTo>
                    <a:pt x="151" y="0"/>
                  </a:moveTo>
                  <a:cubicBezTo>
                    <a:pt x="128" y="0"/>
                    <a:pt x="85" y="18"/>
                    <a:pt x="51" y="76"/>
                  </a:cubicBezTo>
                  <a:cubicBezTo>
                    <a:pt x="17" y="126"/>
                    <a:pt x="1" y="193"/>
                    <a:pt x="34" y="243"/>
                  </a:cubicBezTo>
                  <a:cubicBezTo>
                    <a:pt x="69" y="331"/>
                    <a:pt x="146" y="377"/>
                    <a:pt x="225" y="377"/>
                  </a:cubicBezTo>
                  <a:cubicBezTo>
                    <a:pt x="297" y="377"/>
                    <a:pt x="371" y="339"/>
                    <a:pt x="418" y="260"/>
                  </a:cubicBezTo>
                  <a:cubicBezTo>
                    <a:pt x="435" y="210"/>
                    <a:pt x="435" y="143"/>
                    <a:pt x="418" y="93"/>
                  </a:cubicBezTo>
                  <a:cubicBezTo>
                    <a:pt x="387" y="30"/>
                    <a:pt x="343" y="13"/>
                    <a:pt x="314" y="13"/>
                  </a:cubicBezTo>
                  <a:cubicBezTo>
                    <a:pt x="296" y="13"/>
                    <a:pt x="285" y="20"/>
                    <a:pt x="285" y="26"/>
                  </a:cubicBezTo>
                  <a:cubicBezTo>
                    <a:pt x="268" y="43"/>
                    <a:pt x="301" y="76"/>
                    <a:pt x="301" y="126"/>
                  </a:cubicBezTo>
                  <a:cubicBezTo>
                    <a:pt x="301" y="176"/>
                    <a:pt x="285" y="226"/>
                    <a:pt x="218" y="226"/>
                  </a:cubicBezTo>
                  <a:cubicBezTo>
                    <a:pt x="168" y="210"/>
                    <a:pt x="134" y="176"/>
                    <a:pt x="151" y="109"/>
                  </a:cubicBezTo>
                  <a:cubicBezTo>
                    <a:pt x="151" y="59"/>
                    <a:pt x="184" y="43"/>
                    <a:pt x="168" y="9"/>
                  </a:cubicBezTo>
                  <a:cubicBezTo>
                    <a:pt x="168" y="4"/>
                    <a:pt x="161" y="0"/>
                    <a:pt x="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8"/>
            <p:cNvSpPr/>
            <p:nvPr/>
          </p:nvSpPr>
          <p:spPr>
            <a:xfrm>
              <a:off x="4961636" y="2397858"/>
              <a:ext cx="74997" cy="54132"/>
            </a:xfrm>
            <a:custGeom>
              <a:avLst/>
              <a:gdLst/>
              <a:ahLst/>
              <a:cxnLst/>
              <a:rect l="l" t="t" r="r" b="b"/>
              <a:pathLst>
                <a:path w="2340" h="1689" extrusionOk="0">
                  <a:moveTo>
                    <a:pt x="2189" y="1"/>
                  </a:moveTo>
                  <a:cubicBezTo>
                    <a:pt x="2055" y="34"/>
                    <a:pt x="1938" y="134"/>
                    <a:pt x="1888" y="268"/>
                  </a:cubicBezTo>
                  <a:cubicBezTo>
                    <a:pt x="1838" y="452"/>
                    <a:pt x="1788" y="652"/>
                    <a:pt x="1754" y="836"/>
                  </a:cubicBezTo>
                  <a:cubicBezTo>
                    <a:pt x="1727" y="1014"/>
                    <a:pt x="1688" y="1215"/>
                    <a:pt x="1648" y="1410"/>
                  </a:cubicBezTo>
                  <a:lnTo>
                    <a:pt x="1648" y="1410"/>
                  </a:lnTo>
                  <a:lnTo>
                    <a:pt x="1571" y="1354"/>
                  </a:lnTo>
                  <a:cubicBezTo>
                    <a:pt x="691" y="735"/>
                    <a:pt x="65" y="100"/>
                    <a:pt x="4" y="100"/>
                  </a:cubicBezTo>
                  <a:cubicBezTo>
                    <a:pt x="2" y="100"/>
                    <a:pt x="1" y="100"/>
                    <a:pt x="0" y="101"/>
                  </a:cubicBezTo>
                  <a:cubicBezTo>
                    <a:pt x="100" y="285"/>
                    <a:pt x="234" y="435"/>
                    <a:pt x="384" y="569"/>
                  </a:cubicBezTo>
                  <a:cubicBezTo>
                    <a:pt x="719" y="903"/>
                    <a:pt x="1086" y="1204"/>
                    <a:pt x="1470" y="1488"/>
                  </a:cubicBezTo>
                  <a:cubicBezTo>
                    <a:pt x="1537" y="1521"/>
                    <a:pt x="1604" y="1571"/>
                    <a:pt x="1654" y="1605"/>
                  </a:cubicBezTo>
                  <a:lnTo>
                    <a:pt x="1754" y="1688"/>
                  </a:lnTo>
                  <a:lnTo>
                    <a:pt x="1788" y="1555"/>
                  </a:lnTo>
                  <a:cubicBezTo>
                    <a:pt x="1821" y="1321"/>
                    <a:pt x="1855" y="1087"/>
                    <a:pt x="1888" y="870"/>
                  </a:cubicBezTo>
                  <a:cubicBezTo>
                    <a:pt x="1922" y="669"/>
                    <a:pt x="1938" y="485"/>
                    <a:pt x="1988" y="301"/>
                  </a:cubicBezTo>
                  <a:cubicBezTo>
                    <a:pt x="2022" y="201"/>
                    <a:pt x="2089" y="101"/>
                    <a:pt x="2206" y="51"/>
                  </a:cubicBezTo>
                  <a:cubicBezTo>
                    <a:pt x="2239" y="42"/>
                    <a:pt x="2268" y="42"/>
                    <a:pt x="2291" y="42"/>
                  </a:cubicBezTo>
                  <a:cubicBezTo>
                    <a:pt x="2309" y="42"/>
                    <a:pt x="2323" y="42"/>
                    <a:pt x="2333" y="38"/>
                  </a:cubicBezTo>
                  <a:lnTo>
                    <a:pt x="2333" y="38"/>
                  </a:lnTo>
                  <a:cubicBezTo>
                    <a:pt x="2337" y="43"/>
                    <a:pt x="2339" y="47"/>
                    <a:pt x="2339" y="51"/>
                  </a:cubicBezTo>
                  <a:lnTo>
                    <a:pt x="2339" y="34"/>
                  </a:lnTo>
                  <a:cubicBezTo>
                    <a:pt x="2337" y="36"/>
                    <a:pt x="2335" y="37"/>
                    <a:pt x="2333" y="38"/>
                  </a:cubicBezTo>
                  <a:lnTo>
                    <a:pt x="2333" y="38"/>
                  </a:lnTo>
                  <a:cubicBezTo>
                    <a:pt x="2316" y="21"/>
                    <a:pt x="2268" y="1"/>
                    <a:pt x="2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8"/>
            <p:cNvSpPr/>
            <p:nvPr/>
          </p:nvSpPr>
          <p:spPr>
            <a:xfrm>
              <a:off x="5068203" y="2394653"/>
              <a:ext cx="63203" cy="59998"/>
            </a:xfrm>
            <a:custGeom>
              <a:avLst/>
              <a:gdLst/>
              <a:ahLst/>
              <a:cxnLst/>
              <a:rect l="l" t="t" r="r" b="b"/>
              <a:pathLst>
                <a:path w="1972" h="1872" extrusionOk="0">
                  <a:moveTo>
                    <a:pt x="50" y="0"/>
                  </a:moveTo>
                  <a:cubicBezTo>
                    <a:pt x="0" y="17"/>
                    <a:pt x="551" y="685"/>
                    <a:pt x="685" y="1705"/>
                  </a:cubicBezTo>
                  <a:lnTo>
                    <a:pt x="702" y="1872"/>
                  </a:lnTo>
                  <a:lnTo>
                    <a:pt x="819" y="1755"/>
                  </a:lnTo>
                  <a:cubicBezTo>
                    <a:pt x="819" y="1738"/>
                    <a:pt x="836" y="1738"/>
                    <a:pt x="852" y="1721"/>
                  </a:cubicBezTo>
                  <a:cubicBezTo>
                    <a:pt x="1638" y="970"/>
                    <a:pt x="1972" y="134"/>
                    <a:pt x="1938" y="134"/>
                  </a:cubicBezTo>
                  <a:lnTo>
                    <a:pt x="1922" y="134"/>
                  </a:lnTo>
                  <a:cubicBezTo>
                    <a:pt x="1921" y="133"/>
                    <a:pt x="1920" y="133"/>
                    <a:pt x="1919" y="133"/>
                  </a:cubicBezTo>
                  <a:cubicBezTo>
                    <a:pt x="1874" y="133"/>
                    <a:pt x="1513" y="851"/>
                    <a:pt x="809" y="1534"/>
                  </a:cubicBezTo>
                  <a:lnTo>
                    <a:pt x="809" y="1534"/>
                  </a:lnTo>
                  <a:cubicBezTo>
                    <a:pt x="733" y="1141"/>
                    <a:pt x="593" y="773"/>
                    <a:pt x="401" y="418"/>
                  </a:cubicBezTo>
                  <a:cubicBezTo>
                    <a:pt x="318" y="251"/>
                    <a:pt x="201" y="117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8"/>
            <p:cNvSpPr/>
            <p:nvPr/>
          </p:nvSpPr>
          <p:spPr>
            <a:xfrm>
              <a:off x="4846481" y="2484041"/>
              <a:ext cx="30031" cy="39710"/>
            </a:xfrm>
            <a:custGeom>
              <a:avLst/>
              <a:gdLst/>
              <a:ahLst/>
              <a:cxnLst/>
              <a:rect l="l" t="t" r="r" b="b"/>
              <a:pathLst>
                <a:path w="937" h="1239" extrusionOk="0">
                  <a:moveTo>
                    <a:pt x="38" y="1"/>
                  </a:moveTo>
                  <a:cubicBezTo>
                    <a:pt x="36" y="1"/>
                    <a:pt x="35" y="1"/>
                    <a:pt x="34" y="2"/>
                  </a:cubicBezTo>
                  <a:cubicBezTo>
                    <a:pt x="1" y="35"/>
                    <a:pt x="168" y="319"/>
                    <a:pt x="402" y="670"/>
                  </a:cubicBezTo>
                  <a:cubicBezTo>
                    <a:pt x="644" y="994"/>
                    <a:pt x="856" y="1239"/>
                    <a:pt x="899" y="1239"/>
                  </a:cubicBezTo>
                  <a:cubicBezTo>
                    <a:pt x="901" y="1239"/>
                    <a:pt x="902" y="1239"/>
                    <a:pt x="903" y="1238"/>
                  </a:cubicBezTo>
                  <a:cubicBezTo>
                    <a:pt x="936" y="1221"/>
                    <a:pt x="769" y="921"/>
                    <a:pt x="535" y="570"/>
                  </a:cubicBezTo>
                  <a:cubicBezTo>
                    <a:pt x="309" y="246"/>
                    <a:pt x="82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8"/>
            <p:cNvSpPr/>
            <p:nvPr/>
          </p:nvSpPr>
          <p:spPr>
            <a:xfrm>
              <a:off x="4783823" y="2573492"/>
              <a:ext cx="26826" cy="55767"/>
            </a:xfrm>
            <a:custGeom>
              <a:avLst/>
              <a:gdLst/>
              <a:ahLst/>
              <a:cxnLst/>
              <a:rect l="l" t="t" r="r" b="b"/>
              <a:pathLst>
                <a:path w="837" h="1740" extrusionOk="0">
                  <a:moveTo>
                    <a:pt x="801" y="1"/>
                  </a:moveTo>
                  <a:cubicBezTo>
                    <a:pt x="760" y="1"/>
                    <a:pt x="548" y="378"/>
                    <a:pt x="352" y="836"/>
                  </a:cubicBezTo>
                  <a:cubicBezTo>
                    <a:pt x="135" y="1321"/>
                    <a:pt x="1" y="1722"/>
                    <a:pt x="34" y="1739"/>
                  </a:cubicBezTo>
                  <a:cubicBezTo>
                    <a:pt x="35" y="1739"/>
                    <a:pt x="36" y="1739"/>
                    <a:pt x="37" y="1739"/>
                  </a:cubicBezTo>
                  <a:cubicBezTo>
                    <a:pt x="76" y="1739"/>
                    <a:pt x="273" y="1377"/>
                    <a:pt x="485" y="903"/>
                  </a:cubicBezTo>
                  <a:cubicBezTo>
                    <a:pt x="703" y="435"/>
                    <a:pt x="836" y="18"/>
                    <a:pt x="803" y="1"/>
                  </a:cubicBezTo>
                  <a:cubicBezTo>
                    <a:pt x="802" y="1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8"/>
            <p:cNvSpPr/>
            <p:nvPr/>
          </p:nvSpPr>
          <p:spPr>
            <a:xfrm>
              <a:off x="4862538" y="2625349"/>
              <a:ext cx="39133" cy="42466"/>
            </a:xfrm>
            <a:custGeom>
              <a:avLst/>
              <a:gdLst/>
              <a:ahLst/>
              <a:cxnLst/>
              <a:rect l="l" t="t" r="r" b="b"/>
              <a:pathLst>
                <a:path w="1221" h="1325" extrusionOk="0">
                  <a:moveTo>
                    <a:pt x="42" y="1"/>
                  </a:moveTo>
                  <a:cubicBezTo>
                    <a:pt x="39" y="1"/>
                    <a:pt x="36" y="2"/>
                    <a:pt x="34" y="4"/>
                  </a:cubicBezTo>
                  <a:cubicBezTo>
                    <a:pt x="1" y="21"/>
                    <a:pt x="235" y="338"/>
                    <a:pt x="552" y="706"/>
                  </a:cubicBezTo>
                  <a:cubicBezTo>
                    <a:pt x="860" y="1062"/>
                    <a:pt x="1137" y="1325"/>
                    <a:pt x="1184" y="1325"/>
                  </a:cubicBezTo>
                  <a:cubicBezTo>
                    <a:pt x="1185" y="1325"/>
                    <a:pt x="1186" y="1324"/>
                    <a:pt x="1187" y="1324"/>
                  </a:cubicBezTo>
                  <a:cubicBezTo>
                    <a:pt x="1221" y="1290"/>
                    <a:pt x="987" y="973"/>
                    <a:pt x="669" y="605"/>
                  </a:cubicBezTo>
                  <a:cubicBezTo>
                    <a:pt x="370" y="259"/>
                    <a:pt x="100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8"/>
            <p:cNvSpPr/>
            <p:nvPr/>
          </p:nvSpPr>
          <p:spPr>
            <a:xfrm>
              <a:off x="4925740" y="2557339"/>
              <a:ext cx="37531" cy="30800"/>
            </a:xfrm>
            <a:custGeom>
              <a:avLst/>
              <a:gdLst/>
              <a:ahLst/>
              <a:cxnLst/>
              <a:rect l="l" t="t" r="r" b="b"/>
              <a:pathLst>
                <a:path w="1171" h="961" extrusionOk="0">
                  <a:moveTo>
                    <a:pt x="1142" y="0"/>
                  </a:moveTo>
                  <a:cubicBezTo>
                    <a:pt x="1080" y="0"/>
                    <a:pt x="829" y="189"/>
                    <a:pt x="535" y="422"/>
                  </a:cubicBezTo>
                  <a:cubicBezTo>
                    <a:pt x="235" y="689"/>
                    <a:pt x="1" y="923"/>
                    <a:pt x="34" y="956"/>
                  </a:cubicBezTo>
                  <a:cubicBezTo>
                    <a:pt x="37" y="959"/>
                    <a:pt x="41" y="960"/>
                    <a:pt x="46" y="960"/>
                  </a:cubicBezTo>
                  <a:cubicBezTo>
                    <a:pt x="110" y="960"/>
                    <a:pt x="358" y="785"/>
                    <a:pt x="636" y="538"/>
                  </a:cubicBezTo>
                  <a:cubicBezTo>
                    <a:pt x="953" y="288"/>
                    <a:pt x="1170" y="37"/>
                    <a:pt x="1153" y="4"/>
                  </a:cubicBezTo>
                  <a:cubicBezTo>
                    <a:pt x="1151" y="1"/>
                    <a:pt x="1147" y="0"/>
                    <a:pt x="1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8"/>
            <p:cNvSpPr/>
            <p:nvPr/>
          </p:nvSpPr>
          <p:spPr>
            <a:xfrm>
              <a:off x="4956797" y="2474938"/>
              <a:ext cx="26826" cy="33941"/>
            </a:xfrm>
            <a:custGeom>
              <a:avLst/>
              <a:gdLst/>
              <a:ahLst/>
              <a:cxnLst/>
              <a:rect l="l" t="t" r="r" b="b"/>
              <a:pathLst>
                <a:path w="837" h="1059" extrusionOk="0">
                  <a:moveTo>
                    <a:pt x="55" y="1"/>
                  </a:moveTo>
                  <a:cubicBezTo>
                    <a:pt x="53" y="1"/>
                    <a:pt x="52" y="1"/>
                    <a:pt x="51" y="2"/>
                  </a:cubicBezTo>
                  <a:cubicBezTo>
                    <a:pt x="1" y="18"/>
                    <a:pt x="118" y="302"/>
                    <a:pt x="335" y="603"/>
                  </a:cubicBezTo>
                  <a:cubicBezTo>
                    <a:pt x="535" y="880"/>
                    <a:pt x="735" y="1058"/>
                    <a:pt x="792" y="1058"/>
                  </a:cubicBezTo>
                  <a:cubicBezTo>
                    <a:pt x="796" y="1058"/>
                    <a:pt x="800" y="1057"/>
                    <a:pt x="803" y="1054"/>
                  </a:cubicBezTo>
                  <a:cubicBezTo>
                    <a:pt x="836" y="1038"/>
                    <a:pt x="669" y="804"/>
                    <a:pt x="452" y="503"/>
                  </a:cubicBezTo>
                  <a:cubicBezTo>
                    <a:pt x="258" y="229"/>
                    <a:pt x="96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8"/>
            <p:cNvSpPr/>
            <p:nvPr/>
          </p:nvSpPr>
          <p:spPr>
            <a:xfrm>
              <a:off x="4949842" y="2725473"/>
              <a:ext cx="50383" cy="34518"/>
            </a:xfrm>
            <a:custGeom>
              <a:avLst/>
              <a:gdLst/>
              <a:ahLst/>
              <a:cxnLst/>
              <a:rect l="l" t="t" r="r" b="b"/>
              <a:pathLst>
                <a:path w="1572" h="1077" extrusionOk="0">
                  <a:moveTo>
                    <a:pt x="1542" y="0"/>
                  </a:moveTo>
                  <a:cubicBezTo>
                    <a:pt x="1472" y="0"/>
                    <a:pt x="1117" y="163"/>
                    <a:pt x="719" y="439"/>
                  </a:cubicBezTo>
                  <a:cubicBezTo>
                    <a:pt x="301" y="739"/>
                    <a:pt x="0" y="1040"/>
                    <a:pt x="34" y="1074"/>
                  </a:cubicBezTo>
                  <a:cubicBezTo>
                    <a:pt x="36" y="1076"/>
                    <a:pt x="39" y="1077"/>
                    <a:pt x="43" y="1077"/>
                  </a:cubicBezTo>
                  <a:cubicBezTo>
                    <a:pt x="108" y="1077"/>
                    <a:pt x="427" y="839"/>
                    <a:pt x="819" y="572"/>
                  </a:cubicBezTo>
                  <a:cubicBezTo>
                    <a:pt x="1237" y="272"/>
                    <a:pt x="1571" y="38"/>
                    <a:pt x="1554" y="4"/>
                  </a:cubicBezTo>
                  <a:cubicBezTo>
                    <a:pt x="1553" y="1"/>
                    <a:pt x="1549" y="0"/>
                    <a:pt x="1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8"/>
            <p:cNvSpPr/>
            <p:nvPr/>
          </p:nvSpPr>
          <p:spPr>
            <a:xfrm>
              <a:off x="4985193" y="2631759"/>
              <a:ext cx="36441" cy="31890"/>
            </a:xfrm>
            <a:custGeom>
              <a:avLst/>
              <a:gdLst/>
              <a:ahLst/>
              <a:cxnLst/>
              <a:rect l="l" t="t" r="r" b="b"/>
              <a:pathLst>
                <a:path w="1137" h="995" extrusionOk="0">
                  <a:moveTo>
                    <a:pt x="45" y="1"/>
                  </a:moveTo>
                  <a:cubicBezTo>
                    <a:pt x="40" y="1"/>
                    <a:pt x="36" y="2"/>
                    <a:pt x="34" y="4"/>
                  </a:cubicBezTo>
                  <a:cubicBezTo>
                    <a:pt x="0" y="38"/>
                    <a:pt x="217" y="288"/>
                    <a:pt x="518" y="556"/>
                  </a:cubicBezTo>
                  <a:cubicBezTo>
                    <a:pt x="795" y="817"/>
                    <a:pt x="1030" y="994"/>
                    <a:pt x="1091" y="994"/>
                  </a:cubicBezTo>
                  <a:cubicBezTo>
                    <a:pt x="1096" y="994"/>
                    <a:pt x="1100" y="993"/>
                    <a:pt x="1103" y="990"/>
                  </a:cubicBezTo>
                  <a:cubicBezTo>
                    <a:pt x="1136" y="973"/>
                    <a:pt x="919" y="723"/>
                    <a:pt x="618" y="439"/>
                  </a:cubicBezTo>
                  <a:cubicBezTo>
                    <a:pt x="355" y="191"/>
                    <a:pt x="106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8"/>
            <p:cNvSpPr/>
            <p:nvPr/>
          </p:nvSpPr>
          <p:spPr>
            <a:xfrm>
              <a:off x="5070863" y="2549871"/>
              <a:ext cx="20384" cy="44005"/>
            </a:xfrm>
            <a:custGeom>
              <a:avLst/>
              <a:gdLst/>
              <a:ahLst/>
              <a:cxnLst/>
              <a:rect l="l" t="t" r="r" b="b"/>
              <a:pathLst>
                <a:path w="636" h="1373" extrusionOk="0">
                  <a:moveTo>
                    <a:pt x="595" y="0"/>
                  </a:moveTo>
                  <a:cubicBezTo>
                    <a:pt x="547" y="0"/>
                    <a:pt x="360" y="274"/>
                    <a:pt x="218" y="638"/>
                  </a:cubicBezTo>
                  <a:cubicBezTo>
                    <a:pt x="67" y="1022"/>
                    <a:pt x="1" y="1356"/>
                    <a:pt x="51" y="1373"/>
                  </a:cubicBezTo>
                  <a:cubicBezTo>
                    <a:pt x="84" y="1373"/>
                    <a:pt x="218" y="1072"/>
                    <a:pt x="368" y="688"/>
                  </a:cubicBezTo>
                  <a:cubicBezTo>
                    <a:pt x="519" y="320"/>
                    <a:pt x="636" y="20"/>
                    <a:pt x="602" y="3"/>
                  </a:cubicBezTo>
                  <a:cubicBezTo>
                    <a:pt x="600" y="1"/>
                    <a:pt x="598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8"/>
            <p:cNvSpPr/>
            <p:nvPr/>
          </p:nvSpPr>
          <p:spPr>
            <a:xfrm>
              <a:off x="5063363" y="2737364"/>
              <a:ext cx="33236" cy="36569"/>
            </a:xfrm>
            <a:custGeom>
              <a:avLst/>
              <a:gdLst/>
              <a:ahLst/>
              <a:cxnLst/>
              <a:rect l="l" t="t" r="r" b="b"/>
              <a:pathLst>
                <a:path w="1037" h="1141" extrusionOk="0">
                  <a:moveTo>
                    <a:pt x="38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18"/>
                    <a:pt x="134" y="335"/>
                    <a:pt x="418" y="653"/>
                  </a:cubicBezTo>
                  <a:cubicBezTo>
                    <a:pt x="666" y="947"/>
                    <a:pt x="943" y="1141"/>
                    <a:pt x="995" y="1141"/>
                  </a:cubicBezTo>
                  <a:cubicBezTo>
                    <a:pt x="999" y="1141"/>
                    <a:pt x="1002" y="1139"/>
                    <a:pt x="1003" y="1137"/>
                  </a:cubicBezTo>
                  <a:cubicBezTo>
                    <a:pt x="1037" y="1104"/>
                    <a:pt x="803" y="853"/>
                    <a:pt x="535" y="552"/>
                  </a:cubicBezTo>
                  <a:cubicBezTo>
                    <a:pt x="276" y="260"/>
                    <a:pt x="80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8"/>
            <p:cNvSpPr/>
            <p:nvPr/>
          </p:nvSpPr>
          <p:spPr>
            <a:xfrm>
              <a:off x="5093362" y="2651598"/>
              <a:ext cx="39133" cy="36120"/>
            </a:xfrm>
            <a:custGeom>
              <a:avLst/>
              <a:gdLst/>
              <a:ahLst/>
              <a:cxnLst/>
              <a:rect l="l" t="t" r="r" b="b"/>
              <a:pathLst>
                <a:path w="1221" h="1127" extrusionOk="0">
                  <a:moveTo>
                    <a:pt x="43" y="0"/>
                  </a:moveTo>
                  <a:cubicBezTo>
                    <a:pt x="39" y="0"/>
                    <a:pt x="36" y="1"/>
                    <a:pt x="34" y="4"/>
                  </a:cubicBezTo>
                  <a:cubicBezTo>
                    <a:pt x="0" y="37"/>
                    <a:pt x="234" y="321"/>
                    <a:pt x="552" y="622"/>
                  </a:cubicBezTo>
                  <a:cubicBezTo>
                    <a:pt x="848" y="918"/>
                    <a:pt x="1114" y="1126"/>
                    <a:pt x="1176" y="1126"/>
                  </a:cubicBezTo>
                  <a:cubicBezTo>
                    <a:pt x="1181" y="1126"/>
                    <a:pt x="1184" y="1125"/>
                    <a:pt x="1187" y="1123"/>
                  </a:cubicBezTo>
                  <a:cubicBezTo>
                    <a:pt x="1220" y="1090"/>
                    <a:pt x="986" y="822"/>
                    <a:pt x="669" y="505"/>
                  </a:cubicBezTo>
                  <a:cubicBezTo>
                    <a:pt x="372" y="223"/>
                    <a:pt x="104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8"/>
            <p:cNvSpPr/>
            <p:nvPr/>
          </p:nvSpPr>
          <p:spPr>
            <a:xfrm>
              <a:off x="5179032" y="2753293"/>
              <a:ext cx="45543" cy="35608"/>
            </a:xfrm>
            <a:custGeom>
              <a:avLst/>
              <a:gdLst/>
              <a:ahLst/>
              <a:cxnLst/>
              <a:rect l="l" t="t" r="r" b="b"/>
              <a:pathLst>
                <a:path w="1421" h="1111" extrusionOk="0">
                  <a:moveTo>
                    <a:pt x="1393" y="1"/>
                  </a:moveTo>
                  <a:cubicBezTo>
                    <a:pt x="1325" y="1"/>
                    <a:pt x="988" y="164"/>
                    <a:pt x="636" y="440"/>
                  </a:cubicBezTo>
                  <a:cubicBezTo>
                    <a:pt x="251" y="757"/>
                    <a:pt x="1" y="1074"/>
                    <a:pt x="34" y="1108"/>
                  </a:cubicBezTo>
                  <a:cubicBezTo>
                    <a:pt x="36" y="1110"/>
                    <a:pt x="39" y="1111"/>
                    <a:pt x="42" y="1111"/>
                  </a:cubicBezTo>
                  <a:cubicBezTo>
                    <a:pt x="102" y="1111"/>
                    <a:pt x="389" y="857"/>
                    <a:pt x="736" y="573"/>
                  </a:cubicBezTo>
                  <a:cubicBezTo>
                    <a:pt x="1104" y="272"/>
                    <a:pt x="1421" y="39"/>
                    <a:pt x="1404" y="5"/>
                  </a:cubicBezTo>
                  <a:cubicBezTo>
                    <a:pt x="1403" y="2"/>
                    <a:pt x="1399" y="1"/>
                    <a:pt x="1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8"/>
            <p:cNvSpPr/>
            <p:nvPr/>
          </p:nvSpPr>
          <p:spPr>
            <a:xfrm>
              <a:off x="5175827" y="2677815"/>
              <a:ext cx="46633" cy="35063"/>
            </a:xfrm>
            <a:custGeom>
              <a:avLst/>
              <a:gdLst/>
              <a:ahLst/>
              <a:cxnLst/>
              <a:rect l="l" t="t" r="r" b="b"/>
              <a:pathLst>
                <a:path w="1455" h="1094" extrusionOk="0">
                  <a:moveTo>
                    <a:pt x="1413" y="1"/>
                  </a:moveTo>
                  <a:cubicBezTo>
                    <a:pt x="1358" y="1"/>
                    <a:pt x="1044" y="209"/>
                    <a:pt x="686" y="489"/>
                  </a:cubicBezTo>
                  <a:cubicBezTo>
                    <a:pt x="285" y="773"/>
                    <a:pt x="1" y="1057"/>
                    <a:pt x="34" y="1090"/>
                  </a:cubicBezTo>
                  <a:cubicBezTo>
                    <a:pt x="35" y="1093"/>
                    <a:pt x="38" y="1094"/>
                    <a:pt x="42" y="1094"/>
                  </a:cubicBezTo>
                  <a:cubicBezTo>
                    <a:pt x="96" y="1094"/>
                    <a:pt x="411" y="886"/>
                    <a:pt x="769" y="606"/>
                  </a:cubicBezTo>
                  <a:cubicBezTo>
                    <a:pt x="1153" y="305"/>
                    <a:pt x="1454" y="38"/>
                    <a:pt x="1421" y="4"/>
                  </a:cubicBezTo>
                  <a:cubicBezTo>
                    <a:pt x="1420" y="2"/>
                    <a:pt x="1417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8"/>
            <p:cNvSpPr/>
            <p:nvPr/>
          </p:nvSpPr>
          <p:spPr>
            <a:xfrm>
              <a:off x="5231529" y="2564422"/>
              <a:ext cx="8589" cy="51440"/>
            </a:xfrm>
            <a:custGeom>
              <a:avLst/>
              <a:gdLst/>
              <a:ahLst/>
              <a:cxnLst/>
              <a:rect l="l" t="t" r="r" b="b"/>
              <a:pathLst>
                <a:path w="268" h="1605" extrusionOk="0">
                  <a:moveTo>
                    <a:pt x="100" y="0"/>
                  </a:moveTo>
                  <a:cubicBezTo>
                    <a:pt x="50" y="0"/>
                    <a:pt x="0" y="368"/>
                    <a:pt x="34" y="819"/>
                  </a:cubicBezTo>
                  <a:cubicBezTo>
                    <a:pt x="66" y="1260"/>
                    <a:pt x="179" y="1605"/>
                    <a:pt x="215" y="1605"/>
                  </a:cubicBezTo>
                  <a:cubicBezTo>
                    <a:pt x="216" y="1605"/>
                    <a:pt x="217" y="1604"/>
                    <a:pt x="217" y="1604"/>
                  </a:cubicBezTo>
                  <a:cubicBezTo>
                    <a:pt x="268" y="1604"/>
                    <a:pt x="234" y="1236"/>
                    <a:pt x="184" y="802"/>
                  </a:cubicBezTo>
                  <a:cubicBezTo>
                    <a:pt x="151" y="368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8"/>
            <p:cNvSpPr/>
            <p:nvPr/>
          </p:nvSpPr>
          <p:spPr>
            <a:xfrm>
              <a:off x="5157077" y="2594902"/>
              <a:ext cx="19326" cy="31697"/>
            </a:xfrm>
            <a:custGeom>
              <a:avLst/>
              <a:gdLst/>
              <a:ahLst/>
              <a:cxnLst/>
              <a:rect l="l" t="t" r="r" b="b"/>
              <a:pathLst>
                <a:path w="603" h="989" extrusionOk="0">
                  <a:moveTo>
                    <a:pt x="564" y="0"/>
                  </a:moveTo>
                  <a:cubicBezTo>
                    <a:pt x="524" y="0"/>
                    <a:pt x="379" y="196"/>
                    <a:pt x="235" y="453"/>
                  </a:cubicBezTo>
                  <a:cubicBezTo>
                    <a:pt x="84" y="737"/>
                    <a:pt x="1" y="971"/>
                    <a:pt x="34" y="987"/>
                  </a:cubicBezTo>
                  <a:cubicBezTo>
                    <a:pt x="35" y="988"/>
                    <a:pt x="37" y="988"/>
                    <a:pt x="39" y="988"/>
                  </a:cubicBezTo>
                  <a:cubicBezTo>
                    <a:pt x="79" y="988"/>
                    <a:pt x="224" y="793"/>
                    <a:pt x="368" y="536"/>
                  </a:cubicBezTo>
                  <a:cubicBezTo>
                    <a:pt x="519" y="252"/>
                    <a:pt x="602" y="18"/>
                    <a:pt x="569" y="1"/>
                  </a:cubicBezTo>
                  <a:cubicBezTo>
                    <a:pt x="567" y="1"/>
                    <a:pt x="566" y="0"/>
                    <a:pt x="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8"/>
            <p:cNvSpPr/>
            <p:nvPr/>
          </p:nvSpPr>
          <p:spPr>
            <a:xfrm>
              <a:off x="5131373" y="2466285"/>
              <a:ext cx="48780" cy="31986"/>
            </a:xfrm>
            <a:custGeom>
              <a:avLst/>
              <a:gdLst/>
              <a:ahLst/>
              <a:cxnLst/>
              <a:rect l="l" t="t" r="r" b="b"/>
              <a:pathLst>
                <a:path w="1522" h="998" extrusionOk="0">
                  <a:moveTo>
                    <a:pt x="31" y="0"/>
                  </a:moveTo>
                  <a:cubicBezTo>
                    <a:pt x="25" y="0"/>
                    <a:pt x="20" y="2"/>
                    <a:pt x="17" y="4"/>
                  </a:cubicBezTo>
                  <a:cubicBezTo>
                    <a:pt x="1" y="38"/>
                    <a:pt x="301" y="288"/>
                    <a:pt x="719" y="572"/>
                  </a:cubicBezTo>
                  <a:cubicBezTo>
                    <a:pt x="1078" y="812"/>
                    <a:pt x="1398" y="998"/>
                    <a:pt x="1484" y="998"/>
                  </a:cubicBezTo>
                  <a:cubicBezTo>
                    <a:pt x="1494" y="998"/>
                    <a:pt x="1501" y="995"/>
                    <a:pt x="1504" y="990"/>
                  </a:cubicBezTo>
                  <a:cubicBezTo>
                    <a:pt x="1521" y="957"/>
                    <a:pt x="1204" y="706"/>
                    <a:pt x="803" y="439"/>
                  </a:cubicBezTo>
                  <a:cubicBezTo>
                    <a:pt x="418" y="177"/>
                    <a:pt x="104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8"/>
            <p:cNvSpPr/>
            <p:nvPr/>
          </p:nvSpPr>
          <p:spPr>
            <a:xfrm>
              <a:off x="5192973" y="2436318"/>
              <a:ext cx="49838" cy="27146"/>
            </a:xfrm>
            <a:custGeom>
              <a:avLst/>
              <a:gdLst/>
              <a:ahLst/>
              <a:cxnLst/>
              <a:rect l="l" t="t" r="r" b="b"/>
              <a:pathLst>
                <a:path w="1555" h="847" extrusionOk="0">
                  <a:moveTo>
                    <a:pt x="28" y="0"/>
                  </a:moveTo>
                  <a:cubicBezTo>
                    <a:pt x="23" y="0"/>
                    <a:pt x="19" y="1"/>
                    <a:pt x="17" y="4"/>
                  </a:cubicBezTo>
                  <a:cubicBezTo>
                    <a:pt x="0" y="37"/>
                    <a:pt x="284" y="321"/>
                    <a:pt x="719" y="555"/>
                  </a:cubicBezTo>
                  <a:cubicBezTo>
                    <a:pt x="1078" y="756"/>
                    <a:pt x="1425" y="846"/>
                    <a:pt x="1525" y="846"/>
                  </a:cubicBezTo>
                  <a:cubicBezTo>
                    <a:pt x="1542" y="846"/>
                    <a:pt x="1552" y="844"/>
                    <a:pt x="1554" y="839"/>
                  </a:cubicBezTo>
                  <a:lnTo>
                    <a:pt x="1537" y="839"/>
                  </a:lnTo>
                  <a:cubicBezTo>
                    <a:pt x="1554" y="789"/>
                    <a:pt x="1203" y="639"/>
                    <a:pt x="785" y="421"/>
                  </a:cubicBezTo>
                  <a:cubicBezTo>
                    <a:pt x="397" y="204"/>
                    <a:pt x="95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8"/>
            <p:cNvSpPr/>
            <p:nvPr/>
          </p:nvSpPr>
          <p:spPr>
            <a:xfrm>
              <a:off x="5249734" y="2500514"/>
              <a:ext cx="43396" cy="18012"/>
            </a:xfrm>
            <a:custGeom>
              <a:avLst/>
              <a:gdLst/>
              <a:ahLst/>
              <a:cxnLst/>
              <a:rect l="l" t="t" r="r" b="b"/>
              <a:pathLst>
                <a:path w="1354" h="562" extrusionOk="0">
                  <a:moveTo>
                    <a:pt x="1263" y="1"/>
                  </a:moveTo>
                  <a:cubicBezTo>
                    <a:pt x="1143" y="1"/>
                    <a:pt x="894" y="48"/>
                    <a:pt x="619" y="156"/>
                  </a:cubicBezTo>
                  <a:cubicBezTo>
                    <a:pt x="251" y="306"/>
                    <a:pt x="0" y="524"/>
                    <a:pt x="17" y="557"/>
                  </a:cubicBezTo>
                  <a:cubicBezTo>
                    <a:pt x="20" y="560"/>
                    <a:pt x="26" y="562"/>
                    <a:pt x="33" y="562"/>
                  </a:cubicBezTo>
                  <a:cubicBezTo>
                    <a:pt x="105" y="562"/>
                    <a:pt x="368" y="426"/>
                    <a:pt x="685" y="290"/>
                  </a:cubicBezTo>
                  <a:cubicBezTo>
                    <a:pt x="1036" y="156"/>
                    <a:pt x="1354" y="73"/>
                    <a:pt x="1337" y="22"/>
                  </a:cubicBezTo>
                  <a:cubicBezTo>
                    <a:pt x="1337" y="8"/>
                    <a:pt x="1310" y="1"/>
                    <a:pt x="1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8"/>
            <p:cNvSpPr/>
            <p:nvPr/>
          </p:nvSpPr>
          <p:spPr>
            <a:xfrm>
              <a:off x="5324410" y="2543493"/>
              <a:ext cx="26569" cy="59517"/>
            </a:xfrm>
            <a:custGeom>
              <a:avLst/>
              <a:gdLst/>
              <a:ahLst/>
              <a:cxnLst/>
              <a:rect l="l" t="t" r="r" b="b"/>
              <a:pathLst>
                <a:path w="829" h="1857" extrusionOk="0">
                  <a:moveTo>
                    <a:pt x="776" y="1"/>
                  </a:moveTo>
                  <a:cubicBezTo>
                    <a:pt x="734" y="1"/>
                    <a:pt x="490" y="364"/>
                    <a:pt x="294" y="870"/>
                  </a:cubicBezTo>
                  <a:cubicBezTo>
                    <a:pt x="86" y="1365"/>
                    <a:pt x="1" y="1798"/>
                    <a:pt x="37" y="1851"/>
                  </a:cubicBezTo>
                  <a:lnTo>
                    <a:pt x="37" y="1851"/>
                  </a:lnTo>
                  <a:cubicBezTo>
                    <a:pt x="96" y="1803"/>
                    <a:pt x="239" y="1407"/>
                    <a:pt x="427" y="937"/>
                  </a:cubicBezTo>
                  <a:cubicBezTo>
                    <a:pt x="628" y="419"/>
                    <a:pt x="828" y="18"/>
                    <a:pt x="778" y="1"/>
                  </a:cubicBezTo>
                  <a:cubicBezTo>
                    <a:pt x="777" y="1"/>
                    <a:pt x="777" y="1"/>
                    <a:pt x="776" y="1"/>
                  </a:cubicBezTo>
                  <a:close/>
                  <a:moveTo>
                    <a:pt x="37" y="1851"/>
                  </a:moveTo>
                  <a:cubicBezTo>
                    <a:pt x="33" y="1854"/>
                    <a:pt x="29" y="1856"/>
                    <a:pt x="26" y="1856"/>
                  </a:cubicBezTo>
                  <a:lnTo>
                    <a:pt x="43" y="1856"/>
                  </a:lnTo>
                  <a:cubicBezTo>
                    <a:pt x="41" y="1855"/>
                    <a:pt x="39" y="1854"/>
                    <a:pt x="37" y="1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8"/>
            <p:cNvSpPr/>
            <p:nvPr/>
          </p:nvSpPr>
          <p:spPr>
            <a:xfrm>
              <a:off x="5386267" y="2590639"/>
              <a:ext cx="8621" cy="53043"/>
            </a:xfrm>
            <a:custGeom>
              <a:avLst/>
              <a:gdLst/>
              <a:ahLst/>
              <a:cxnLst/>
              <a:rect l="l" t="t" r="r" b="b"/>
              <a:pathLst>
                <a:path w="269" h="1655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7"/>
                    <a:pt x="1" y="385"/>
                    <a:pt x="51" y="836"/>
                  </a:cubicBezTo>
                  <a:cubicBezTo>
                    <a:pt x="101" y="1287"/>
                    <a:pt x="185" y="1655"/>
                    <a:pt x="218" y="1655"/>
                  </a:cubicBezTo>
                  <a:cubicBezTo>
                    <a:pt x="268" y="1655"/>
                    <a:pt x="252" y="1271"/>
                    <a:pt x="201" y="819"/>
                  </a:cubicBezTo>
                  <a:cubicBezTo>
                    <a:pt x="151" y="368"/>
                    <a:pt x="85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8"/>
            <p:cNvSpPr/>
            <p:nvPr/>
          </p:nvSpPr>
          <p:spPr>
            <a:xfrm>
              <a:off x="4710461" y="2557435"/>
              <a:ext cx="12884" cy="44517"/>
            </a:xfrm>
            <a:custGeom>
              <a:avLst/>
              <a:gdLst/>
              <a:ahLst/>
              <a:cxnLst/>
              <a:rect l="l" t="t" r="r" b="b"/>
              <a:pathLst>
                <a:path w="402" h="1389" extrusionOk="0">
                  <a:moveTo>
                    <a:pt x="352" y="1"/>
                  </a:moveTo>
                  <a:lnTo>
                    <a:pt x="352" y="1"/>
                  </a:lnTo>
                  <a:cubicBezTo>
                    <a:pt x="318" y="1"/>
                    <a:pt x="218" y="302"/>
                    <a:pt x="118" y="686"/>
                  </a:cubicBezTo>
                  <a:cubicBezTo>
                    <a:pt x="34" y="1053"/>
                    <a:pt x="1" y="1371"/>
                    <a:pt x="51" y="1388"/>
                  </a:cubicBezTo>
                  <a:cubicBezTo>
                    <a:pt x="52" y="1388"/>
                    <a:pt x="53" y="1388"/>
                    <a:pt x="54" y="1388"/>
                  </a:cubicBezTo>
                  <a:cubicBezTo>
                    <a:pt x="90" y="1388"/>
                    <a:pt x="187" y="1093"/>
                    <a:pt x="285" y="719"/>
                  </a:cubicBezTo>
                  <a:cubicBezTo>
                    <a:pt x="368" y="335"/>
                    <a:pt x="402" y="18"/>
                    <a:pt x="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8"/>
            <p:cNvSpPr/>
            <p:nvPr/>
          </p:nvSpPr>
          <p:spPr>
            <a:xfrm>
              <a:off x="4775266" y="2687366"/>
              <a:ext cx="47690" cy="14647"/>
            </a:xfrm>
            <a:custGeom>
              <a:avLst/>
              <a:gdLst/>
              <a:ahLst/>
              <a:cxnLst/>
              <a:rect l="l" t="t" r="r" b="b"/>
              <a:pathLst>
                <a:path w="1488" h="457" extrusionOk="0">
                  <a:moveTo>
                    <a:pt x="40" y="0"/>
                  </a:moveTo>
                  <a:cubicBezTo>
                    <a:pt x="27" y="0"/>
                    <a:pt x="19" y="3"/>
                    <a:pt x="17" y="7"/>
                  </a:cubicBezTo>
                  <a:cubicBezTo>
                    <a:pt x="0" y="40"/>
                    <a:pt x="301" y="224"/>
                    <a:pt x="719" y="341"/>
                  </a:cubicBezTo>
                  <a:cubicBezTo>
                    <a:pt x="1003" y="424"/>
                    <a:pt x="1262" y="457"/>
                    <a:pt x="1395" y="457"/>
                  </a:cubicBezTo>
                  <a:cubicBezTo>
                    <a:pt x="1450" y="457"/>
                    <a:pt x="1483" y="451"/>
                    <a:pt x="1488" y="441"/>
                  </a:cubicBezTo>
                  <a:cubicBezTo>
                    <a:pt x="1488" y="391"/>
                    <a:pt x="1153" y="308"/>
                    <a:pt x="769" y="191"/>
                  </a:cubicBezTo>
                  <a:cubicBezTo>
                    <a:pt x="421" y="89"/>
                    <a:pt x="124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8"/>
            <p:cNvSpPr/>
            <p:nvPr/>
          </p:nvSpPr>
          <p:spPr>
            <a:xfrm>
              <a:off x="4904331" y="2430004"/>
              <a:ext cx="34838" cy="19999"/>
            </a:xfrm>
            <a:custGeom>
              <a:avLst/>
              <a:gdLst/>
              <a:ahLst/>
              <a:cxnLst/>
              <a:rect l="l" t="t" r="r" b="b"/>
              <a:pathLst>
                <a:path w="1087" h="624" extrusionOk="0">
                  <a:moveTo>
                    <a:pt x="1025" y="1"/>
                  </a:moveTo>
                  <a:cubicBezTo>
                    <a:pt x="935" y="1"/>
                    <a:pt x="720" y="70"/>
                    <a:pt x="485" y="201"/>
                  </a:cubicBezTo>
                  <a:cubicBezTo>
                    <a:pt x="184" y="368"/>
                    <a:pt x="0" y="585"/>
                    <a:pt x="34" y="618"/>
                  </a:cubicBezTo>
                  <a:cubicBezTo>
                    <a:pt x="37" y="622"/>
                    <a:pt x="42" y="623"/>
                    <a:pt x="48" y="623"/>
                  </a:cubicBezTo>
                  <a:cubicBezTo>
                    <a:pt x="109" y="623"/>
                    <a:pt x="311" y="486"/>
                    <a:pt x="568" y="334"/>
                  </a:cubicBezTo>
                  <a:cubicBezTo>
                    <a:pt x="836" y="167"/>
                    <a:pt x="1086" y="50"/>
                    <a:pt x="1070" y="17"/>
                  </a:cubicBezTo>
                  <a:cubicBezTo>
                    <a:pt x="1066" y="6"/>
                    <a:pt x="1050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8"/>
            <p:cNvSpPr/>
            <p:nvPr/>
          </p:nvSpPr>
          <p:spPr>
            <a:xfrm>
              <a:off x="4776868" y="2516539"/>
              <a:ext cx="41280" cy="10641"/>
            </a:xfrm>
            <a:custGeom>
              <a:avLst/>
              <a:gdLst/>
              <a:ahLst/>
              <a:cxnLst/>
              <a:rect l="l" t="t" r="r" b="b"/>
              <a:pathLst>
                <a:path w="1288" h="332" extrusionOk="0">
                  <a:moveTo>
                    <a:pt x="97" y="0"/>
                  </a:moveTo>
                  <a:cubicBezTo>
                    <a:pt x="41" y="0"/>
                    <a:pt x="6" y="8"/>
                    <a:pt x="1" y="24"/>
                  </a:cubicBezTo>
                  <a:cubicBezTo>
                    <a:pt x="1" y="57"/>
                    <a:pt x="285" y="157"/>
                    <a:pt x="636" y="241"/>
                  </a:cubicBezTo>
                  <a:cubicBezTo>
                    <a:pt x="874" y="298"/>
                    <a:pt x="1082" y="331"/>
                    <a:pt x="1195" y="331"/>
                  </a:cubicBezTo>
                  <a:cubicBezTo>
                    <a:pt x="1249" y="331"/>
                    <a:pt x="1282" y="324"/>
                    <a:pt x="1287" y="308"/>
                  </a:cubicBezTo>
                  <a:cubicBezTo>
                    <a:pt x="1287" y="274"/>
                    <a:pt x="1020" y="174"/>
                    <a:pt x="669" y="91"/>
                  </a:cubicBezTo>
                  <a:cubicBezTo>
                    <a:pt x="431" y="34"/>
                    <a:pt x="215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8"/>
            <p:cNvSpPr/>
            <p:nvPr/>
          </p:nvSpPr>
          <p:spPr>
            <a:xfrm>
              <a:off x="4973399" y="2390326"/>
              <a:ext cx="26281" cy="20416"/>
            </a:xfrm>
            <a:custGeom>
              <a:avLst/>
              <a:gdLst/>
              <a:ahLst/>
              <a:cxnLst/>
              <a:rect l="l" t="t" r="r" b="b"/>
              <a:pathLst>
                <a:path w="820" h="637" extrusionOk="0">
                  <a:moveTo>
                    <a:pt x="57" y="0"/>
                  </a:moveTo>
                  <a:cubicBezTo>
                    <a:pt x="55" y="0"/>
                    <a:pt x="53" y="1"/>
                    <a:pt x="51" y="2"/>
                  </a:cubicBezTo>
                  <a:cubicBezTo>
                    <a:pt x="1" y="35"/>
                    <a:pt x="118" y="236"/>
                    <a:pt x="335" y="419"/>
                  </a:cubicBezTo>
                  <a:cubicBezTo>
                    <a:pt x="519" y="564"/>
                    <a:pt x="692" y="636"/>
                    <a:pt x="766" y="636"/>
                  </a:cubicBezTo>
                  <a:cubicBezTo>
                    <a:pt x="786" y="636"/>
                    <a:pt x="799" y="631"/>
                    <a:pt x="803" y="620"/>
                  </a:cubicBezTo>
                  <a:cubicBezTo>
                    <a:pt x="819" y="587"/>
                    <a:pt x="652" y="470"/>
                    <a:pt x="435" y="303"/>
                  </a:cubicBezTo>
                  <a:cubicBezTo>
                    <a:pt x="245" y="144"/>
                    <a:pt x="100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8"/>
            <p:cNvSpPr/>
            <p:nvPr/>
          </p:nvSpPr>
          <p:spPr>
            <a:xfrm>
              <a:off x="5094420" y="2383756"/>
              <a:ext cx="21986" cy="20095"/>
            </a:xfrm>
            <a:custGeom>
              <a:avLst/>
              <a:gdLst/>
              <a:ahLst/>
              <a:cxnLst/>
              <a:rect l="l" t="t" r="r" b="b"/>
              <a:pathLst>
                <a:path w="686" h="627" extrusionOk="0">
                  <a:moveTo>
                    <a:pt x="636" y="1"/>
                  </a:moveTo>
                  <a:cubicBezTo>
                    <a:pt x="580" y="1"/>
                    <a:pt x="433" y="109"/>
                    <a:pt x="285" y="257"/>
                  </a:cubicBezTo>
                  <a:cubicBezTo>
                    <a:pt x="118" y="424"/>
                    <a:pt x="1" y="591"/>
                    <a:pt x="34" y="624"/>
                  </a:cubicBezTo>
                  <a:cubicBezTo>
                    <a:pt x="37" y="626"/>
                    <a:pt x="40" y="626"/>
                    <a:pt x="43" y="626"/>
                  </a:cubicBezTo>
                  <a:cubicBezTo>
                    <a:pt x="90" y="626"/>
                    <a:pt x="231" y="528"/>
                    <a:pt x="402" y="357"/>
                  </a:cubicBezTo>
                  <a:cubicBezTo>
                    <a:pt x="569" y="190"/>
                    <a:pt x="686" y="23"/>
                    <a:pt x="652" y="6"/>
                  </a:cubicBezTo>
                  <a:cubicBezTo>
                    <a:pt x="649" y="2"/>
                    <a:pt x="64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8"/>
            <p:cNvSpPr/>
            <p:nvPr/>
          </p:nvSpPr>
          <p:spPr>
            <a:xfrm>
              <a:off x="4313137" y="4261437"/>
              <a:ext cx="186371" cy="311622"/>
            </a:xfrm>
            <a:custGeom>
              <a:avLst/>
              <a:gdLst/>
              <a:ahLst/>
              <a:cxnLst/>
              <a:rect l="l" t="t" r="r" b="b"/>
              <a:pathLst>
                <a:path w="5815" h="9723" extrusionOk="0">
                  <a:moveTo>
                    <a:pt x="3241" y="0"/>
                  </a:moveTo>
                  <a:lnTo>
                    <a:pt x="0" y="1755"/>
                  </a:lnTo>
                  <a:lnTo>
                    <a:pt x="150" y="2055"/>
                  </a:lnTo>
                  <a:cubicBezTo>
                    <a:pt x="835" y="3409"/>
                    <a:pt x="3693" y="8906"/>
                    <a:pt x="4461" y="9624"/>
                  </a:cubicBezTo>
                  <a:cubicBezTo>
                    <a:pt x="4531" y="9692"/>
                    <a:pt x="4586" y="9722"/>
                    <a:pt x="4627" y="9722"/>
                  </a:cubicBezTo>
                  <a:cubicBezTo>
                    <a:pt x="5092" y="9722"/>
                    <a:pt x="3910" y="5865"/>
                    <a:pt x="3910" y="5865"/>
                  </a:cubicBezTo>
                  <a:lnTo>
                    <a:pt x="5815" y="4779"/>
                  </a:lnTo>
                  <a:lnTo>
                    <a:pt x="324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8"/>
            <p:cNvSpPr/>
            <p:nvPr/>
          </p:nvSpPr>
          <p:spPr>
            <a:xfrm>
              <a:off x="4313137" y="4316051"/>
              <a:ext cx="157750" cy="258163"/>
            </a:xfrm>
            <a:custGeom>
              <a:avLst/>
              <a:gdLst/>
              <a:ahLst/>
              <a:cxnLst/>
              <a:rect l="l" t="t" r="r" b="b"/>
              <a:pathLst>
                <a:path w="4922" h="8055" extrusionOk="0">
                  <a:moveTo>
                    <a:pt x="117" y="1"/>
                  </a:moveTo>
                  <a:lnTo>
                    <a:pt x="0" y="51"/>
                  </a:lnTo>
                  <a:cubicBezTo>
                    <a:pt x="1170" y="2574"/>
                    <a:pt x="4261" y="8004"/>
                    <a:pt x="4595" y="8054"/>
                  </a:cubicBezTo>
                  <a:cubicBezTo>
                    <a:pt x="4598" y="8054"/>
                    <a:pt x="4601" y="8055"/>
                    <a:pt x="4605" y="8055"/>
                  </a:cubicBezTo>
                  <a:cubicBezTo>
                    <a:pt x="4921" y="8055"/>
                    <a:pt x="4528" y="6433"/>
                    <a:pt x="4528" y="6433"/>
                  </a:cubicBezTo>
                  <a:cubicBezTo>
                    <a:pt x="4461" y="6326"/>
                    <a:pt x="4311" y="6294"/>
                    <a:pt x="4156" y="6294"/>
                  </a:cubicBezTo>
                  <a:cubicBezTo>
                    <a:pt x="3923" y="6294"/>
                    <a:pt x="3676" y="6367"/>
                    <a:pt x="3676" y="636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8"/>
            <p:cNvSpPr/>
            <p:nvPr/>
          </p:nvSpPr>
          <p:spPr>
            <a:xfrm>
              <a:off x="4315252" y="4313391"/>
              <a:ext cx="146244" cy="256528"/>
            </a:xfrm>
            <a:custGeom>
              <a:avLst/>
              <a:gdLst/>
              <a:ahLst/>
              <a:cxnLst/>
              <a:rect l="l" t="t" r="r" b="b"/>
              <a:pathLst>
                <a:path w="4563" h="8004" extrusionOk="0">
                  <a:moveTo>
                    <a:pt x="1" y="0"/>
                  </a:moveTo>
                  <a:cubicBezTo>
                    <a:pt x="18" y="33"/>
                    <a:pt x="34" y="67"/>
                    <a:pt x="51" y="84"/>
                  </a:cubicBezTo>
                  <a:cubicBezTo>
                    <a:pt x="51" y="50"/>
                    <a:pt x="34" y="33"/>
                    <a:pt x="1" y="0"/>
                  </a:cubicBezTo>
                  <a:close/>
                  <a:moveTo>
                    <a:pt x="51" y="84"/>
                  </a:moveTo>
                  <a:lnTo>
                    <a:pt x="51" y="84"/>
                  </a:lnTo>
                  <a:cubicBezTo>
                    <a:pt x="84" y="167"/>
                    <a:pt x="118" y="251"/>
                    <a:pt x="168" y="334"/>
                  </a:cubicBezTo>
                  <a:cubicBezTo>
                    <a:pt x="285" y="568"/>
                    <a:pt x="435" y="869"/>
                    <a:pt x="619" y="1220"/>
                  </a:cubicBezTo>
                  <a:cubicBezTo>
                    <a:pt x="1020" y="1972"/>
                    <a:pt x="1571" y="2991"/>
                    <a:pt x="2206" y="4110"/>
                  </a:cubicBezTo>
                  <a:cubicBezTo>
                    <a:pt x="2841" y="5213"/>
                    <a:pt x="3443" y="6216"/>
                    <a:pt x="3877" y="6934"/>
                  </a:cubicBezTo>
                  <a:lnTo>
                    <a:pt x="4412" y="7786"/>
                  </a:lnTo>
                  <a:cubicBezTo>
                    <a:pt x="4462" y="7870"/>
                    <a:pt x="4512" y="7937"/>
                    <a:pt x="4562" y="8003"/>
                  </a:cubicBezTo>
                  <a:cubicBezTo>
                    <a:pt x="4529" y="7937"/>
                    <a:pt x="4479" y="7853"/>
                    <a:pt x="4429" y="7770"/>
                  </a:cubicBezTo>
                  <a:cubicBezTo>
                    <a:pt x="4295" y="7536"/>
                    <a:pt x="4128" y="7252"/>
                    <a:pt x="3911" y="6917"/>
                  </a:cubicBezTo>
                  <a:cubicBezTo>
                    <a:pt x="3493" y="6182"/>
                    <a:pt x="2891" y="5196"/>
                    <a:pt x="2256" y="4077"/>
                  </a:cubicBezTo>
                  <a:cubicBezTo>
                    <a:pt x="1622" y="2957"/>
                    <a:pt x="1070" y="1938"/>
                    <a:pt x="669" y="1203"/>
                  </a:cubicBezTo>
                  <a:lnTo>
                    <a:pt x="185" y="318"/>
                  </a:lnTo>
                  <a:lnTo>
                    <a:pt x="51" y="8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8"/>
            <p:cNvSpPr/>
            <p:nvPr/>
          </p:nvSpPr>
          <p:spPr>
            <a:xfrm>
              <a:off x="4428805" y="4516940"/>
              <a:ext cx="32146" cy="5320"/>
            </a:xfrm>
            <a:custGeom>
              <a:avLst/>
              <a:gdLst/>
              <a:ahLst/>
              <a:cxnLst/>
              <a:rect l="l" t="t" r="r" b="b"/>
              <a:pathLst>
                <a:path w="1003" h="166" extrusionOk="0">
                  <a:moveTo>
                    <a:pt x="491" y="0"/>
                  </a:moveTo>
                  <a:cubicBezTo>
                    <a:pt x="319" y="0"/>
                    <a:pt x="147" y="50"/>
                    <a:pt x="0" y="149"/>
                  </a:cubicBezTo>
                  <a:cubicBezTo>
                    <a:pt x="148" y="94"/>
                    <a:pt x="306" y="69"/>
                    <a:pt x="465" y="69"/>
                  </a:cubicBezTo>
                  <a:cubicBezTo>
                    <a:pt x="648" y="69"/>
                    <a:pt x="833" y="103"/>
                    <a:pt x="1003" y="165"/>
                  </a:cubicBezTo>
                  <a:cubicBezTo>
                    <a:pt x="849" y="55"/>
                    <a:pt x="67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8"/>
            <p:cNvSpPr/>
            <p:nvPr/>
          </p:nvSpPr>
          <p:spPr>
            <a:xfrm>
              <a:off x="4425568" y="4462423"/>
              <a:ext cx="17724" cy="2756"/>
            </a:xfrm>
            <a:custGeom>
              <a:avLst/>
              <a:gdLst/>
              <a:ahLst/>
              <a:cxnLst/>
              <a:rect l="l" t="t" r="r" b="b"/>
              <a:pathLst>
                <a:path w="553" h="86" extrusionOk="0">
                  <a:moveTo>
                    <a:pt x="166" y="1"/>
                  </a:moveTo>
                  <a:cubicBezTo>
                    <a:pt x="113" y="1"/>
                    <a:pt x="60" y="9"/>
                    <a:pt x="1" y="28"/>
                  </a:cubicBezTo>
                  <a:cubicBezTo>
                    <a:pt x="84" y="62"/>
                    <a:pt x="185" y="79"/>
                    <a:pt x="268" y="79"/>
                  </a:cubicBezTo>
                  <a:cubicBezTo>
                    <a:pt x="298" y="83"/>
                    <a:pt x="325" y="85"/>
                    <a:pt x="353" y="85"/>
                  </a:cubicBezTo>
                  <a:cubicBezTo>
                    <a:pt x="419" y="85"/>
                    <a:pt x="481" y="74"/>
                    <a:pt x="552" y="62"/>
                  </a:cubicBezTo>
                  <a:cubicBezTo>
                    <a:pt x="490" y="24"/>
                    <a:pt x="417" y="5"/>
                    <a:pt x="350" y="5"/>
                  </a:cubicBezTo>
                  <a:cubicBezTo>
                    <a:pt x="328" y="5"/>
                    <a:pt x="306" y="8"/>
                    <a:pt x="285" y="12"/>
                  </a:cubicBezTo>
                  <a:cubicBezTo>
                    <a:pt x="243" y="5"/>
                    <a:pt x="205" y="1"/>
                    <a:pt x="1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8"/>
            <p:cNvSpPr/>
            <p:nvPr/>
          </p:nvSpPr>
          <p:spPr>
            <a:xfrm>
              <a:off x="4425055" y="4447039"/>
              <a:ext cx="14487" cy="5256"/>
            </a:xfrm>
            <a:custGeom>
              <a:avLst/>
              <a:gdLst/>
              <a:ahLst/>
              <a:cxnLst/>
              <a:rect l="l" t="t" r="r" b="b"/>
              <a:pathLst>
                <a:path w="452" h="164" extrusionOk="0">
                  <a:moveTo>
                    <a:pt x="30" y="1"/>
                  </a:moveTo>
                  <a:cubicBezTo>
                    <a:pt x="15" y="1"/>
                    <a:pt x="5" y="3"/>
                    <a:pt x="0" y="7"/>
                  </a:cubicBezTo>
                  <a:cubicBezTo>
                    <a:pt x="0" y="24"/>
                    <a:pt x="100" y="74"/>
                    <a:pt x="217" y="107"/>
                  </a:cubicBezTo>
                  <a:cubicBezTo>
                    <a:pt x="305" y="145"/>
                    <a:pt x="383" y="164"/>
                    <a:pt x="424" y="164"/>
                  </a:cubicBezTo>
                  <a:cubicBezTo>
                    <a:pt x="438" y="164"/>
                    <a:pt x="447" y="162"/>
                    <a:pt x="451" y="158"/>
                  </a:cubicBezTo>
                  <a:cubicBezTo>
                    <a:pt x="451" y="141"/>
                    <a:pt x="351" y="91"/>
                    <a:pt x="234" y="41"/>
                  </a:cubicBezTo>
                  <a:cubicBezTo>
                    <a:pt x="148" y="16"/>
                    <a:pt x="72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8"/>
            <p:cNvSpPr/>
            <p:nvPr/>
          </p:nvSpPr>
          <p:spPr>
            <a:xfrm>
              <a:off x="4435215" y="4431174"/>
              <a:ext cx="9134" cy="16153"/>
            </a:xfrm>
            <a:custGeom>
              <a:avLst/>
              <a:gdLst/>
              <a:ahLst/>
              <a:cxnLst/>
              <a:rect l="l" t="t" r="r" b="b"/>
              <a:pathLst>
                <a:path w="285" h="504" extrusionOk="0">
                  <a:moveTo>
                    <a:pt x="1" y="1"/>
                  </a:moveTo>
                  <a:cubicBezTo>
                    <a:pt x="17" y="101"/>
                    <a:pt x="51" y="185"/>
                    <a:pt x="118" y="268"/>
                  </a:cubicBezTo>
                  <a:cubicBezTo>
                    <a:pt x="180" y="393"/>
                    <a:pt x="257" y="504"/>
                    <a:pt x="281" y="504"/>
                  </a:cubicBezTo>
                  <a:cubicBezTo>
                    <a:pt x="282" y="504"/>
                    <a:pt x="284" y="503"/>
                    <a:pt x="285" y="502"/>
                  </a:cubicBezTo>
                  <a:cubicBezTo>
                    <a:pt x="268" y="402"/>
                    <a:pt x="218" y="318"/>
                    <a:pt x="168" y="235"/>
                  </a:cubicBezTo>
                  <a:cubicBezTo>
                    <a:pt x="84" y="10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8"/>
            <p:cNvSpPr/>
            <p:nvPr/>
          </p:nvSpPr>
          <p:spPr>
            <a:xfrm>
              <a:off x="4443773" y="4422617"/>
              <a:ext cx="9134" cy="18845"/>
            </a:xfrm>
            <a:custGeom>
              <a:avLst/>
              <a:gdLst/>
              <a:ahLst/>
              <a:cxnLst/>
              <a:rect l="l" t="t" r="r" b="b"/>
              <a:pathLst>
                <a:path w="285" h="588" extrusionOk="0">
                  <a:moveTo>
                    <a:pt x="1" y="1"/>
                  </a:moveTo>
                  <a:cubicBezTo>
                    <a:pt x="1" y="118"/>
                    <a:pt x="18" y="235"/>
                    <a:pt x="84" y="335"/>
                  </a:cubicBezTo>
                  <a:cubicBezTo>
                    <a:pt x="146" y="490"/>
                    <a:pt x="252" y="587"/>
                    <a:pt x="280" y="587"/>
                  </a:cubicBezTo>
                  <a:cubicBezTo>
                    <a:pt x="282" y="587"/>
                    <a:pt x="284" y="587"/>
                    <a:pt x="285" y="585"/>
                  </a:cubicBezTo>
                  <a:cubicBezTo>
                    <a:pt x="235" y="485"/>
                    <a:pt x="201" y="402"/>
                    <a:pt x="135" y="301"/>
                  </a:cubicBezTo>
                  <a:cubicBezTo>
                    <a:pt x="101" y="201"/>
                    <a:pt x="51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8"/>
            <p:cNvSpPr/>
            <p:nvPr/>
          </p:nvSpPr>
          <p:spPr>
            <a:xfrm>
              <a:off x="4440023" y="4461141"/>
              <a:ext cx="29486" cy="24166"/>
            </a:xfrm>
            <a:custGeom>
              <a:avLst/>
              <a:gdLst/>
              <a:ahLst/>
              <a:cxnLst/>
              <a:rect l="l" t="t" r="r" b="b"/>
              <a:pathLst>
                <a:path w="920" h="754" extrusionOk="0">
                  <a:moveTo>
                    <a:pt x="176" y="73"/>
                  </a:moveTo>
                  <a:cubicBezTo>
                    <a:pt x="235" y="73"/>
                    <a:pt x="293" y="77"/>
                    <a:pt x="352" y="85"/>
                  </a:cubicBezTo>
                  <a:cubicBezTo>
                    <a:pt x="469" y="102"/>
                    <a:pt x="569" y="152"/>
                    <a:pt x="669" y="236"/>
                  </a:cubicBezTo>
                  <a:cubicBezTo>
                    <a:pt x="770" y="336"/>
                    <a:pt x="836" y="469"/>
                    <a:pt x="853" y="620"/>
                  </a:cubicBezTo>
                  <a:cubicBezTo>
                    <a:pt x="842" y="664"/>
                    <a:pt x="809" y="687"/>
                    <a:pt x="768" y="687"/>
                  </a:cubicBezTo>
                  <a:cubicBezTo>
                    <a:pt x="747" y="687"/>
                    <a:pt x="725" y="681"/>
                    <a:pt x="703" y="670"/>
                  </a:cubicBezTo>
                  <a:cubicBezTo>
                    <a:pt x="653" y="637"/>
                    <a:pt x="586" y="586"/>
                    <a:pt x="536" y="536"/>
                  </a:cubicBezTo>
                  <a:cubicBezTo>
                    <a:pt x="452" y="453"/>
                    <a:pt x="352" y="369"/>
                    <a:pt x="268" y="269"/>
                  </a:cubicBezTo>
                  <a:cubicBezTo>
                    <a:pt x="205" y="190"/>
                    <a:pt x="156" y="122"/>
                    <a:pt x="123" y="74"/>
                  </a:cubicBezTo>
                  <a:lnTo>
                    <a:pt x="123" y="74"/>
                  </a:lnTo>
                  <a:cubicBezTo>
                    <a:pt x="141" y="73"/>
                    <a:pt x="159" y="73"/>
                    <a:pt x="176" y="73"/>
                  </a:cubicBezTo>
                  <a:close/>
                  <a:moveTo>
                    <a:pt x="69" y="0"/>
                  </a:moveTo>
                  <a:cubicBezTo>
                    <a:pt x="68" y="0"/>
                    <a:pt x="68" y="1"/>
                    <a:pt x="68" y="2"/>
                  </a:cubicBezTo>
                  <a:cubicBezTo>
                    <a:pt x="74" y="19"/>
                    <a:pt x="81" y="37"/>
                    <a:pt x="89" y="55"/>
                  </a:cubicBezTo>
                  <a:lnTo>
                    <a:pt x="89" y="55"/>
                  </a:lnTo>
                  <a:cubicBezTo>
                    <a:pt x="30" y="71"/>
                    <a:pt x="1" y="85"/>
                    <a:pt x="1" y="85"/>
                  </a:cubicBezTo>
                  <a:cubicBezTo>
                    <a:pt x="33" y="81"/>
                    <a:pt x="65" y="77"/>
                    <a:pt x="98" y="75"/>
                  </a:cubicBezTo>
                  <a:lnTo>
                    <a:pt x="98" y="75"/>
                  </a:lnTo>
                  <a:cubicBezTo>
                    <a:pt x="134" y="151"/>
                    <a:pt x="184" y="227"/>
                    <a:pt x="235" y="302"/>
                  </a:cubicBezTo>
                  <a:cubicBezTo>
                    <a:pt x="318" y="403"/>
                    <a:pt x="402" y="503"/>
                    <a:pt x="502" y="586"/>
                  </a:cubicBezTo>
                  <a:cubicBezTo>
                    <a:pt x="552" y="637"/>
                    <a:pt x="619" y="687"/>
                    <a:pt x="686" y="720"/>
                  </a:cubicBezTo>
                  <a:cubicBezTo>
                    <a:pt x="719" y="753"/>
                    <a:pt x="770" y="753"/>
                    <a:pt x="820" y="753"/>
                  </a:cubicBezTo>
                  <a:cubicBezTo>
                    <a:pt x="870" y="737"/>
                    <a:pt x="903" y="687"/>
                    <a:pt x="920" y="637"/>
                  </a:cubicBezTo>
                  <a:cubicBezTo>
                    <a:pt x="903" y="319"/>
                    <a:pt x="653" y="68"/>
                    <a:pt x="352" y="35"/>
                  </a:cubicBezTo>
                  <a:cubicBezTo>
                    <a:pt x="317" y="28"/>
                    <a:pt x="283" y="24"/>
                    <a:pt x="248" y="24"/>
                  </a:cubicBezTo>
                  <a:cubicBezTo>
                    <a:pt x="201" y="24"/>
                    <a:pt x="154" y="32"/>
                    <a:pt x="106" y="50"/>
                  </a:cubicBezTo>
                  <a:lnTo>
                    <a:pt x="106" y="50"/>
                  </a:lnTo>
                  <a:cubicBezTo>
                    <a:pt x="84" y="18"/>
                    <a:pt x="72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8"/>
            <p:cNvSpPr/>
            <p:nvPr/>
          </p:nvSpPr>
          <p:spPr>
            <a:xfrm>
              <a:off x="4442170" y="4441815"/>
              <a:ext cx="16121" cy="22082"/>
            </a:xfrm>
            <a:custGeom>
              <a:avLst/>
              <a:gdLst/>
              <a:ahLst/>
              <a:cxnLst/>
              <a:rect l="l" t="t" r="r" b="b"/>
              <a:pathLst>
                <a:path w="503" h="689" extrusionOk="0">
                  <a:moveTo>
                    <a:pt x="344" y="1"/>
                  </a:moveTo>
                  <a:cubicBezTo>
                    <a:pt x="309" y="1"/>
                    <a:pt x="275" y="13"/>
                    <a:pt x="251" y="37"/>
                  </a:cubicBezTo>
                  <a:cubicBezTo>
                    <a:pt x="201" y="70"/>
                    <a:pt x="168" y="103"/>
                    <a:pt x="151" y="153"/>
                  </a:cubicBezTo>
                  <a:cubicBezTo>
                    <a:pt x="101" y="237"/>
                    <a:pt x="68" y="321"/>
                    <a:pt x="34" y="404"/>
                  </a:cubicBezTo>
                  <a:cubicBezTo>
                    <a:pt x="17" y="488"/>
                    <a:pt x="1" y="571"/>
                    <a:pt x="17" y="655"/>
                  </a:cubicBezTo>
                  <a:cubicBezTo>
                    <a:pt x="34" y="655"/>
                    <a:pt x="34" y="571"/>
                    <a:pt x="84" y="421"/>
                  </a:cubicBezTo>
                  <a:cubicBezTo>
                    <a:pt x="118" y="337"/>
                    <a:pt x="151" y="270"/>
                    <a:pt x="201" y="187"/>
                  </a:cubicBezTo>
                  <a:cubicBezTo>
                    <a:pt x="227" y="136"/>
                    <a:pt x="292" y="65"/>
                    <a:pt x="351" y="65"/>
                  </a:cubicBezTo>
                  <a:cubicBezTo>
                    <a:pt x="369" y="65"/>
                    <a:pt x="386" y="71"/>
                    <a:pt x="402" y="87"/>
                  </a:cubicBezTo>
                  <a:cubicBezTo>
                    <a:pt x="435" y="170"/>
                    <a:pt x="418" y="287"/>
                    <a:pt x="385" y="371"/>
                  </a:cubicBezTo>
                  <a:cubicBezTo>
                    <a:pt x="352" y="438"/>
                    <a:pt x="285" y="504"/>
                    <a:pt x="235" y="571"/>
                  </a:cubicBezTo>
                  <a:cubicBezTo>
                    <a:pt x="168" y="604"/>
                    <a:pt x="101" y="654"/>
                    <a:pt x="35" y="688"/>
                  </a:cubicBezTo>
                  <a:lnTo>
                    <a:pt x="35" y="688"/>
                  </a:lnTo>
                  <a:cubicBezTo>
                    <a:pt x="127" y="684"/>
                    <a:pt x="204" y="652"/>
                    <a:pt x="251" y="605"/>
                  </a:cubicBezTo>
                  <a:cubicBezTo>
                    <a:pt x="335" y="538"/>
                    <a:pt x="385" y="471"/>
                    <a:pt x="435" y="387"/>
                  </a:cubicBezTo>
                  <a:cubicBezTo>
                    <a:pt x="502" y="287"/>
                    <a:pt x="502" y="153"/>
                    <a:pt x="452" y="53"/>
                  </a:cubicBezTo>
                  <a:cubicBezTo>
                    <a:pt x="425" y="17"/>
                    <a:pt x="384" y="1"/>
                    <a:pt x="344" y="1"/>
                  </a:cubicBezTo>
                  <a:close/>
                  <a:moveTo>
                    <a:pt x="35" y="688"/>
                  </a:moveTo>
                  <a:lnTo>
                    <a:pt x="35" y="688"/>
                  </a:lnTo>
                  <a:cubicBezTo>
                    <a:pt x="29" y="688"/>
                    <a:pt x="23" y="688"/>
                    <a:pt x="17" y="688"/>
                  </a:cubicBezTo>
                  <a:lnTo>
                    <a:pt x="34" y="688"/>
                  </a:lnTo>
                  <a:cubicBezTo>
                    <a:pt x="34" y="688"/>
                    <a:pt x="35" y="688"/>
                    <a:pt x="35" y="68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8"/>
            <p:cNvSpPr/>
            <p:nvPr/>
          </p:nvSpPr>
          <p:spPr>
            <a:xfrm>
              <a:off x="4346308" y="4292494"/>
              <a:ext cx="29486" cy="79292"/>
            </a:xfrm>
            <a:custGeom>
              <a:avLst/>
              <a:gdLst/>
              <a:ahLst/>
              <a:cxnLst/>
              <a:rect l="l" t="t" r="r" b="b"/>
              <a:pathLst>
                <a:path w="920" h="2474" extrusionOk="0">
                  <a:moveTo>
                    <a:pt x="402" y="0"/>
                  </a:moveTo>
                  <a:cubicBezTo>
                    <a:pt x="385" y="17"/>
                    <a:pt x="485" y="134"/>
                    <a:pt x="586" y="368"/>
                  </a:cubicBezTo>
                  <a:cubicBezTo>
                    <a:pt x="853" y="970"/>
                    <a:pt x="736" y="1688"/>
                    <a:pt x="302" y="2189"/>
                  </a:cubicBezTo>
                  <a:cubicBezTo>
                    <a:pt x="135" y="2373"/>
                    <a:pt x="1" y="2457"/>
                    <a:pt x="18" y="2473"/>
                  </a:cubicBezTo>
                  <a:cubicBezTo>
                    <a:pt x="51" y="2457"/>
                    <a:pt x="84" y="2440"/>
                    <a:pt x="118" y="2406"/>
                  </a:cubicBezTo>
                  <a:cubicBezTo>
                    <a:pt x="185" y="2356"/>
                    <a:pt x="268" y="2289"/>
                    <a:pt x="335" y="2206"/>
                  </a:cubicBezTo>
                  <a:cubicBezTo>
                    <a:pt x="820" y="1705"/>
                    <a:pt x="920" y="970"/>
                    <a:pt x="636" y="351"/>
                  </a:cubicBezTo>
                  <a:cubicBezTo>
                    <a:pt x="586" y="251"/>
                    <a:pt x="536" y="168"/>
                    <a:pt x="469" y="84"/>
                  </a:cubicBezTo>
                  <a:cubicBezTo>
                    <a:pt x="435" y="34"/>
                    <a:pt x="402" y="0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8"/>
            <p:cNvSpPr/>
            <p:nvPr/>
          </p:nvSpPr>
          <p:spPr>
            <a:xfrm>
              <a:off x="4372013" y="4382971"/>
              <a:ext cx="25223" cy="45030"/>
            </a:xfrm>
            <a:custGeom>
              <a:avLst/>
              <a:gdLst/>
              <a:ahLst/>
              <a:cxnLst/>
              <a:rect l="l" t="t" r="r" b="b"/>
              <a:pathLst>
                <a:path w="787" h="1405" extrusionOk="0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68" y="502"/>
                    <a:pt x="435" y="987"/>
                    <a:pt x="770" y="1405"/>
                  </a:cubicBezTo>
                  <a:cubicBezTo>
                    <a:pt x="786" y="1388"/>
                    <a:pt x="602" y="1087"/>
                    <a:pt x="385" y="703"/>
                  </a:cubicBezTo>
                  <a:cubicBezTo>
                    <a:pt x="173" y="328"/>
                    <a:pt x="25" y="1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8"/>
            <p:cNvSpPr/>
            <p:nvPr/>
          </p:nvSpPr>
          <p:spPr>
            <a:xfrm>
              <a:off x="4347943" y="4353004"/>
              <a:ext cx="7500" cy="9230"/>
            </a:xfrm>
            <a:custGeom>
              <a:avLst/>
              <a:gdLst/>
              <a:ahLst/>
              <a:cxnLst/>
              <a:rect l="l" t="t" r="r" b="b"/>
              <a:pathLst>
                <a:path w="234" h="288" extrusionOk="0">
                  <a:moveTo>
                    <a:pt x="217" y="0"/>
                  </a:moveTo>
                  <a:cubicBezTo>
                    <a:pt x="201" y="0"/>
                    <a:pt x="167" y="67"/>
                    <a:pt x="117" y="134"/>
                  </a:cubicBezTo>
                  <a:cubicBezTo>
                    <a:pt x="50" y="201"/>
                    <a:pt x="0" y="268"/>
                    <a:pt x="17" y="285"/>
                  </a:cubicBezTo>
                  <a:cubicBezTo>
                    <a:pt x="19" y="287"/>
                    <a:pt x="22" y="288"/>
                    <a:pt x="26" y="288"/>
                  </a:cubicBezTo>
                  <a:cubicBezTo>
                    <a:pt x="51" y="288"/>
                    <a:pt x="109" y="240"/>
                    <a:pt x="167" y="168"/>
                  </a:cubicBezTo>
                  <a:cubicBezTo>
                    <a:pt x="234" y="84"/>
                    <a:pt x="234" y="0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8"/>
            <p:cNvSpPr/>
            <p:nvPr/>
          </p:nvSpPr>
          <p:spPr>
            <a:xfrm>
              <a:off x="4316625" y="4291949"/>
              <a:ext cx="54677" cy="80349"/>
            </a:xfrm>
            <a:custGeom>
              <a:avLst/>
              <a:gdLst/>
              <a:ahLst/>
              <a:cxnLst/>
              <a:rect l="l" t="t" r="r" b="b"/>
              <a:pathLst>
                <a:path w="1706" h="2507" extrusionOk="0">
                  <a:moveTo>
                    <a:pt x="1338" y="1"/>
                  </a:moveTo>
                  <a:lnTo>
                    <a:pt x="1" y="769"/>
                  </a:lnTo>
                  <a:lnTo>
                    <a:pt x="953" y="2507"/>
                  </a:lnTo>
                  <a:cubicBezTo>
                    <a:pt x="1321" y="2206"/>
                    <a:pt x="1555" y="1789"/>
                    <a:pt x="1622" y="1321"/>
                  </a:cubicBezTo>
                  <a:cubicBezTo>
                    <a:pt x="1705" y="853"/>
                    <a:pt x="1605" y="385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8"/>
            <p:cNvSpPr/>
            <p:nvPr/>
          </p:nvSpPr>
          <p:spPr>
            <a:xfrm>
              <a:off x="4360534" y="4333710"/>
              <a:ext cx="3782" cy="9166"/>
            </a:xfrm>
            <a:custGeom>
              <a:avLst/>
              <a:gdLst/>
              <a:ahLst/>
              <a:cxnLst/>
              <a:rect l="l" t="t" r="r" b="b"/>
              <a:pathLst>
                <a:path w="118" h="286" extrusionOk="0">
                  <a:moveTo>
                    <a:pt x="101" y="1"/>
                  </a:moveTo>
                  <a:cubicBezTo>
                    <a:pt x="84" y="1"/>
                    <a:pt x="51" y="51"/>
                    <a:pt x="34" y="135"/>
                  </a:cubicBezTo>
                  <a:cubicBezTo>
                    <a:pt x="1" y="218"/>
                    <a:pt x="1" y="285"/>
                    <a:pt x="18" y="285"/>
                  </a:cubicBezTo>
                  <a:cubicBezTo>
                    <a:pt x="34" y="285"/>
                    <a:pt x="68" y="235"/>
                    <a:pt x="101" y="151"/>
                  </a:cubicBezTo>
                  <a:cubicBezTo>
                    <a:pt x="118" y="68"/>
                    <a:pt x="118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8"/>
            <p:cNvSpPr/>
            <p:nvPr/>
          </p:nvSpPr>
          <p:spPr>
            <a:xfrm>
              <a:off x="4360534" y="4313839"/>
              <a:ext cx="4295" cy="10352"/>
            </a:xfrm>
            <a:custGeom>
              <a:avLst/>
              <a:gdLst/>
              <a:ahLst/>
              <a:cxnLst/>
              <a:rect l="l" t="t" r="r" b="b"/>
              <a:pathLst>
                <a:path w="134" h="323" extrusionOk="0">
                  <a:moveTo>
                    <a:pt x="24" y="0"/>
                  </a:moveTo>
                  <a:cubicBezTo>
                    <a:pt x="22" y="0"/>
                    <a:pt x="19" y="1"/>
                    <a:pt x="18" y="3"/>
                  </a:cubicBezTo>
                  <a:cubicBezTo>
                    <a:pt x="1" y="19"/>
                    <a:pt x="34" y="86"/>
                    <a:pt x="51" y="170"/>
                  </a:cubicBezTo>
                  <a:cubicBezTo>
                    <a:pt x="68" y="253"/>
                    <a:pt x="68" y="320"/>
                    <a:pt x="84" y="320"/>
                  </a:cubicBezTo>
                  <a:cubicBezTo>
                    <a:pt x="86" y="322"/>
                    <a:pt x="87" y="322"/>
                    <a:pt x="89" y="322"/>
                  </a:cubicBezTo>
                  <a:cubicBezTo>
                    <a:pt x="107" y="322"/>
                    <a:pt x="133" y="245"/>
                    <a:pt x="118" y="153"/>
                  </a:cubicBezTo>
                  <a:cubicBezTo>
                    <a:pt x="103" y="63"/>
                    <a:pt x="48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8"/>
            <p:cNvSpPr/>
            <p:nvPr/>
          </p:nvSpPr>
          <p:spPr>
            <a:xfrm>
              <a:off x="4356784" y="4300538"/>
              <a:ext cx="2179" cy="5897"/>
            </a:xfrm>
            <a:custGeom>
              <a:avLst/>
              <a:gdLst/>
              <a:ahLst/>
              <a:cxnLst/>
              <a:rect l="l" t="t" r="r" b="b"/>
              <a:pathLst>
                <a:path w="68" h="184" extrusionOk="0">
                  <a:moveTo>
                    <a:pt x="18" y="0"/>
                  </a:moveTo>
                  <a:cubicBezTo>
                    <a:pt x="1" y="17"/>
                    <a:pt x="1" y="50"/>
                    <a:pt x="1" y="100"/>
                  </a:cubicBezTo>
                  <a:cubicBezTo>
                    <a:pt x="18" y="150"/>
                    <a:pt x="34" y="184"/>
                    <a:pt x="51" y="184"/>
                  </a:cubicBezTo>
                  <a:cubicBezTo>
                    <a:pt x="68" y="184"/>
                    <a:pt x="68" y="134"/>
                    <a:pt x="68" y="84"/>
                  </a:cubicBezTo>
                  <a:cubicBezTo>
                    <a:pt x="68" y="33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8"/>
            <p:cNvSpPr/>
            <p:nvPr/>
          </p:nvSpPr>
          <p:spPr>
            <a:xfrm>
              <a:off x="5317744" y="4539375"/>
              <a:ext cx="326141" cy="132206"/>
            </a:xfrm>
            <a:custGeom>
              <a:avLst/>
              <a:gdLst/>
              <a:ahLst/>
              <a:cxnLst/>
              <a:rect l="l" t="t" r="r" b="b"/>
              <a:pathLst>
                <a:path w="10176" h="4125" extrusionOk="0">
                  <a:moveTo>
                    <a:pt x="217" y="0"/>
                  </a:moveTo>
                  <a:lnTo>
                    <a:pt x="0" y="3676"/>
                  </a:lnTo>
                  <a:lnTo>
                    <a:pt x="334" y="3709"/>
                  </a:lnTo>
                  <a:cubicBezTo>
                    <a:pt x="1514" y="3814"/>
                    <a:pt x="5572" y="4125"/>
                    <a:pt x="7759" y="4125"/>
                  </a:cubicBezTo>
                  <a:cubicBezTo>
                    <a:pt x="8360" y="4125"/>
                    <a:pt x="8820" y="4101"/>
                    <a:pt x="9040" y="4044"/>
                  </a:cubicBezTo>
                  <a:cubicBezTo>
                    <a:pt x="10176" y="3743"/>
                    <a:pt x="5564" y="2523"/>
                    <a:pt x="5564" y="2523"/>
                  </a:cubicBezTo>
                  <a:lnTo>
                    <a:pt x="5631" y="33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8"/>
            <p:cNvSpPr/>
            <p:nvPr/>
          </p:nvSpPr>
          <p:spPr>
            <a:xfrm>
              <a:off x="5317744" y="4605238"/>
              <a:ext cx="63747" cy="53043"/>
            </a:xfrm>
            <a:custGeom>
              <a:avLst/>
              <a:gdLst/>
              <a:ahLst/>
              <a:cxnLst/>
              <a:rect l="l" t="t" r="r" b="b"/>
              <a:pathLst>
                <a:path w="1989" h="1655" extrusionOk="0">
                  <a:moveTo>
                    <a:pt x="67" y="0"/>
                  </a:moveTo>
                  <a:lnTo>
                    <a:pt x="0" y="1537"/>
                  </a:lnTo>
                  <a:lnTo>
                    <a:pt x="1989" y="1654"/>
                  </a:lnTo>
                  <a:cubicBezTo>
                    <a:pt x="1922" y="1186"/>
                    <a:pt x="1688" y="752"/>
                    <a:pt x="1320" y="451"/>
                  </a:cubicBezTo>
                  <a:cubicBezTo>
                    <a:pt x="969" y="151"/>
                    <a:pt x="518" y="0"/>
                    <a:pt x="67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8"/>
            <p:cNvSpPr/>
            <p:nvPr/>
          </p:nvSpPr>
          <p:spPr>
            <a:xfrm>
              <a:off x="5317744" y="4642191"/>
              <a:ext cx="302039" cy="28909"/>
            </a:xfrm>
            <a:custGeom>
              <a:avLst/>
              <a:gdLst/>
              <a:ahLst/>
              <a:cxnLst/>
              <a:rect l="l" t="t" r="r" b="b"/>
              <a:pathLst>
                <a:path w="9424" h="902" extrusionOk="0">
                  <a:moveTo>
                    <a:pt x="7820" y="0"/>
                  </a:moveTo>
                  <a:cubicBezTo>
                    <a:pt x="7486" y="0"/>
                    <a:pt x="7302" y="685"/>
                    <a:pt x="7302" y="685"/>
                  </a:cubicBezTo>
                  <a:lnTo>
                    <a:pt x="0" y="334"/>
                  </a:lnTo>
                  <a:lnTo>
                    <a:pt x="0" y="468"/>
                  </a:lnTo>
                  <a:cubicBezTo>
                    <a:pt x="1914" y="713"/>
                    <a:pt x="5548" y="901"/>
                    <a:pt x="7634" y="901"/>
                  </a:cubicBezTo>
                  <a:cubicBezTo>
                    <a:pt x="8534" y="901"/>
                    <a:pt x="9146" y="866"/>
                    <a:pt x="9207" y="785"/>
                  </a:cubicBezTo>
                  <a:cubicBezTo>
                    <a:pt x="9424" y="535"/>
                    <a:pt x="7820" y="0"/>
                    <a:pt x="7820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8"/>
            <p:cNvSpPr/>
            <p:nvPr/>
          </p:nvSpPr>
          <p:spPr>
            <a:xfrm>
              <a:off x="5315052" y="4652896"/>
              <a:ext cx="298321" cy="13205"/>
            </a:xfrm>
            <a:custGeom>
              <a:avLst/>
              <a:gdLst/>
              <a:ahLst/>
              <a:cxnLst/>
              <a:rect l="l" t="t" r="r" b="b"/>
              <a:pathLst>
                <a:path w="9308" h="412" extrusionOk="0">
                  <a:moveTo>
                    <a:pt x="1" y="0"/>
                  </a:moveTo>
                  <a:cubicBezTo>
                    <a:pt x="34" y="0"/>
                    <a:pt x="68" y="17"/>
                    <a:pt x="101" y="17"/>
                  </a:cubicBezTo>
                  <a:cubicBezTo>
                    <a:pt x="185" y="17"/>
                    <a:pt x="268" y="34"/>
                    <a:pt x="368" y="34"/>
                  </a:cubicBezTo>
                  <a:lnTo>
                    <a:pt x="1371" y="117"/>
                  </a:lnTo>
                  <a:cubicBezTo>
                    <a:pt x="2206" y="184"/>
                    <a:pt x="3359" y="251"/>
                    <a:pt x="4646" y="301"/>
                  </a:cubicBezTo>
                  <a:cubicBezTo>
                    <a:pt x="5932" y="351"/>
                    <a:pt x="7102" y="368"/>
                    <a:pt x="7937" y="385"/>
                  </a:cubicBezTo>
                  <a:lnTo>
                    <a:pt x="8940" y="385"/>
                  </a:lnTo>
                  <a:cubicBezTo>
                    <a:pt x="9040" y="368"/>
                    <a:pt x="9124" y="368"/>
                    <a:pt x="9207" y="368"/>
                  </a:cubicBezTo>
                  <a:cubicBezTo>
                    <a:pt x="9215" y="399"/>
                    <a:pt x="9237" y="412"/>
                    <a:pt x="9259" y="412"/>
                  </a:cubicBezTo>
                  <a:cubicBezTo>
                    <a:pt x="9283" y="412"/>
                    <a:pt x="9307" y="395"/>
                    <a:pt x="9307" y="368"/>
                  </a:cubicBezTo>
                  <a:cubicBezTo>
                    <a:pt x="9307" y="332"/>
                    <a:pt x="9283" y="315"/>
                    <a:pt x="9259" y="315"/>
                  </a:cubicBezTo>
                  <a:cubicBezTo>
                    <a:pt x="9237" y="315"/>
                    <a:pt x="9215" y="328"/>
                    <a:pt x="9207" y="351"/>
                  </a:cubicBezTo>
                  <a:lnTo>
                    <a:pt x="8940" y="351"/>
                  </a:lnTo>
                  <a:lnTo>
                    <a:pt x="7937" y="334"/>
                  </a:lnTo>
                  <a:cubicBezTo>
                    <a:pt x="7102" y="318"/>
                    <a:pt x="5932" y="284"/>
                    <a:pt x="4646" y="234"/>
                  </a:cubicBezTo>
                  <a:cubicBezTo>
                    <a:pt x="3376" y="184"/>
                    <a:pt x="2206" y="134"/>
                    <a:pt x="1371" y="67"/>
                  </a:cubicBezTo>
                  <a:lnTo>
                    <a:pt x="368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8"/>
            <p:cNvSpPr/>
            <p:nvPr/>
          </p:nvSpPr>
          <p:spPr>
            <a:xfrm>
              <a:off x="5551228" y="4640044"/>
              <a:ext cx="18236" cy="26794"/>
            </a:xfrm>
            <a:custGeom>
              <a:avLst/>
              <a:gdLst/>
              <a:ahLst/>
              <a:cxnLst/>
              <a:rect l="l" t="t" r="r" b="b"/>
              <a:pathLst>
                <a:path w="569" h="83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234" y="134"/>
                    <a:pt x="0" y="468"/>
                    <a:pt x="17" y="836"/>
                  </a:cubicBezTo>
                  <a:cubicBezTo>
                    <a:pt x="84" y="502"/>
                    <a:pt x="284" y="201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8"/>
            <p:cNvSpPr/>
            <p:nvPr/>
          </p:nvSpPr>
          <p:spPr>
            <a:xfrm>
              <a:off x="5500333" y="4624436"/>
              <a:ext cx="10769" cy="14070"/>
            </a:xfrm>
            <a:custGeom>
              <a:avLst/>
              <a:gdLst/>
              <a:ahLst/>
              <a:cxnLst/>
              <a:rect l="l" t="t" r="r" b="b"/>
              <a:pathLst>
                <a:path w="336" h="439" extrusionOk="0">
                  <a:moveTo>
                    <a:pt x="313" y="1"/>
                  </a:moveTo>
                  <a:cubicBezTo>
                    <a:pt x="287" y="1"/>
                    <a:pt x="211" y="81"/>
                    <a:pt x="135" y="203"/>
                  </a:cubicBezTo>
                  <a:cubicBezTo>
                    <a:pt x="51" y="320"/>
                    <a:pt x="1" y="437"/>
                    <a:pt x="18" y="437"/>
                  </a:cubicBezTo>
                  <a:cubicBezTo>
                    <a:pt x="19" y="438"/>
                    <a:pt x="20" y="439"/>
                    <a:pt x="22" y="439"/>
                  </a:cubicBezTo>
                  <a:cubicBezTo>
                    <a:pt x="47" y="439"/>
                    <a:pt x="124" y="345"/>
                    <a:pt x="201" y="237"/>
                  </a:cubicBezTo>
                  <a:cubicBezTo>
                    <a:pt x="285" y="120"/>
                    <a:pt x="335" y="3"/>
                    <a:pt x="318" y="3"/>
                  </a:cubicBezTo>
                  <a:cubicBezTo>
                    <a:pt x="317" y="1"/>
                    <a:pt x="315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8"/>
            <p:cNvSpPr/>
            <p:nvPr/>
          </p:nvSpPr>
          <p:spPr>
            <a:xfrm>
              <a:off x="5486423" y="4621199"/>
              <a:ext cx="12339" cy="9327"/>
            </a:xfrm>
            <a:custGeom>
              <a:avLst/>
              <a:gdLst/>
              <a:ahLst/>
              <a:cxnLst/>
              <a:rect l="l" t="t" r="r" b="b"/>
              <a:pathLst>
                <a:path w="385" h="291" extrusionOk="0">
                  <a:moveTo>
                    <a:pt x="358" y="0"/>
                  </a:moveTo>
                  <a:cubicBezTo>
                    <a:pt x="330" y="0"/>
                    <a:pt x="255" y="48"/>
                    <a:pt x="168" y="120"/>
                  </a:cubicBezTo>
                  <a:cubicBezTo>
                    <a:pt x="67" y="204"/>
                    <a:pt x="0" y="271"/>
                    <a:pt x="17" y="287"/>
                  </a:cubicBezTo>
                  <a:cubicBezTo>
                    <a:pt x="19" y="290"/>
                    <a:pt x="23" y="291"/>
                    <a:pt x="27" y="291"/>
                  </a:cubicBezTo>
                  <a:cubicBezTo>
                    <a:pt x="56" y="291"/>
                    <a:pt x="130" y="243"/>
                    <a:pt x="218" y="171"/>
                  </a:cubicBezTo>
                  <a:cubicBezTo>
                    <a:pt x="318" y="87"/>
                    <a:pt x="385" y="3"/>
                    <a:pt x="368" y="3"/>
                  </a:cubicBezTo>
                  <a:cubicBezTo>
                    <a:pt x="366" y="1"/>
                    <a:pt x="363" y="0"/>
                    <a:pt x="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8"/>
            <p:cNvSpPr/>
            <p:nvPr/>
          </p:nvSpPr>
          <p:spPr>
            <a:xfrm>
              <a:off x="5475718" y="4601488"/>
              <a:ext cx="20897" cy="3814"/>
            </a:xfrm>
            <a:custGeom>
              <a:avLst/>
              <a:gdLst/>
              <a:ahLst/>
              <a:cxnLst/>
              <a:rect l="l" t="t" r="r" b="b"/>
              <a:pathLst>
                <a:path w="652" h="119" extrusionOk="0">
                  <a:moveTo>
                    <a:pt x="0" y="0"/>
                  </a:moveTo>
                  <a:lnTo>
                    <a:pt x="0" y="17"/>
                  </a:lnTo>
                  <a:cubicBezTo>
                    <a:pt x="130" y="82"/>
                    <a:pt x="273" y="119"/>
                    <a:pt x="417" y="119"/>
                  </a:cubicBezTo>
                  <a:cubicBezTo>
                    <a:pt x="496" y="119"/>
                    <a:pt x="575" y="107"/>
                    <a:pt x="652" y="84"/>
                  </a:cubicBezTo>
                  <a:cubicBezTo>
                    <a:pt x="552" y="67"/>
                    <a:pt x="435" y="50"/>
                    <a:pt x="334" y="50"/>
                  </a:cubicBezTo>
                  <a:cubicBezTo>
                    <a:pt x="218" y="17"/>
                    <a:pt x="11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8"/>
            <p:cNvSpPr/>
            <p:nvPr/>
          </p:nvSpPr>
          <p:spPr>
            <a:xfrm>
              <a:off x="5507320" y="4608539"/>
              <a:ext cx="33749" cy="18140"/>
            </a:xfrm>
            <a:custGeom>
              <a:avLst/>
              <a:gdLst/>
              <a:ahLst/>
              <a:cxnLst/>
              <a:rect l="l" t="t" r="r" b="b"/>
              <a:pathLst>
                <a:path w="1053" h="566" extrusionOk="0">
                  <a:moveTo>
                    <a:pt x="673" y="64"/>
                  </a:moveTo>
                  <a:cubicBezTo>
                    <a:pt x="767" y="64"/>
                    <a:pt x="863" y="87"/>
                    <a:pt x="953" y="131"/>
                  </a:cubicBezTo>
                  <a:cubicBezTo>
                    <a:pt x="1003" y="181"/>
                    <a:pt x="986" y="231"/>
                    <a:pt x="919" y="265"/>
                  </a:cubicBezTo>
                  <a:cubicBezTo>
                    <a:pt x="852" y="298"/>
                    <a:pt x="785" y="332"/>
                    <a:pt x="719" y="348"/>
                  </a:cubicBezTo>
                  <a:cubicBezTo>
                    <a:pt x="602" y="382"/>
                    <a:pt x="468" y="415"/>
                    <a:pt x="351" y="432"/>
                  </a:cubicBezTo>
                  <a:cubicBezTo>
                    <a:pt x="242" y="449"/>
                    <a:pt x="154" y="453"/>
                    <a:pt x="93" y="455"/>
                  </a:cubicBezTo>
                  <a:lnTo>
                    <a:pt x="93" y="455"/>
                  </a:lnTo>
                  <a:cubicBezTo>
                    <a:pt x="128" y="384"/>
                    <a:pt x="173" y="321"/>
                    <a:pt x="217" y="265"/>
                  </a:cubicBezTo>
                  <a:cubicBezTo>
                    <a:pt x="301" y="181"/>
                    <a:pt x="418" y="114"/>
                    <a:pt x="535" y="81"/>
                  </a:cubicBezTo>
                  <a:cubicBezTo>
                    <a:pt x="579" y="70"/>
                    <a:pt x="626" y="64"/>
                    <a:pt x="673" y="64"/>
                  </a:cubicBezTo>
                  <a:close/>
                  <a:moveTo>
                    <a:pt x="680" y="1"/>
                  </a:moveTo>
                  <a:cubicBezTo>
                    <a:pt x="495" y="1"/>
                    <a:pt x="312" y="82"/>
                    <a:pt x="184" y="231"/>
                  </a:cubicBezTo>
                  <a:cubicBezTo>
                    <a:pt x="136" y="296"/>
                    <a:pt x="88" y="375"/>
                    <a:pt x="69" y="456"/>
                  </a:cubicBezTo>
                  <a:lnTo>
                    <a:pt x="69" y="456"/>
                  </a:lnTo>
                  <a:cubicBezTo>
                    <a:pt x="24" y="457"/>
                    <a:pt x="0" y="458"/>
                    <a:pt x="0" y="465"/>
                  </a:cubicBezTo>
                  <a:cubicBezTo>
                    <a:pt x="22" y="468"/>
                    <a:pt x="43" y="471"/>
                    <a:pt x="65" y="474"/>
                  </a:cubicBezTo>
                  <a:lnTo>
                    <a:pt x="65" y="474"/>
                  </a:lnTo>
                  <a:cubicBezTo>
                    <a:pt x="50" y="535"/>
                    <a:pt x="50" y="566"/>
                    <a:pt x="50" y="566"/>
                  </a:cubicBezTo>
                  <a:cubicBezTo>
                    <a:pt x="59" y="535"/>
                    <a:pt x="70" y="505"/>
                    <a:pt x="83" y="477"/>
                  </a:cubicBezTo>
                  <a:lnTo>
                    <a:pt x="83" y="477"/>
                  </a:lnTo>
                  <a:cubicBezTo>
                    <a:pt x="138" y="484"/>
                    <a:pt x="193" y="489"/>
                    <a:pt x="248" y="489"/>
                  </a:cubicBezTo>
                  <a:cubicBezTo>
                    <a:pt x="282" y="489"/>
                    <a:pt x="317" y="487"/>
                    <a:pt x="351" y="482"/>
                  </a:cubicBezTo>
                  <a:cubicBezTo>
                    <a:pt x="485" y="465"/>
                    <a:pt x="602" y="449"/>
                    <a:pt x="735" y="415"/>
                  </a:cubicBezTo>
                  <a:cubicBezTo>
                    <a:pt x="802" y="382"/>
                    <a:pt x="886" y="365"/>
                    <a:pt x="953" y="332"/>
                  </a:cubicBezTo>
                  <a:cubicBezTo>
                    <a:pt x="986" y="298"/>
                    <a:pt x="1019" y="265"/>
                    <a:pt x="1036" y="215"/>
                  </a:cubicBezTo>
                  <a:cubicBezTo>
                    <a:pt x="1053" y="165"/>
                    <a:pt x="1036" y="114"/>
                    <a:pt x="986" y="81"/>
                  </a:cubicBezTo>
                  <a:cubicBezTo>
                    <a:pt x="889" y="27"/>
                    <a:pt x="784" y="1"/>
                    <a:pt x="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8"/>
            <p:cNvSpPr/>
            <p:nvPr/>
          </p:nvSpPr>
          <p:spPr>
            <a:xfrm>
              <a:off x="5496070" y="4602001"/>
              <a:ext cx="16089" cy="21986"/>
            </a:xfrm>
            <a:custGeom>
              <a:avLst/>
              <a:gdLst/>
              <a:ahLst/>
              <a:cxnLst/>
              <a:rect l="l" t="t" r="r" b="b"/>
              <a:pathLst>
                <a:path w="502" h="686" extrusionOk="0">
                  <a:moveTo>
                    <a:pt x="117" y="1"/>
                  </a:moveTo>
                  <a:cubicBezTo>
                    <a:pt x="50" y="1"/>
                    <a:pt x="0" y="84"/>
                    <a:pt x="0" y="151"/>
                  </a:cubicBezTo>
                  <a:cubicBezTo>
                    <a:pt x="17" y="218"/>
                    <a:pt x="34" y="268"/>
                    <a:pt x="67" y="318"/>
                  </a:cubicBezTo>
                  <a:cubicBezTo>
                    <a:pt x="100" y="385"/>
                    <a:pt x="151" y="469"/>
                    <a:pt x="217" y="536"/>
                  </a:cubicBezTo>
                  <a:cubicBezTo>
                    <a:pt x="268" y="602"/>
                    <a:pt x="334" y="653"/>
                    <a:pt x="418" y="686"/>
                  </a:cubicBezTo>
                  <a:cubicBezTo>
                    <a:pt x="418" y="669"/>
                    <a:pt x="351" y="619"/>
                    <a:pt x="251" y="502"/>
                  </a:cubicBezTo>
                  <a:cubicBezTo>
                    <a:pt x="201" y="435"/>
                    <a:pt x="151" y="369"/>
                    <a:pt x="117" y="285"/>
                  </a:cubicBezTo>
                  <a:cubicBezTo>
                    <a:pt x="67" y="201"/>
                    <a:pt x="34" y="68"/>
                    <a:pt x="134" y="68"/>
                  </a:cubicBezTo>
                  <a:cubicBezTo>
                    <a:pt x="140" y="67"/>
                    <a:pt x="146" y="66"/>
                    <a:pt x="153" y="66"/>
                  </a:cubicBezTo>
                  <a:cubicBezTo>
                    <a:pt x="230" y="66"/>
                    <a:pt x="305" y="156"/>
                    <a:pt x="351" y="218"/>
                  </a:cubicBezTo>
                  <a:cubicBezTo>
                    <a:pt x="401" y="285"/>
                    <a:pt x="435" y="369"/>
                    <a:pt x="451" y="452"/>
                  </a:cubicBezTo>
                  <a:cubicBezTo>
                    <a:pt x="451" y="536"/>
                    <a:pt x="451" y="619"/>
                    <a:pt x="451" y="686"/>
                  </a:cubicBezTo>
                  <a:cubicBezTo>
                    <a:pt x="485" y="619"/>
                    <a:pt x="501" y="536"/>
                    <a:pt x="501" y="452"/>
                  </a:cubicBezTo>
                  <a:cubicBezTo>
                    <a:pt x="485" y="352"/>
                    <a:pt x="451" y="268"/>
                    <a:pt x="401" y="185"/>
                  </a:cubicBezTo>
                  <a:cubicBezTo>
                    <a:pt x="351" y="84"/>
                    <a:pt x="25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8"/>
            <p:cNvSpPr/>
            <p:nvPr/>
          </p:nvSpPr>
          <p:spPr>
            <a:xfrm>
              <a:off x="5320404" y="4604148"/>
              <a:ext cx="61087" cy="53043"/>
            </a:xfrm>
            <a:custGeom>
              <a:avLst/>
              <a:gdLst/>
              <a:ahLst/>
              <a:cxnLst/>
              <a:rect l="l" t="t" r="r" b="b"/>
              <a:pathLst>
                <a:path w="1906" h="1655" extrusionOk="0">
                  <a:moveTo>
                    <a:pt x="118" y="1"/>
                  </a:moveTo>
                  <a:cubicBezTo>
                    <a:pt x="84" y="1"/>
                    <a:pt x="51" y="17"/>
                    <a:pt x="1" y="34"/>
                  </a:cubicBezTo>
                  <a:lnTo>
                    <a:pt x="18" y="34"/>
                  </a:lnTo>
                  <a:cubicBezTo>
                    <a:pt x="18" y="34"/>
                    <a:pt x="55" y="30"/>
                    <a:pt x="124" y="30"/>
                  </a:cubicBezTo>
                  <a:cubicBezTo>
                    <a:pt x="193" y="30"/>
                    <a:pt x="293" y="34"/>
                    <a:pt x="419" y="51"/>
                  </a:cubicBezTo>
                  <a:cubicBezTo>
                    <a:pt x="1070" y="151"/>
                    <a:pt x="1605" y="619"/>
                    <a:pt x="1805" y="1254"/>
                  </a:cubicBezTo>
                  <a:cubicBezTo>
                    <a:pt x="1872" y="1488"/>
                    <a:pt x="1872" y="1655"/>
                    <a:pt x="1889" y="1655"/>
                  </a:cubicBezTo>
                  <a:cubicBezTo>
                    <a:pt x="1906" y="1622"/>
                    <a:pt x="1906" y="1571"/>
                    <a:pt x="1906" y="1538"/>
                  </a:cubicBezTo>
                  <a:cubicBezTo>
                    <a:pt x="1889" y="1438"/>
                    <a:pt x="1872" y="1337"/>
                    <a:pt x="1855" y="1237"/>
                  </a:cubicBezTo>
                  <a:cubicBezTo>
                    <a:pt x="1672" y="569"/>
                    <a:pt x="1104" y="84"/>
                    <a:pt x="419" y="17"/>
                  </a:cubicBezTo>
                  <a:cubicBezTo>
                    <a:pt x="318" y="1"/>
                    <a:pt x="218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8"/>
            <p:cNvSpPr/>
            <p:nvPr/>
          </p:nvSpPr>
          <p:spPr>
            <a:xfrm>
              <a:off x="5403958" y="4641550"/>
              <a:ext cx="51440" cy="3878"/>
            </a:xfrm>
            <a:custGeom>
              <a:avLst/>
              <a:gdLst/>
              <a:ahLst/>
              <a:cxnLst/>
              <a:rect l="l" t="t" r="r" b="b"/>
              <a:pathLst>
                <a:path w="1605" h="121" extrusionOk="0">
                  <a:moveTo>
                    <a:pt x="21" y="0"/>
                  </a:moveTo>
                  <a:cubicBezTo>
                    <a:pt x="8" y="0"/>
                    <a:pt x="0" y="1"/>
                    <a:pt x="0" y="3"/>
                  </a:cubicBezTo>
                  <a:cubicBezTo>
                    <a:pt x="352" y="80"/>
                    <a:pt x="703" y="121"/>
                    <a:pt x="1054" y="121"/>
                  </a:cubicBezTo>
                  <a:cubicBezTo>
                    <a:pt x="1237" y="121"/>
                    <a:pt x="1421" y="110"/>
                    <a:pt x="1604" y="87"/>
                  </a:cubicBezTo>
                  <a:cubicBezTo>
                    <a:pt x="1604" y="70"/>
                    <a:pt x="1237" y="70"/>
                    <a:pt x="802" y="53"/>
                  </a:cubicBezTo>
                  <a:cubicBezTo>
                    <a:pt x="429" y="39"/>
                    <a:pt x="104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8"/>
            <p:cNvSpPr/>
            <p:nvPr/>
          </p:nvSpPr>
          <p:spPr>
            <a:xfrm>
              <a:off x="5369152" y="4640461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6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34" y="71"/>
                    <a:pt x="67" y="154"/>
                  </a:cubicBezTo>
                  <a:cubicBezTo>
                    <a:pt x="101" y="238"/>
                    <a:pt x="117" y="321"/>
                    <a:pt x="151" y="321"/>
                  </a:cubicBezTo>
                  <a:cubicBezTo>
                    <a:pt x="167" y="321"/>
                    <a:pt x="184" y="238"/>
                    <a:pt x="134" y="138"/>
                  </a:cubicBezTo>
                  <a:cubicBezTo>
                    <a:pt x="105" y="50"/>
                    <a:pt x="5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8"/>
            <p:cNvSpPr/>
            <p:nvPr/>
          </p:nvSpPr>
          <p:spPr>
            <a:xfrm>
              <a:off x="5356845" y="4623827"/>
              <a:ext cx="6987" cy="7147"/>
            </a:xfrm>
            <a:custGeom>
              <a:avLst/>
              <a:gdLst/>
              <a:ahLst/>
              <a:cxnLst/>
              <a:rect l="l" t="t" r="r" b="b"/>
              <a:pathLst>
                <a:path w="218" h="223" extrusionOk="0">
                  <a:moveTo>
                    <a:pt x="28" y="1"/>
                  </a:moveTo>
                  <a:cubicBezTo>
                    <a:pt x="23" y="1"/>
                    <a:pt x="20" y="2"/>
                    <a:pt x="17" y="5"/>
                  </a:cubicBezTo>
                  <a:cubicBezTo>
                    <a:pt x="0" y="5"/>
                    <a:pt x="33" y="72"/>
                    <a:pt x="84" y="122"/>
                  </a:cubicBezTo>
                  <a:cubicBezTo>
                    <a:pt x="150" y="189"/>
                    <a:pt x="201" y="222"/>
                    <a:pt x="217" y="222"/>
                  </a:cubicBezTo>
                  <a:cubicBezTo>
                    <a:pt x="217" y="205"/>
                    <a:pt x="184" y="139"/>
                    <a:pt x="134" y="89"/>
                  </a:cubicBezTo>
                  <a:cubicBezTo>
                    <a:pt x="92" y="33"/>
                    <a:pt x="5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8"/>
            <p:cNvSpPr/>
            <p:nvPr/>
          </p:nvSpPr>
          <p:spPr>
            <a:xfrm>
              <a:off x="5338833" y="4614789"/>
              <a:ext cx="10544" cy="4551"/>
            </a:xfrm>
            <a:custGeom>
              <a:avLst/>
              <a:gdLst/>
              <a:ahLst/>
              <a:cxnLst/>
              <a:rect l="l" t="t" r="r" b="b"/>
              <a:pathLst>
                <a:path w="329" h="142" extrusionOk="0">
                  <a:moveTo>
                    <a:pt x="73" y="0"/>
                  </a:moveTo>
                  <a:cubicBezTo>
                    <a:pt x="30" y="0"/>
                    <a:pt x="1" y="10"/>
                    <a:pt x="11" y="20"/>
                  </a:cubicBezTo>
                  <a:lnTo>
                    <a:pt x="11" y="36"/>
                  </a:lnTo>
                  <a:cubicBezTo>
                    <a:pt x="11" y="53"/>
                    <a:pt x="77" y="53"/>
                    <a:pt x="161" y="86"/>
                  </a:cubicBezTo>
                  <a:cubicBezTo>
                    <a:pt x="229" y="114"/>
                    <a:pt x="275" y="141"/>
                    <a:pt x="299" y="141"/>
                  </a:cubicBezTo>
                  <a:cubicBezTo>
                    <a:pt x="304" y="141"/>
                    <a:pt x="308" y="140"/>
                    <a:pt x="311" y="137"/>
                  </a:cubicBezTo>
                  <a:cubicBezTo>
                    <a:pt x="328" y="137"/>
                    <a:pt x="278" y="53"/>
                    <a:pt x="178" y="20"/>
                  </a:cubicBezTo>
                  <a:cubicBezTo>
                    <a:pt x="142" y="6"/>
                    <a:pt x="104" y="0"/>
                    <a:pt x="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8"/>
            <p:cNvSpPr/>
            <p:nvPr/>
          </p:nvSpPr>
          <p:spPr>
            <a:xfrm>
              <a:off x="5325756" y="4611263"/>
              <a:ext cx="5384" cy="2981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9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68" y="80"/>
                  </a:cubicBezTo>
                  <a:cubicBezTo>
                    <a:pt x="93" y="88"/>
                    <a:pt x="118" y="92"/>
                    <a:pt x="137" y="92"/>
                  </a:cubicBezTo>
                  <a:cubicBezTo>
                    <a:pt x="155" y="92"/>
                    <a:pt x="168" y="88"/>
                    <a:pt x="168" y="80"/>
                  </a:cubicBezTo>
                  <a:cubicBezTo>
                    <a:pt x="168" y="63"/>
                    <a:pt x="151" y="29"/>
                    <a:pt x="101" y="13"/>
                  </a:cubicBezTo>
                  <a:cubicBezTo>
                    <a:pt x="76" y="4"/>
                    <a:pt x="55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8"/>
            <p:cNvSpPr/>
            <p:nvPr/>
          </p:nvSpPr>
          <p:spPr>
            <a:xfrm>
              <a:off x="4361308" y="3309841"/>
              <a:ext cx="879356" cy="1123513"/>
            </a:xfrm>
            <a:custGeom>
              <a:avLst/>
              <a:gdLst/>
              <a:ahLst/>
              <a:cxnLst/>
              <a:rect l="l" t="t" r="r" b="b"/>
              <a:pathLst>
                <a:path w="27437" h="35055" extrusionOk="0">
                  <a:moveTo>
                    <a:pt x="19316" y="0"/>
                  </a:moveTo>
                  <a:cubicBezTo>
                    <a:pt x="19316" y="0"/>
                    <a:pt x="18915" y="10460"/>
                    <a:pt x="17311" y="15890"/>
                  </a:cubicBezTo>
                  <a:cubicBezTo>
                    <a:pt x="15707" y="21320"/>
                    <a:pt x="11396" y="22657"/>
                    <a:pt x="8606" y="24395"/>
                  </a:cubicBezTo>
                  <a:cubicBezTo>
                    <a:pt x="5949" y="26066"/>
                    <a:pt x="1" y="29223"/>
                    <a:pt x="1" y="29223"/>
                  </a:cubicBezTo>
                  <a:lnTo>
                    <a:pt x="3359" y="35055"/>
                  </a:lnTo>
                  <a:cubicBezTo>
                    <a:pt x="3359" y="35055"/>
                    <a:pt x="19784" y="28104"/>
                    <a:pt x="22724" y="21872"/>
                  </a:cubicBezTo>
                  <a:cubicBezTo>
                    <a:pt x="24963" y="17093"/>
                    <a:pt x="27436" y="8288"/>
                    <a:pt x="27436" y="8288"/>
                  </a:cubicBezTo>
                  <a:lnTo>
                    <a:pt x="193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8"/>
            <p:cNvSpPr/>
            <p:nvPr/>
          </p:nvSpPr>
          <p:spPr>
            <a:xfrm>
              <a:off x="4868980" y="3141162"/>
              <a:ext cx="697793" cy="1436257"/>
            </a:xfrm>
            <a:custGeom>
              <a:avLst/>
              <a:gdLst/>
              <a:ahLst/>
              <a:cxnLst/>
              <a:rect l="l" t="t" r="r" b="b"/>
              <a:pathLst>
                <a:path w="21772" h="44813" extrusionOk="0">
                  <a:moveTo>
                    <a:pt x="0" y="0"/>
                  </a:moveTo>
                  <a:cubicBezTo>
                    <a:pt x="0" y="535"/>
                    <a:pt x="67" y="1069"/>
                    <a:pt x="201" y="1587"/>
                  </a:cubicBezTo>
                  <a:cubicBezTo>
                    <a:pt x="585" y="3175"/>
                    <a:pt x="1304" y="4662"/>
                    <a:pt x="2340" y="5915"/>
                  </a:cubicBezTo>
                  <a:lnTo>
                    <a:pt x="14253" y="20869"/>
                  </a:lnTo>
                  <a:lnTo>
                    <a:pt x="13501" y="44461"/>
                  </a:lnTo>
                  <a:lnTo>
                    <a:pt x="20535" y="44812"/>
                  </a:lnTo>
                  <a:lnTo>
                    <a:pt x="21755" y="20351"/>
                  </a:lnTo>
                  <a:cubicBezTo>
                    <a:pt x="21772" y="19900"/>
                    <a:pt x="21688" y="19432"/>
                    <a:pt x="21488" y="19031"/>
                  </a:cubicBezTo>
                  <a:cubicBezTo>
                    <a:pt x="19633" y="15088"/>
                    <a:pt x="12699" y="568"/>
                    <a:pt x="12699" y="5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8"/>
            <p:cNvSpPr/>
            <p:nvPr/>
          </p:nvSpPr>
          <p:spPr>
            <a:xfrm>
              <a:off x="4089812" y="2745953"/>
              <a:ext cx="2121197" cy="1624230"/>
            </a:xfrm>
            <a:custGeom>
              <a:avLst/>
              <a:gdLst/>
              <a:ahLst/>
              <a:cxnLst/>
              <a:rect l="l" t="t" r="r" b="b"/>
              <a:pathLst>
                <a:path w="66184" h="50678" extrusionOk="0">
                  <a:moveTo>
                    <a:pt x="62641" y="0"/>
                  </a:moveTo>
                  <a:lnTo>
                    <a:pt x="1" y="4395"/>
                  </a:lnTo>
                  <a:lnTo>
                    <a:pt x="3075" y="50677"/>
                  </a:lnTo>
                  <a:lnTo>
                    <a:pt x="66183" y="46066"/>
                  </a:lnTo>
                  <a:lnTo>
                    <a:pt x="62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8"/>
            <p:cNvSpPr/>
            <p:nvPr/>
          </p:nvSpPr>
          <p:spPr>
            <a:xfrm>
              <a:off x="4087120" y="2743806"/>
              <a:ext cx="2123889" cy="1629037"/>
            </a:xfrm>
            <a:custGeom>
              <a:avLst/>
              <a:gdLst/>
              <a:ahLst/>
              <a:cxnLst/>
              <a:rect l="l" t="t" r="r" b="b"/>
              <a:pathLst>
                <a:path w="66268" h="50828" extrusionOk="0">
                  <a:moveTo>
                    <a:pt x="66197" y="45245"/>
                  </a:moveTo>
                  <a:lnTo>
                    <a:pt x="66197" y="45245"/>
                  </a:lnTo>
                  <a:cubicBezTo>
                    <a:pt x="66198" y="45263"/>
                    <a:pt x="66199" y="45280"/>
                    <a:pt x="66200" y="45297"/>
                  </a:cubicBezTo>
                  <a:cubicBezTo>
                    <a:pt x="66201" y="45308"/>
                    <a:pt x="66202" y="45319"/>
                    <a:pt x="66203" y="45329"/>
                  </a:cubicBezTo>
                  <a:lnTo>
                    <a:pt x="66203" y="45329"/>
                  </a:lnTo>
                  <a:cubicBezTo>
                    <a:pt x="66202" y="45313"/>
                    <a:pt x="66201" y="45297"/>
                    <a:pt x="66200" y="45280"/>
                  </a:cubicBezTo>
                  <a:cubicBezTo>
                    <a:pt x="66199" y="45269"/>
                    <a:pt x="66198" y="45257"/>
                    <a:pt x="66197" y="45245"/>
                  </a:cubicBezTo>
                  <a:close/>
                  <a:moveTo>
                    <a:pt x="66203" y="45329"/>
                  </a:moveTo>
                  <a:cubicBezTo>
                    <a:pt x="66236" y="45865"/>
                    <a:pt x="66267" y="46133"/>
                    <a:pt x="66267" y="46133"/>
                  </a:cubicBezTo>
                  <a:cubicBezTo>
                    <a:pt x="66267" y="46133"/>
                    <a:pt x="66251" y="45860"/>
                    <a:pt x="66203" y="45329"/>
                  </a:cubicBezTo>
                  <a:close/>
                  <a:moveTo>
                    <a:pt x="65966" y="46149"/>
                  </a:moveTo>
                  <a:lnTo>
                    <a:pt x="65857" y="46158"/>
                  </a:lnTo>
                  <a:lnTo>
                    <a:pt x="65857" y="46158"/>
                  </a:lnTo>
                  <a:cubicBezTo>
                    <a:pt x="65896" y="46155"/>
                    <a:pt x="65933" y="46152"/>
                    <a:pt x="65966" y="46149"/>
                  </a:cubicBezTo>
                  <a:close/>
                  <a:moveTo>
                    <a:pt x="62708" y="0"/>
                  </a:moveTo>
                  <a:lnTo>
                    <a:pt x="85" y="4378"/>
                  </a:lnTo>
                  <a:lnTo>
                    <a:pt x="1" y="4378"/>
                  </a:lnTo>
                  <a:lnTo>
                    <a:pt x="1" y="4462"/>
                  </a:lnTo>
                  <a:cubicBezTo>
                    <a:pt x="18" y="4562"/>
                    <a:pt x="18" y="4679"/>
                    <a:pt x="34" y="4796"/>
                  </a:cubicBezTo>
                  <a:cubicBezTo>
                    <a:pt x="1120" y="21287"/>
                    <a:pt x="2156" y="36909"/>
                    <a:pt x="3092" y="50744"/>
                  </a:cubicBezTo>
                  <a:lnTo>
                    <a:pt x="3092" y="50828"/>
                  </a:lnTo>
                  <a:lnTo>
                    <a:pt x="3159" y="50811"/>
                  </a:lnTo>
                  <a:cubicBezTo>
                    <a:pt x="21839" y="49441"/>
                    <a:pt x="37629" y="48271"/>
                    <a:pt x="48740" y="47453"/>
                  </a:cubicBezTo>
                  <a:lnTo>
                    <a:pt x="61672" y="46483"/>
                  </a:lnTo>
                  <a:lnTo>
                    <a:pt x="65098" y="46216"/>
                  </a:lnTo>
                  <a:lnTo>
                    <a:pt x="65857" y="46158"/>
                  </a:lnTo>
                  <a:lnTo>
                    <a:pt x="65857" y="46158"/>
                  </a:lnTo>
                  <a:cubicBezTo>
                    <a:pt x="65662" y="46172"/>
                    <a:pt x="65401" y="46186"/>
                    <a:pt x="65081" y="46199"/>
                  </a:cubicBezTo>
                  <a:lnTo>
                    <a:pt x="61639" y="46450"/>
                  </a:lnTo>
                  <a:lnTo>
                    <a:pt x="48690" y="47386"/>
                  </a:lnTo>
                  <a:lnTo>
                    <a:pt x="3221" y="50673"/>
                  </a:lnTo>
                  <a:lnTo>
                    <a:pt x="3221" y="50673"/>
                  </a:lnTo>
                  <a:cubicBezTo>
                    <a:pt x="2303" y="36839"/>
                    <a:pt x="1269" y="21242"/>
                    <a:pt x="185" y="4796"/>
                  </a:cubicBezTo>
                  <a:cubicBezTo>
                    <a:pt x="185" y="4705"/>
                    <a:pt x="175" y="4613"/>
                    <a:pt x="170" y="4522"/>
                  </a:cubicBezTo>
                  <a:lnTo>
                    <a:pt x="170" y="4522"/>
                  </a:lnTo>
                  <a:lnTo>
                    <a:pt x="62662" y="138"/>
                  </a:lnTo>
                  <a:lnTo>
                    <a:pt x="62662" y="138"/>
                  </a:lnTo>
                  <a:cubicBezTo>
                    <a:pt x="63747" y="14049"/>
                    <a:pt x="64647" y="25541"/>
                    <a:pt x="65265" y="33551"/>
                  </a:cubicBezTo>
                  <a:cubicBezTo>
                    <a:pt x="65582" y="37561"/>
                    <a:pt x="65833" y="40702"/>
                    <a:pt x="66000" y="42841"/>
                  </a:cubicBezTo>
                  <a:cubicBezTo>
                    <a:pt x="66082" y="43888"/>
                    <a:pt x="66147" y="44694"/>
                    <a:pt x="66197" y="45245"/>
                  </a:cubicBezTo>
                  <a:lnTo>
                    <a:pt x="66197" y="45245"/>
                  </a:lnTo>
                  <a:cubicBezTo>
                    <a:pt x="66163" y="44695"/>
                    <a:pt x="66098" y="43894"/>
                    <a:pt x="66033" y="42874"/>
                  </a:cubicBezTo>
                  <a:cubicBezTo>
                    <a:pt x="65866" y="40736"/>
                    <a:pt x="65632" y="37595"/>
                    <a:pt x="65332" y="33585"/>
                  </a:cubicBezTo>
                  <a:cubicBezTo>
                    <a:pt x="64713" y="25564"/>
                    <a:pt x="63844" y="14036"/>
                    <a:pt x="62775" y="67"/>
                  </a:cubicBezTo>
                  <a:lnTo>
                    <a:pt x="627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8"/>
            <p:cNvSpPr/>
            <p:nvPr/>
          </p:nvSpPr>
          <p:spPr>
            <a:xfrm>
              <a:off x="5719363" y="2970848"/>
              <a:ext cx="72337" cy="1140147"/>
            </a:xfrm>
            <a:custGeom>
              <a:avLst/>
              <a:gdLst/>
              <a:ahLst/>
              <a:cxnLst/>
              <a:rect l="l" t="t" r="r" b="b"/>
              <a:pathLst>
                <a:path w="2257" h="35574" extrusionOk="0">
                  <a:moveTo>
                    <a:pt x="135" y="1"/>
                  </a:moveTo>
                  <a:cubicBezTo>
                    <a:pt x="135" y="1"/>
                    <a:pt x="135" y="1"/>
                    <a:pt x="134" y="1"/>
                  </a:cubicBezTo>
                  <a:cubicBezTo>
                    <a:pt x="1" y="1"/>
                    <a:pt x="352" y="7971"/>
                    <a:pt x="903" y="17795"/>
                  </a:cubicBezTo>
                  <a:cubicBezTo>
                    <a:pt x="1454" y="27620"/>
                    <a:pt x="2006" y="35573"/>
                    <a:pt x="2139" y="35573"/>
                  </a:cubicBezTo>
                  <a:cubicBezTo>
                    <a:pt x="2256" y="35557"/>
                    <a:pt x="1922" y="27587"/>
                    <a:pt x="1371" y="17762"/>
                  </a:cubicBezTo>
                  <a:cubicBezTo>
                    <a:pt x="820" y="7948"/>
                    <a:pt x="269" y="1"/>
                    <a:pt x="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8"/>
            <p:cNvSpPr/>
            <p:nvPr/>
          </p:nvSpPr>
          <p:spPr>
            <a:xfrm>
              <a:off x="5539979" y="2967643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1"/>
                  </a:moveTo>
                  <a:cubicBezTo>
                    <a:pt x="134" y="1"/>
                    <a:pt x="134" y="1"/>
                    <a:pt x="134" y="1"/>
                  </a:cubicBezTo>
                  <a:cubicBezTo>
                    <a:pt x="0" y="1"/>
                    <a:pt x="351" y="7971"/>
                    <a:pt x="903" y="17795"/>
                  </a:cubicBezTo>
                  <a:cubicBezTo>
                    <a:pt x="1437" y="27620"/>
                    <a:pt x="2005" y="35573"/>
                    <a:pt x="2122" y="35573"/>
                  </a:cubicBezTo>
                  <a:cubicBezTo>
                    <a:pt x="2256" y="35573"/>
                    <a:pt x="1922" y="27603"/>
                    <a:pt x="1370" y="17778"/>
                  </a:cubicBezTo>
                  <a:cubicBezTo>
                    <a:pt x="820" y="7964"/>
                    <a:pt x="269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8"/>
            <p:cNvSpPr/>
            <p:nvPr/>
          </p:nvSpPr>
          <p:spPr>
            <a:xfrm>
              <a:off x="4990001" y="29756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35" y="0"/>
                  </a:moveTo>
                  <a:cubicBezTo>
                    <a:pt x="135" y="0"/>
                    <a:pt x="134" y="0"/>
                    <a:pt x="134" y="0"/>
                  </a:cubicBezTo>
                  <a:cubicBezTo>
                    <a:pt x="1" y="0"/>
                    <a:pt x="352" y="7970"/>
                    <a:pt x="903" y="17795"/>
                  </a:cubicBezTo>
                  <a:cubicBezTo>
                    <a:pt x="1454" y="27609"/>
                    <a:pt x="2005" y="35573"/>
                    <a:pt x="2122" y="35573"/>
                  </a:cubicBezTo>
                  <a:cubicBezTo>
                    <a:pt x="2122" y="35573"/>
                    <a:pt x="2123" y="35573"/>
                    <a:pt x="2123" y="35573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64"/>
                    <a:pt x="269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8"/>
            <p:cNvSpPr/>
            <p:nvPr/>
          </p:nvSpPr>
          <p:spPr>
            <a:xfrm>
              <a:off x="5164032" y="29681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18" y="0"/>
                  </a:moveTo>
                  <a:cubicBezTo>
                    <a:pt x="1" y="0"/>
                    <a:pt x="335" y="7987"/>
                    <a:pt x="886" y="17795"/>
                  </a:cubicBezTo>
                  <a:cubicBezTo>
                    <a:pt x="1437" y="27626"/>
                    <a:pt x="1988" y="35573"/>
                    <a:pt x="2122" y="35573"/>
                  </a:cubicBezTo>
                  <a:cubicBezTo>
                    <a:pt x="2123" y="35573"/>
                    <a:pt x="2123" y="35573"/>
                    <a:pt x="2123" y="35573"/>
                  </a:cubicBezTo>
                  <a:cubicBezTo>
                    <a:pt x="2257" y="35573"/>
                    <a:pt x="1906" y="27603"/>
                    <a:pt x="1354" y="17778"/>
                  </a:cubicBezTo>
                  <a:cubicBezTo>
                    <a:pt x="803" y="7954"/>
                    <a:pt x="252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8"/>
            <p:cNvSpPr/>
            <p:nvPr/>
          </p:nvSpPr>
          <p:spPr>
            <a:xfrm>
              <a:off x="5337551" y="2960688"/>
              <a:ext cx="72337" cy="1140660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4" y="0"/>
                  </a:moveTo>
                  <a:lnTo>
                    <a:pt x="134" y="0"/>
                  </a:lnTo>
                  <a:cubicBezTo>
                    <a:pt x="1" y="17"/>
                    <a:pt x="335" y="7987"/>
                    <a:pt x="886" y="17812"/>
                  </a:cubicBezTo>
                  <a:cubicBezTo>
                    <a:pt x="1437" y="27636"/>
                    <a:pt x="1989" y="35589"/>
                    <a:pt x="2122" y="35589"/>
                  </a:cubicBezTo>
                  <a:cubicBezTo>
                    <a:pt x="2256" y="35573"/>
                    <a:pt x="1905" y="27603"/>
                    <a:pt x="1371" y="17778"/>
                  </a:cubicBezTo>
                  <a:cubicBezTo>
                    <a:pt x="819" y="7954"/>
                    <a:pt x="268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8"/>
            <p:cNvSpPr/>
            <p:nvPr/>
          </p:nvSpPr>
          <p:spPr>
            <a:xfrm>
              <a:off x="4796675" y="3000847"/>
              <a:ext cx="72337" cy="1140659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5" y="0"/>
                  </a:moveTo>
                  <a:cubicBezTo>
                    <a:pt x="1" y="17"/>
                    <a:pt x="352" y="7987"/>
                    <a:pt x="903" y="17812"/>
                  </a:cubicBezTo>
                  <a:cubicBezTo>
                    <a:pt x="1454" y="27636"/>
                    <a:pt x="2006" y="35590"/>
                    <a:pt x="2140" y="35590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54"/>
                    <a:pt x="268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8"/>
            <p:cNvSpPr/>
            <p:nvPr/>
          </p:nvSpPr>
          <p:spPr>
            <a:xfrm>
              <a:off x="4606587" y="3012641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0" y="0"/>
                    <a:pt x="334" y="7970"/>
                    <a:pt x="886" y="17795"/>
                  </a:cubicBezTo>
                  <a:cubicBezTo>
                    <a:pt x="1437" y="27619"/>
                    <a:pt x="1989" y="35572"/>
                    <a:pt x="2122" y="35572"/>
                  </a:cubicBezTo>
                  <a:cubicBezTo>
                    <a:pt x="2256" y="35572"/>
                    <a:pt x="1905" y="27603"/>
                    <a:pt x="1354" y="17778"/>
                  </a:cubicBezTo>
                  <a:cubicBezTo>
                    <a:pt x="803" y="7964"/>
                    <a:pt x="252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8"/>
            <p:cNvSpPr/>
            <p:nvPr/>
          </p:nvSpPr>
          <p:spPr>
            <a:xfrm>
              <a:off x="4415953" y="3023859"/>
              <a:ext cx="72305" cy="1140147"/>
            </a:xfrm>
            <a:custGeom>
              <a:avLst/>
              <a:gdLst/>
              <a:ahLst/>
              <a:cxnLst/>
              <a:rect l="l" t="t" r="r" b="b"/>
              <a:pathLst>
                <a:path w="2256" h="35574" extrusionOk="0">
                  <a:moveTo>
                    <a:pt x="134" y="1"/>
                  </a:moveTo>
                  <a:cubicBezTo>
                    <a:pt x="0" y="1"/>
                    <a:pt x="351" y="7988"/>
                    <a:pt x="902" y="17796"/>
                  </a:cubicBezTo>
                  <a:cubicBezTo>
                    <a:pt x="1453" y="27627"/>
                    <a:pt x="2004" y="35573"/>
                    <a:pt x="2122" y="35573"/>
                  </a:cubicBezTo>
                  <a:cubicBezTo>
                    <a:pt x="2122" y="35573"/>
                    <a:pt x="2122" y="35573"/>
                    <a:pt x="2122" y="35573"/>
                  </a:cubicBezTo>
                  <a:cubicBezTo>
                    <a:pt x="2256" y="35573"/>
                    <a:pt x="1922" y="27603"/>
                    <a:pt x="1370" y="17779"/>
                  </a:cubicBezTo>
                  <a:cubicBezTo>
                    <a:pt x="819" y="795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8"/>
            <p:cNvSpPr/>
            <p:nvPr/>
          </p:nvSpPr>
          <p:spPr>
            <a:xfrm>
              <a:off x="4444862" y="2600831"/>
              <a:ext cx="626578" cy="660486"/>
            </a:xfrm>
            <a:custGeom>
              <a:avLst/>
              <a:gdLst/>
              <a:ahLst/>
              <a:cxnLst/>
              <a:rect l="l" t="t" r="r" b="b"/>
              <a:pathLst>
                <a:path w="19550" h="20608" extrusionOk="0">
                  <a:moveTo>
                    <a:pt x="7018" y="0"/>
                  </a:moveTo>
                  <a:cubicBezTo>
                    <a:pt x="7018" y="0"/>
                    <a:pt x="0" y="5146"/>
                    <a:pt x="1337" y="9240"/>
                  </a:cubicBezTo>
                  <a:cubicBezTo>
                    <a:pt x="2924" y="14169"/>
                    <a:pt x="14119" y="18129"/>
                    <a:pt x="14119" y="18129"/>
                  </a:cubicBezTo>
                  <a:cubicBezTo>
                    <a:pt x="15005" y="18847"/>
                    <a:pt x="15974" y="19633"/>
                    <a:pt x="16525" y="20000"/>
                  </a:cubicBezTo>
                  <a:cubicBezTo>
                    <a:pt x="17257" y="20468"/>
                    <a:pt x="17563" y="20608"/>
                    <a:pt x="17697" y="20608"/>
                  </a:cubicBezTo>
                  <a:cubicBezTo>
                    <a:pt x="17783" y="20608"/>
                    <a:pt x="17799" y="20550"/>
                    <a:pt x="17812" y="20485"/>
                  </a:cubicBezTo>
                  <a:cubicBezTo>
                    <a:pt x="17895" y="20017"/>
                    <a:pt x="15723" y="19031"/>
                    <a:pt x="16258" y="18931"/>
                  </a:cubicBezTo>
                  <a:cubicBezTo>
                    <a:pt x="16271" y="18929"/>
                    <a:pt x="16285" y="18928"/>
                    <a:pt x="16300" y="18928"/>
                  </a:cubicBezTo>
                  <a:cubicBezTo>
                    <a:pt x="16814" y="18928"/>
                    <a:pt x="18346" y="20106"/>
                    <a:pt x="18782" y="20106"/>
                  </a:cubicBezTo>
                  <a:cubicBezTo>
                    <a:pt x="18848" y="20106"/>
                    <a:pt x="18889" y="20079"/>
                    <a:pt x="18898" y="20017"/>
                  </a:cubicBezTo>
                  <a:cubicBezTo>
                    <a:pt x="18998" y="19382"/>
                    <a:pt x="16726" y="18396"/>
                    <a:pt x="16525" y="18296"/>
                  </a:cubicBezTo>
                  <a:cubicBezTo>
                    <a:pt x="16366" y="18209"/>
                    <a:pt x="16395" y="17959"/>
                    <a:pt x="16514" y="17959"/>
                  </a:cubicBezTo>
                  <a:cubicBezTo>
                    <a:pt x="16532" y="17959"/>
                    <a:pt x="16553" y="17965"/>
                    <a:pt x="16575" y="17979"/>
                  </a:cubicBezTo>
                  <a:cubicBezTo>
                    <a:pt x="16782" y="18103"/>
                    <a:pt x="18575" y="19117"/>
                    <a:pt x="19239" y="19117"/>
                  </a:cubicBezTo>
                  <a:cubicBezTo>
                    <a:pt x="19378" y="19117"/>
                    <a:pt x="19468" y="19072"/>
                    <a:pt x="19483" y="18964"/>
                  </a:cubicBezTo>
                  <a:cubicBezTo>
                    <a:pt x="19549" y="18613"/>
                    <a:pt x="18998" y="18463"/>
                    <a:pt x="18998" y="18463"/>
                  </a:cubicBezTo>
                  <a:cubicBezTo>
                    <a:pt x="18998" y="18463"/>
                    <a:pt x="16542" y="17310"/>
                    <a:pt x="16592" y="17026"/>
                  </a:cubicBezTo>
                  <a:cubicBezTo>
                    <a:pt x="16601" y="16971"/>
                    <a:pt x="16658" y="16947"/>
                    <a:pt x="16749" y="16947"/>
                  </a:cubicBezTo>
                  <a:cubicBezTo>
                    <a:pt x="17146" y="16947"/>
                    <a:pt x="18185" y="17407"/>
                    <a:pt x="18580" y="17611"/>
                  </a:cubicBezTo>
                  <a:cubicBezTo>
                    <a:pt x="18743" y="17695"/>
                    <a:pt x="18880" y="17732"/>
                    <a:pt x="18985" y="17732"/>
                  </a:cubicBezTo>
                  <a:cubicBezTo>
                    <a:pt x="19194" y="17732"/>
                    <a:pt x="19282" y="17588"/>
                    <a:pt x="19215" y="17377"/>
                  </a:cubicBezTo>
                  <a:cubicBezTo>
                    <a:pt x="19132" y="17143"/>
                    <a:pt x="17661" y="16341"/>
                    <a:pt x="17177" y="16107"/>
                  </a:cubicBezTo>
                  <a:cubicBezTo>
                    <a:pt x="16692" y="15873"/>
                    <a:pt x="15372" y="15255"/>
                    <a:pt x="16157" y="14954"/>
                  </a:cubicBezTo>
                  <a:cubicBezTo>
                    <a:pt x="16943" y="14670"/>
                    <a:pt x="17394" y="14069"/>
                    <a:pt x="17411" y="13785"/>
                  </a:cubicBezTo>
                  <a:cubicBezTo>
                    <a:pt x="17422" y="13584"/>
                    <a:pt x="17260" y="13426"/>
                    <a:pt x="17104" y="13426"/>
                  </a:cubicBezTo>
                  <a:cubicBezTo>
                    <a:pt x="17039" y="13426"/>
                    <a:pt x="16975" y="13453"/>
                    <a:pt x="16926" y="13517"/>
                  </a:cubicBezTo>
                  <a:cubicBezTo>
                    <a:pt x="16726" y="13718"/>
                    <a:pt x="16475" y="13885"/>
                    <a:pt x="16224" y="14002"/>
                  </a:cubicBezTo>
                  <a:cubicBezTo>
                    <a:pt x="16041" y="14085"/>
                    <a:pt x="15840" y="14152"/>
                    <a:pt x="15656" y="14169"/>
                  </a:cubicBezTo>
                  <a:cubicBezTo>
                    <a:pt x="14604" y="13517"/>
                    <a:pt x="7152" y="8906"/>
                    <a:pt x="7118" y="8087"/>
                  </a:cubicBezTo>
                  <a:cubicBezTo>
                    <a:pt x="7085" y="7202"/>
                    <a:pt x="10878" y="3943"/>
                    <a:pt x="10878" y="3943"/>
                  </a:cubicBezTo>
                  <a:lnTo>
                    <a:pt x="701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8"/>
            <p:cNvSpPr/>
            <p:nvPr/>
          </p:nvSpPr>
          <p:spPr>
            <a:xfrm>
              <a:off x="5056953" y="2120177"/>
              <a:ext cx="28300" cy="7115"/>
            </a:xfrm>
            <a:custGeom>
              <a:avLst/>
              <a:gdLst/>
              <a:ahLst/>
              <a:cxnLst/>
              <a:rect l="l" t="t" r="r" b="b"/>
              <a:pathLst>
                <a:path w="883" h="222" extrusionOk="0">
                  <a:moveTo>
                    <a:pt x="569" y="1"/>
                  </a:moveTo>
                  <a:cubicBezTo>
                    <a:pt x="527" y="1"/>
                    <a:pt x="482" y="3"/>
                    <a:pt x="435" y="10"/>
                  </a:cubicBezTo>
                  <a:cubicBezTo>
                    <a:pt x="167" y="43"/>
                    <a:pt x="0" y="177"/>
                    <a:pt x="34" y="210"/>
                  </a:cubicBezTo>
                  <a:cubicBezTo>
                    <a:pt x="38" y="218"/>
                    <a:pt x="50" y="221"/>
                    <a:pt x="71" y="221"/>
                  </a:cubicBezTo>
                  <a:cubicBezTo>
                    <a:pt x="138" y="221"/>
                    <a:pt x="285" y="186"/>
                    <a:pt x="451" y="160"/>
                  </a:cubicBezTo>
                  <a:cubicBezTo>
                    <a:pt x="669" y="127"/>
                    <a:pt x="852" y="127"/>
                    <a:pt x="869" y="93"/>
                  </a:cubicBezTo>
                  <a:cubicBezTo>
                    <a:pt x="883" y="52"/>
                    <a:pt x="753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8"/>
            <p:cNvSpPr/>
            <p:nvPr/>
          </p:nvSpPr>
          <p:spPr>
            <a:xfrm>
              <a:off x="5149161" y="2110915"/>
              <a:ext cx="24550" cy="7948"/>
            </a:xfrm>
            <a:custGeom>
              <a:avLst/>
              <a:gdLst/>
              <a:ahLst/>
              <a:cxnLst/>
              <a:rect l="l" t="t" r="r" b="b"/>
              <a:pathLst>
                <a:path w="766" h="248" extrusionOk="0">
                  <a:moveTo>
                    <a:pt x="272" y="1"/>
                  </a:moveTo>
                  <a:cubicBezTo>
                    <a:pt x="107" y="1"/>
                    <a:pt x="0" y="74"/>
                    <a:pt x="14" y="115"/>
                  </a:cubicBezTo>
                  <a:cubicBezTo>
                    <a:pt x="30" y="148"/>
                    <a:pt x="198" y="132"/>
                    <a:pt x="381" y="165"/>
                  </a:cubicBezTo>
                  <a:cubicBezTo>
                    <a:pt x="525" y="191"/>
                    <a:pt x="637" y="247"/>
                    <a:pt x="696" y="247"/>
                  </a:cubicBezTo>
                  <a:cubicBezTo>
                    <a:pt x="713" y="247"/>
                    <a:pt x="725" y="243"/>
                    <a:pt x="732" y="232"/>
                  </a:cubicBezTo>
                  <a:cubicBezTo>
                    <a:pt x="766" y="215"/>
                    <a:pt x="632" y="65"/>
                    <a:pt x="398" y="15"/>
                  </a:cubicBezTo>
                  <a:cubicBezTo>
                    <a:pt x="353" y="5"/>
                    <a:pt x="311" y="1"/>
                    <a:pt x="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9" name="Google Shape;2369;p58"/>
          <p:cNvGrpSpPr/>
          <p:nvPr/>
        </p:nvGrpSpPr>
        <p:grpSpPr>
          <a:xfrm>
            <a:off x="5897114" y="2028923"/>
            <a:ext cx="2294716" cy="2635055"/>
            <a:chOff x="5882689" y="2014348"/>
            <a:chExt cx="2294716" cy="2635055"/>
          </a:xfrm>
        </p:grpSpPr>
        <p:sp>
          <p:nvSpPr>
            <p:cNvPr id="2370" name="Google Shape;2370;p58"/>
            <p:cNvSpPr/>
            <p:nvPr/>
          </p:nvSpPr>
          <p:spPr>
            <a:xfrm>
              <a:off x="5882689" y="2014348"/>
              <a:ext cx="2294716" cy="2635055"/>
            </a:xfrm>
            <a:custGeom>
              <a:avLst/>
              <a:gdLst/>
              <a:ahLst/>
              <a:cxnLst/>
              <a:rect l="l" t="t" r="r" b="b"/>
              <a:pathLst>
                <a:path w="71598" h="82217" extrusionOk="0">
                  <a:moveTo>
                    <a:pt x="16257" y="1"/>
                  </a:moveTo>
                  <a:cubicBezTo>
                    <a:pt x="14893" y="1"/>
                    <a:pt x="13664" y="957"/>
                    <a:pt x="13384" y="2343"/>
                  </a:cubicBezTo>
                  <a:cubicBezTo>
                    <a:pt x="11045" y="13922"/>
                    <a:pt x="2574" y="57447"/>
                    <a:pt x="302" y="69060"/>
                  </a:cubicBezTo>
                  <a:cubicBezTo>
                    <a:pt x="1" y="70647"/>
                    <a:pt x="1020" y="72184"/>
                    <a:pt x="2607" y="72502"/>
                  </a:cubicBezTo>
                  <a:lnTo>
                    <a:pt x="50260" y="82159"/>
                  </a:lnTo>
                  <a:cubicBezTo>
                    <a:pt x="50455" y="82198"/>
                    <a:pt x="50649" y="82216"/>
                    <a:pt x="50841" y="82216"/>
                  </a:cubicBezTo>
                  <a:cubicBezTo>
                    <a:pt x="52224" y="82216"/>
                    <a:pt x="53457" y="81246"/>
                    <a:pt x="53736" y="79837"/>
                  </a:cubicBezTo>
                  <a:lnTo>
                    <a:pt x="60252" y="46186"/>
                  </a:lnTo>
                  <a:lnTo>
                    <a:pt x="64312" y="46804"/>
                  </a:lnTo>
                  <a:cubicBezTo>
                    <a:pt x="64414" y="46821"/>
                    <a:pt x="64515" y="46829"/>
                    <a:pt x="64614" y="46829"/>
                  </a:cubicBezTo>
                  <a:cubicBezTo>
                    <a:pt x="65497" y="46829"/>
                    <a:pt x="66269" y="46186"/>
                    <a:pt x="66434" y="45300"/>
                  </a:cubicBezTo>
                  <a:lnTo>
                    <a:pt x="71413" y="18132"/>
                  </a:lnTo>
                  <a:cubicBezTo>
                    <a:pt x="71597" y="17113"/>
                    <a:pt x="70929" y="16144"/>
                    <a:pt x="69909" y="15960"/>
                  </a:cubicBezTo>
                  <a:lnTo>
                    <a:pt x="66250" y="15275"/>
                  </a:lnTo>
                  <a:lnTo>
                    <a:pt x="66735" y="12652"/>
                  </a:lnTo>
                  <a:cubicBezTo>
                    <a:pt x="67019" y="11064"/>
                    <a:pt x="65983" y="9561"/>
                    <a:pt x="64412" y="9260"/>
                  </a:cubicBezTo>
                  <a:lnTo>
                    <a:pt x="16810" y="53"/>
                  </a:lnTo>
                  <a:cubicBezTo>
                    <a:pt x="16624" y="18"/>
                    <a:pt x="16440" y="1"/>
                    <a:pt x="162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8"/>
            <p:cNvSpPr/>
            <p:nvPr/>
          </p:nvSpPr>
          <p:spPr>
            <a:xfrm>
              <a:off x="5921245" y="2125305"/>
              <a:ext cx="2060687" cy="2492817"/>
            </a:xfrm>
            <a:custGeom>
              <a:avLst/>
              <a:gdLst/>
              <a:ahLst/>
              <a:cxnLst/>
              <a:rect l="l" t="t" r="r" b="b"/>
              <a:pathLst>
                <a:path w="64296" h="77779" extrusionOk="0">
                  <a:moveTo>
                    <a:pt x="15740" y="0"/>
                  </a:moveTo>
                  <a:lnTo>
                    <a:pt x="1" y="66583"/>
                  </a:lnTo>
                  <a:lnTo>
                    <a:pt x="48890" y="77778"/>
                  </a:lnTo>
                  <a:lnTo>
                    <a:pt x="64295" y="11679"/>
                  </a:lnTo>
                  <a:lnTo>
                    <a:pt x="157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8"/>
            <p:cNvSpPr/>
            <p:nvPr/>
          </p:nvSpPr>
          <p:spPr>
            <a:xfrm>
              <a:off x="5884292" y="2046045"/>
              <a:ext cx="1936974" cy="2415705"/>
            </a:xfrm>
            <a:custGeom>
              <a:avLst/>
              <a:gdLst/>
              <a:ahLst/>
              <a:cxnLst/>
              <a:rect l="l" t="t" r="r" b="b"/>
              <a:pathLst>
                <a:path w="60436" h="75373" extrusionOk="0">
                  <a:moveTo>
                    <a:pt x="11212" y="0"/>
                  </a:moveTo>
                  <a:lnTo>
                    <a:pt x="1" y="67486"/>
                  </a:lnTo>
                  <a:lnTo>
                    <a:pt x="49542" y="75372"/>
                  </a:lnTo>
                  <a:lnTo>
                    <a:pt x="60436" y="8371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8"/>
            <p:cNvSpPr/>
            <p:nvPr/>
          </p:nvSpPr>
          <p:spPr>
            <a:xfrm>
              <a:off x="5943745" y="2159566"/>
              <a:ext cx="1666536" cy="2229334"/>
            </a:xfrm>
            <a:custGeom>
              <a:avLst/>
              <a:gdLst/>
              <a:ahLst/>
              <a:cxnLst/>
              <a:rect l="l" t="t" r="r" b="b"/>
              <a:pathLst>
                <a:path w="51998" h="69558" extrusionOk="0">
                  <a:moveTo>
                    <a:pt x="2089" y="0"/>
                  </a:moveTo>
                  <a:lnTo>
                    <a:pt x="1" y="68372"/>
                  </a:lnTo>
                  <a:lnTo>
                    <a:pt x="50126" y="69558"/>
                  </a:lnTo>
                  <a:lnTo>
                    <a:pt x="51998" y="1705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8"/>
            <p:cNvSpPr/>
            <p:nvPr/>
          </p:nvSpPr>
          <p:spPr>
            <a:xfrm>
              <a:off x="5941084" y="2159566"/>
              <a:ext cx="1671343" cy="2232026"/>
            </a:xfrm>
            <a:custGeom>
              <a:avLst/>
              <a:gdLst/>
              <a:ahLst/>
              <a:cxnLst/>
              <a:rect l="l" t="t" r="r" b="b"/>
              <a:pathLst>
                <a:path w="52148" h="69642" extrusionOk="0">
                  <a:moveTo>
                    <a:pt x="2172" y="0"/>
                  </a:moveTo>
                  <a:lnTo>
                    <a:pt x="52012" y="1769"/>
                  </a:lnTo>
                  <a:lnTo>
                    <a:pt x="52012" y="1769"/>
                  </a:lnTo>
                  <a:cubicBezTo>
                    <a:pt x="51478" y="20804"/>
                    <a:pt x="50845" y="44213"/>
                    <a:pt x="50144" y="69487"/>
                  </a:cubicBezTo>
                  <a:lnTo>
                    <a:pt x="50144" y="69487"/>
                  </a:lnTo>
                  <a:lnTo>
                    <a:pt x="49858" y="69474"/>
                  </a:lnTo>
                  <a:cubicBezTo>
                    <a:pt x="32024" y="69057"/>
                    <a:pt x="15123" y="68657"/>
                    <a:pt x="152" y="68306"/>
                  </a:cubicBezTo>
                  <a:lnTo>
                    <a:pt x="152" y="68306"/>
                  </a:lnTo>
                  <a:cubicBezTo>
                    <a:pt x="1354" y="27904"/>
                    <a:pt x="2155" y="635"/>
                    <a:pt x="2172" y="1"/>
                  </a:cubicBezTo>
                  <a:lnTo>
                    <a:pt x="2172" y="1"/>
                  </a:lnTo>
                  <a:cubicBezTo>
                    <a:pt x="2155" y="636"/>
                    <a:pt x="1286" y="27933"/>
                    <a:pt x="17" y="68372"/>
                  </a:cubicBezTo>
                  <a:lnTo>
                    <a:pt x="0" y="68438"/>
                  </a:lnTo>
                  <a:lnTo>
                    <a:pt x="84" y="68438"/>
                  </a:lnTo>
                  <a:cubicBezTo>
                    <a:pt x="15071" y="68806"/>
                    <a:pt x="31997" y="69207"/>
                    <a:pt x="49842" y="69641"/>
                  </a:cubicBezTo>
                  <a:lnTo>
                    <a:pt x="50293" y="69641"/>
                  </a:lnTo>
                  <a:lnTo>
                    <a:pt x="50293" y="69558"/>
                  </a:lnTo>
                  <a:cubicBezTo>
                    <a:pt x="50978" y="44228"/>
                    <a:pt x="51630" y="20786"/>
                    <a:pt x="52148" y="1721"/>
                  </a:cubicBezTo>
                  <a:lnTo>
                    <a:pt x="52148" y="1655"/>
                  </a:lnTo>
                  <a:lnTo>
                    <a:pt x="52081" y="1655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8"/>
            <p:cNvSpPr/>
            <p:nvPr/>
          </p:nvSpPr>
          <p:spPr>
            <a:xfrm>
              <a:off x="6150467" y="2608587"/>
              <a:ext cx="1234374" cy="22467"/>
            </a:xfrm>
            <a:custGeom>
              <a:avLst/>
              <a:gdLst/>
              <a:ahLst/>
              <a:cxnLst/>
              <a:rect l="l" t="t" r="r" b="b"/>
              <a:pathLst>
                <a:path w="38514" h="701" extrusionOk="0">
                  <a:moveTo>
                    <a:pt x="5006" y="0"/>
                  </a:moveTo>
                  <a:cubicBezTo>
                    <a:pt x="1895" y="0"/>
                    <a:pt x="0" y="30"/>
                    <a:pt x="0" y="92"/>
                  </a:cubicBezTo>
                  <a:cubicBezTo>
                    <a:pt x="0" y="209"/>
                    <a:pt x="8622" y="443"/>
                    <a:pt x="19248" y="577"/>
                  </a:cubicBezTo>
                  <a:cubicBezTo>
                    <a:pt x="25038" y="659"/>
                    <a:pt x="30230" y="701"/>
                    <a:pt x="33761" y="701"/>
                  </a:cubicBezTo>
                  <a:cubicBezTo>
                    <a:pt x="36721" y="701"/>
                    <a:pt x="38513" y="671"/>
                    <a:pt x="38513" y="610"/>
                  </a:cubicBezTo>
                  <a:cubicBezTo>
                    <a:pt x="38513" y="477"/>
                    <a:pt x="29892" y="259"/>
                    <a:pt x="19265" y="109"/>
                  </a:cubicBezTo>
                  <a:cubicBezTo>
                    <a:pt x="13612" y="38"/>
                    <a:pt x="8529" y="0"/>
                    <a:pt x="50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8"/>
            <p:cNvSpPr/>
            <p:nvPr/>
          </p:nvSpPr>
          <p:spPr>
            <a:xfrm>
              <a:off x="6161685" y="2802425"/>
              <a:ext cx="1234919" cy="22499"/>
            </a:xfrm>
            <a:custGeom>
              <a:avLst/>
              <a:gdLst/>
              <a:ahLst/>
              <a:cxnLst/>
              <a:rect l="l" t="t" r="r" b="b"/>
              <a:pathLst>
                <a:path w="38531" h="702" extrusionOk="0">
                  <a:moveTo>
                    <a:pt x="5022" y="1"/>
                  </a:moveTo>
                  <a:cubicBezTo>
                    <a:pt x="1913" y="1"/>
                    <a:pt x="18" y="30"/>
                    <a:pt x="18" y="93"/>
                  </a:cubicBezTo>
                  <a:cubicBezTo>
                    <a:pt x="1" y="210"/>
                    <a:pt x="8623" y="444"/>
                    <a:pt x="19266" y="577"/>
                  </a:cubicBezTo>
                  <a:cubicBezTo>
                    <a:pt x="25056" y="659"/>
                    <a:pt x="30248" y="701"/>
                    <a:pt x="33779" y="701"/>
                  </a:cubicBezTo>
                  <a:cubicBezTo>
                    <a:pt x="36738" y="701"/>
                    <a:pt x="38531" y="672"/>
                    <a:pt x="38531" y="611"/>
                  </a:cubicBezTo>
                  <a:cubicBezTo>
                    <a:pt x="38531" y="477"/>
                    <a:pt x="29909" y="260"/>
                    <a:pt x="19266" y="110"/>
                  </a:cubicBezTo>
                  <a:cubicBezTo>
                    <a:pt x="13622" y="39"/>
                    <a:pt x="8543" y="1"/>
                    <a:pt x="5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8"/>
            <p:cNvSpPr/>
            <p:nvPr/>
          </p:nvSpPr>
          <p:spPr>
            <a:xfrm>
              <a:off x="6178286" y="3396568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8"/>
                    <a:pt x="8623" y="452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6"/>
                    <a:pt x="29909" y="268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8"/>
            <p:cNvSpPr/>
            <p:nvPr/>
          </p:nvSpPr>
          <p:spPr>
            <a:xfrm>
              <a:off x="6178286" y="3208595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9"/>
                    <a:pt x="8623" y="436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1"/>
                    <a:pt x="38531" y="620"/>
                  </a:cubicBezTo>
                  <a:cubicBezTo>
                    <a:pt x="38531" y="486"/>
                    <a:pt x="29909" y="269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8"/>
            <p:cNvSpPr/>
            <p:nvPr/>
          </p:nvSpPr>
          <p:spPr>
            <a:xfrm>
              <a:off x="6178286" y="3020654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0"/>
                  </a:moveTo>
                  <a:cubicBezTo>
                    <a:pt x="1898" y="0"/>
                    <a:pt x="1" y="29"/>
                    <a:pt x="1" y="84"/>
                  </a:cubicBezTo>
                  <a:cubicBezTo>
                    <a:pt x="1" y="218"/>
                    <a:pt x="8623" y="435"/>
                    <a:pt x="19266" y="585"/>
                  </a:cubicBezTo>
                  <a:cubicBezTo>
                    <a:pt x="25047" y="667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5"/>
                    <a:pt x="29909" y="268"/>
                    <a:pt x="19266" y="118"/>
                  </a:cubicBezTo>
                  <a:cubicBezTo>
                    <a:pt x="13619" y="38"/>
                    <a:pt x="8534" y="0"/>
                    <a:pt x="5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8"/>
            <p:cNvSpPr/>
            <p:nvPr/>
          </p:nvSpPr>
          <p:spPr>
            <a:xfrm>
              <a:off x="6159569" y="3606496"/>
              <a:ext cx="1234919" cy="22531"/>
            </a:xfrm>
            <a:custGeom>
              <a:avLst/>
              <a:gdLst/>
              <a:ahLst/>
              <a:cxnLst/>
              <a:rect l="l" t="t" r="r" b="b"/>
              <a:pathLst>
                <a:path w="38531" h="703" extrusionOk="0">
                  <a:moveTo>
                    <a:pt x="5014" y="0"/>
                  </a:moveTo>
                  <a:cubicBezTo>
                    <a:pt x="1906" y="0"/>
                    <a:pt x="8" y="30"/>
                    <a:pt x="0" y="84"/>
                  </a:cubicBezTo>
                  <a:cubicBezTo>
                    <a:pt x="0" y="218"/>
                    <a:pt x="8622" y="435"/>
                    <a:pt x="19265" y="586"/>
                  </a:cubicBezTo>
                  <a:cubicBezTo>
                    <a:pt x="24921" y="666"/>
                    <a:pt x="30005" y="703"/>
                    <a:pt x="33529" y="703"/>
                  </a:cubicBezTo>
                  <a:cubicBezTo>
                    <a:pt x="36637" y="703"/>
                    <a:pt x="38530" y="674"/>
                    <a:pt x="38530" y="619"/>
                  </a:cubicBezTo>
                  <a:cubicBezTo>
                    <a:pt x="38530" y="485"/>
                    <a:pt x="29909" y="268"/>
                    <a:pt x="19265" y="118"/>
                  </a:cubicBezTo>
                  <a:cubicBezTo>
                    <a:pt x="13618" y="38"/>
                    <a:pt x="8538" y="0"/>
                    <a:pt x="5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8"/>
            <p:cNvSpPr/>
            <p:nvPr/>
          </p:nvSpPr>
          <p:spPr>
            <a:xfrm>
              <a:off x="6156332" y="3812673"/>
              <a:ext cx="1234406" cy="22756"/>
            </a:xfrm>
            <a:custGeom>
              <a:avLst/>
              <a:gdLst/>
              <a:ahLst/>
              <a:cxnLst/>
              <a:rect l="l" t="t" r="r" b="b"/>
              <a:pathLst>
                <a:path w="38515" h="710" extrusionOk="0">
                  <a:moveTo>
                    <a:pt x="5002" y="0"/>
                  </a:moveTo>
                  <a:cubicBezTo>
                    <a:pt x="1894" y="0"/>
                    <a:pt x="1" y="29"/>
                    <a:pt x="1" y="84"/>
                  </a:cubicBezTo>
                  <a:cubicBezTo>
                    <a:pt x="1" y="218"/>
                    <a:pt x="8623" y="435"/>
                    <a:pt x="19249" y="585"/>
                  </a:cubicBezTo>
                  <a:cubicBezTo>
                    <a:pt x="25039" y="667"/>
                    <a:pt x="30231" y="709"/>
                    <a:pt x="33762" y="709"/>
                  </a:cubicBezTo>
                  <a:cubicBezTo>
                    <a:pt x="36721" y="709"/>
                    <a:pt x="38514" y="680"/>
                    <a:pt x="38514" y="619"/>
                  </a:cubicBezTo>
                  <a:cubicBezTo>
                    <a:pt x="38514" y="485"/>
                    <a:pt x="29893" y="268"/>
                    <a:pt x="19266" y="118"/>
                  </a:cubicBezTo>
                  <a:cubicBezTo>
                    <a:pt x="13610" y="38"/>
                    <a:pt x="8526" y="0"/>
                    <a:pt x="5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8"/>
            <p:cNvSpPr/>
            <p:nvPr/>
          </p:nvSpPr>
          <p:spPr>
            <a:xfrm>
              <a:off x="6152582" y="4018819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2" y="1"/>
                  </a:moveTo>
                  <a:cubicBezTo>
                    <a:pt x="1894" y="1"/>
                    <a:pt x="1" y="30"/>
                    <a:pt x="1" y="85"/>
                  </a:cubicBezTo>
                  <a:cubicBezTo>
                    <a:pt x="1" y="219"/>
                    <a:pt x="8623" y="452"/>
                    <a:pt x="19266" y="586"/>
                  </a:cubicBezTo>
                  <a:cubicBezTo>
                    <a:pt x="25047" y="668"/>
                    <a:pt x="30234" y="710"/>
                    <a:pt x="33763" y="710"/>
                  </a:cubicBezTo>
                  <a:cubicBezTo>
                    <a:pt x="36721" y="710"/>
                    <a:pt x="38514" y="681"/>
                    <a:pt x="38514" y="620"/>
                  </a:cubicBezTo>
                  <a:lnTo>
                    <a:pt x="38531" y="620"/>
                  </a:lnTo>
                  <a:cubicBezTo>
                    <a:pt x="38531" y="486"/>
                    <a:pt x="29909" y="269"/>
                    <a:pt x="19266" y="118"/>
                  </a:cubicBezTo>
                  <a:cubicBezTo>
                    <a:pt x="13610" y="38"/>
                    <a:pt x="8526" y="1"/>
                    <a:pt x="5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3" name="Google Shape;2383;p58"/>
          <p:cNvSpPr txBox="1">
            <a:spLocks noGrp="1"/>
          </p:cNvSpPr>
          <p:nvPr>
            <p:ph type="subTitle" idx="1"/>
          </p:nvPr>
        </p:nvSpPr>
        <p:spPr>
          <a:xfrm>
            <a:off x="720000" y="4326050"/>
            <a:ext cx="3006000" cy="2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Please keep this slide for attribution.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36"/>
          <p:cNvSpPr txBox="1">
            <a:spLocks noGrp="1"/>
          </p:cNvSpPr>
          <p:nvPr>
            <p:ph type="title"/>
          </p:nvPr>
        </p:nvSpPr>
        <p:spPr>
          <a:xfrm>
            <a:off x="3519575" y="2923375"/>
            <a:ext cx="30237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grpSp>
        <p:nvGrpSpPr>
          <p:cNvPr id="1217" name="Google Shape;1217;p36"/>
          <p:cNvGrpSpPr/>
          <p:nvPr/>
        </p:nvGrpSpPr>
        <p:grpSpPr>
          <a:xfrm>
            <a:off x="387615" y="1194445"/>
            <a:ext cx="2247250" cy="3504956"/>
            <a:chOff x="387615" y="1194445"/>
            <a:chExt cx="2247250" cy="3504956"/>
          </a:xfrm>
        </p:grpSpPr>
        <p:sp>
          <p:nvSpPr>
            <p:cNvPr id="1218" name="Google Shape;1218;p36"/>
            <p:cNvSpPr/>
            <p:nvPr/>
          </p:nvSpPr>
          <p:spPr>
            <a:xfrm>
              <a:off x="1243574" y="4625814"/>
              <a:ext cx="76055" cy="49806"/>
            </a:xfrm>
            <a:custGeom>
              <a:avLst/>
              <a:gdLst/>
              <a:ahLst/>
              <a:cxnLst/>
              <a:rect l="l" t="t" r="r" b="b"/>
              <a:pathLst>
                <a:path w="2373" h="1554" extrusionOk="0">
                  <a:moveTo>
                    <a:pt x="1516" y="1"/>
                  </a:moveTo>
                  <a:cubicBezTo>
                    <a:pt x="1373" y="1"/>
                    <a:pt x="1229" y="17"/>
                    <a:pt x="1086" y="50"/>
                  </a:cubicBezTo>
                  <a:cubicBezTo>
                    <a:pt x="652" y="150"/>
                    <a:pt x="268" y="418"/>
                    <a:pt x="0" y="785"/>
                  </a:cubicBezTo>
                  <a:lnTo>
                    <a:pt x="1755" y="1554"/>
                  </a:lnTo>
                  <a:lnTo>
                    <a:pt x="2373" y="217"/>
                  </a:lnTo>
                  <a:cubicBezTo>
                    <a:pt x="2103" y="71"/>
                    <a:pt x="1811" y="1"/>
                    <a:pt x="1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6"/>
            <p:cNvSpPr/>
            <p:nvPr/>
          </p:nvSpPr>
          <p:spPr>
            <a:xfrm>
              <a:off x="1252677" y="4640589"/>
              <a:ext cx="9134" cy="7275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255" y="1"/>
                  </a:moveTo>
                  <a:cubicBezTo>
                    <a:pt x="228" y="1"/>
                    <a:pt x="164" y="23"/>
                    <a:pt x="101" y="74"/>
                  </a:cubicBezTo>
                  <a:cubicBezTo>
                    <a:pt x="34" y="141"/>
                    <a:pt x="0" y="224"/>
                    <a:pt x="17" y="224"/>
                  </a:cubicBezTo>
                  <a:cubicBezTo>
                    <a:pt x="19" y="226"/>
                    <a:pt x="21" y="227"/>
                    <a:pt x="24" y="227"/>
                  </a:cubicBezTo>
                  <a:cubicBezTo>
                    <a:pt x="45" y="227"/>
                    <a:pt x="91" y="169"/>
                    <a:pt x="151" y="124"/>
                  </a:cubicBezTo>
                  <a:cubicBezTo>
                    <a:pt x="218" y="74"/>
                    <a:pt x="284" y="24"/>
                    <a:pt x="268" y="7"/>
                  </a:cubicBezTo>
                  <a:cubicBezTo>
                    <a:pt x="268" y="3"/>
                    <a:pt x="263" y="1"/>
                    <a:pt x="2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6"/>
            <p:cNvSpPr/>
            <p:nvPr/>
          </p:nvSpPr>
          <p:spPr>
            <a:xfrm>
              <a:off x="1270336" y="4631871"/>
              <a:ext cx="9134" cy="3814"/>
            </a:xfrm>
            <a:custGeom>
              <a:avLst/>
              <a:gdLst/>
              <a:ahLst/>
              <a:cxnLst/>
              <a:rect l="l" t="t" r="r" b="b"/>
              <a:pathLst>
                <a:path w="285" h="119" extrusionOk="0">
                  <a:moveTo>
                    <a:pt x="242" y="1"/>
                  </a:moveTo>
                  <a:cubicBezTo>
                    <a:pt x="213" y="1"/>
                    <a:pt x="174" y="9"/>
                    <a:pt x="134" y="28"/>
                  </a:cubicBezTo>
                  <a:cubicBezTo>
                    <a:pt x="68" y="62"/>
                    <a:pt x="1" y="95"/>
                    <a:pt x="17" y="112"/>
                  </a:cubicBezTo>
                  <a:cubicBezTo>
                    <a:pt x="17" y="117"/>
                    <a:pt x="23" y="119"/>
                    <a:pt x="33" y="119"/>
                  </a:cubicBezTo>
                  <a:cubicBezTo>
                    <a:pt x="57" y="119"/>
                    <a:pt x="104" y="107"/>
                    <a:pt x="151" y="95"/>
                  </a:cubicBezTo>
                  <a:cubicBezTo>
                    <a:pt x="235" y="62"/>
                    <a:pt x="285" y="28"/>
                    <a:pt x="285" y="11"/>
                  </a:cubicBezTo>
                  <a:cubicBezTo>
                    <a:pt x="278" y="5"/>
                    <a:pt x="262" y="1"/>
                    <a:pt x="2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6"/>
            <p:cNvSpPr/>
            <p:nvPr/>
          </p:nvSpPr>
          <p:spPr>
            <a:xfrm>
              <a:off x="1288092" y="4630525"/>
              <a:ext cx="10673" cy="2949"/>
            </a:xfrm>
            <a:custGeom>
              <a:avLst/>
              <a:gdLst/>
              <a:ahLst/>
              <a:cxnLst/>
              <a:rect l="l" t="t" r="r" b="b"/>
              <a:pathLst>
                <a:path w="333" h="92" extrusionOk="0">
                  <a:moveTo>
                    <a:pt x="141" y="0"/>
                  </a:moveTo>
                  <a:cubicBezTo>
                    <a:pt x="60" y="0"/>
                    <a:pt x="0" y="39"/>
                    <a:pt x="15" y="53"/>
                  </a:cubicBezTo>
                  <a:cubicBezTo>
                    <a:pt x="15" y="62"/>
                    <a:pt x="32" y="62"/>
                    <a:pt x="59" y="62"/>
                  </a:cubicBezTo>
                  <a:cubicBezTo>
                    <a:pt x="86" y="62"/>
                    <a:pt x="123" y="62"/>
                    <a:pt x="165" y="70"/>
                  </a:cubicBezTo>
                  <a:cubicBezTo>
                    <a:pt x="232" y="70"/>
                    <a:pt x="288" y="92"/>
                    <a:pt x="317" y="92"/>
                  </a:cubicBezTo>
                  <a:cubicBezTo>
                    <a:pt x="324" y="92"/>
                    <a:pt x="329" y="90"/>
                    <a:pt x="332" y="87"/>
                  </a:cubicBezTo>
                  <a:cubicBezTo>
                    <a:pt x="332" y="70"/>
                    <a:pt x="282" y="3"/>
                    <a:pt x="182" y="3"/>
                  </a:cubicBezTo>
                  <a:cubicBezTo>
                    <a:pt x="168" y="1"/>
                    <a:pt x="154" y="0"/>
                    <a:pt x="1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6"/>
            <p:cNvSpPr/>
            <p:nvPr/>
          </p:nvSpPr>
          <p:spPr>
            <a:xfrm>
              <a:off x="1306232" y="4634371"/>
              <a:ext cx="5384" cy="2179"/>
            </a:xfrm>
            <a:custGeom>
              <a:avLst/>
              <a:gdLst/>
              <a:ahLst/>
              <a:cxnLst/>
              <a:rect l="l" t="t" r="r" b="b"/>
              <a:pathLst>
                <a:path w="168" h="68" extrusionOk="0">
                  <a:moveTo>
                    <a:pt x="84" y="0"/>
                  </a:moveTo>
                  <a:cubicBezTo>
                    <a:pt x="34" y="0"/>
                    <a:pt x="0" y="17"/>
                    <a:pt x="0" y="34"/>
                  </a:cubicBezTo>
                  <a:cubicBezTo>
                    <a:pt x="0" y="50"/>
                    <a:pt x="34" y="67"/>
                    <a:pt x="84" y="67"/>
                  </a:cubicBezTo>
                  <a:cubicBezTo>
                    <a:pt x="117" y="67"/>
                    <a:pt x="167" y="50"/>
                    <a:pt x="167" y="34"/>
                  </a:cubicBezTo>
                  <a:cubicBezTo>
                    <a:pt x="167" y="17"/>
                    <a:pt x="134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6"/>
            <p:cNvSpPr/>
            <p:nvPr/>
          </p:nvSpPr>
          <p:spPr>
            <a:xfrm>
              <a:off x="2398656" y="4658441"/>
              <a:ext cx="25736" cy="16666"/>
            </a:xfrm>
            <a:custGeom>
              <a:avLst/>
              <a:gdLst/>
              <a:ahLst/>
              <a:cxnLst/>
              <a:rect l="l" t="t" r="r" b="b"/>
              <a:pathLst>
                <a:path w="803" h="520" extrusionOk="0">
                  <a:moveTo>
                    <a:pt x="39" y="0"/>
                  </a:moveTo>
                  <a:cubicBezTo>
                    <a:pt x="26" y="0"/>
                    <a:pt x="13" y="1"/>
                    <a:pt x="1" y="1"/>
                  </a:cubicBezTo>
                  <a:cubicBezTo>
                    <a:pt x="318" y="68"/>
                    <a:pt x="602" y="252"/>
                    <a:pt x="803" y="519"/>
                  </a:cubicBezTo>
                  <a:cubicBezTo>
                    <a:pt x="674" y="213"/>
                    <a:pt x="374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1184122" y="1956626"/>
              <a:ext cx="211562" cy="279764"/>
            </a:xfrm>
            <a:custGeom>
              <a:avLst/>
              <a:gdLst/>
              <a:ahLst/>
              <a:cxnLst/>
              <a:rect l="l" t="t" r="r" b="b"/>
              <a:pathLst>
                <a:path w="6601" h="8729" extrusionOk="0">
                  <a:moveTo>
                    <a:pt x="3676" y="0"/>
                  </a:moveTo>
                  <a:cubicBezTo>
                    <a:pt x="3571" y="0"/>
                    <a:pt x="3468" y="44"/>
                    <a:pt x="3392" y="140"/>
                  </a:cubicBezTo>
                  <a:cubicBezTo>
                    <a:pt x="3159" y="441"/>
                    <a:pt x="3092" y="1594"/>
                    <a:pt x="3610" y="2847"/>
                  </a:cubicBezTo>
                  <a:cubicBezTo>
                    <a:pt x="3802" y="3292"/>
                    <a:pt x="3681" y="3447"/>
                    <a:pt x="3415" y="3447"/>
                  </a:cubicBezTo>
                  <a:cubicBezTo>
                    <a:pt x="2942" y="3447"/>
                    <a:pt x="2010" y="2955"/>
                    <a:pt x="1571" y="2730"/>
                  </a:cubicBezTo>
                  <a:cubicBezTo>
                    <a:pt x="1571" y="2730"/>
                    <a:pt x="809" y="2179"/>
                    <a:pt x="515" y="2179"/>
                  </a:cubicBezTo>
                  <a:cubicBezTo>
                    <a:pt x="510" y="2179"/>
                    <a:pt x="506" y="2179"/>
                    <a:pt x="502" y="2179"/>
                  </a:cubicBezTo>
                  <a:cubicBezTo>
                    <a:pt x="235" y="2196"/>
                    <a:pt x="1" y="2847"/>
                    <a:pt x="986" y="3766"/>
                  </a:cubicBezTo>
                  <a:cubicBezTo>
                    <a:pt x="986" y="3766"/>
                    <a:pt x="352" y="3883"/>
                    <a:pt x="485" y="4401"/>
                  </a:cubicBezTo>
                  <a:cubicBezTo>
                    <a:pt x="585" y="4769"/>
                    <a:pt x="1337" y="5253"/>
                    <a:pt x="1337" y="5253"/>
                  </a:cubicBezTo>
                  <a:cubicBezTo>
                    <a:pt x="1312" y="5250"/>
                    <a:pt x="1286" y="5248"/>
                    <a:pt x="1261" y="5248"/>
                  </a:cubicBezTo>
                  <a:cubicBezTo>
                    <a:pt x="1040" y="5248"/>
                    <a:pt x="843" y="5376"/>
                    <a:pt x="753" y="5571"/>
                  </a:cubicBezTo>
                  <a:cubicBezTo>
                    <a:pt x="552" y="6122"/>
                    <a:pt x="1421" y="6623"/>
                    <a:pt x="1421" y="6623"/>
                  </a:cubicBezTo>
                  <a:cubicBezTo>
                    <a:pt x="1421" y="6623"/>
                    <a:pt x="669" y="6941"/>
                    <a:pt x="1053" y="7492"/>
                  </a:cubicBezTo>
                  <a:cubicBezTo>
                    <a:pt x="1354" y="7910"/>
                    <a:pt x="2056" y="8060"/>
                    <a:pt x="3309" y="8445"/>
                  </a:cubicBezTo>
                  <a:lnTo>
                    <a:pt x="4712" y="8729"/>
                  </a:lnTo>
                  <a:lnTo>
                    <a:pt x="6601" y="5086"/>
                  </a:lnTo>
                  <a:lnTo>
                    <a:pt x="5598" y="3633"/>
                  </a:lnTo>
                  <a:cubicBezTo>
                    <a:pt x="5398" y="3399"/>
                    <a:pt x="5164" y="3131"/>
                    <a:pt x="4896" y="2780"/>
                  </a:cubicBezTo>
                  <a:cubicBezTo>
                    <a:pt x="4679" y="2496"/>
                    <a:pt x="4512" y="2162"/>
                    <a:pt x="4395" y="1811"/>
                  </a:cubicBezTo>
                  <a:cubicBezTo>
                    <a:pt x="4245" y="1377"/>
                    <a:pt x="4144" y="926"/>
                    <a:pt x="4128" y="475"/>
                  </a:cubicBezTo>
                  <a:cubicBezTo>
                    <a:pt x="4128" y="191"/>
                    <a:pt x="3897" y="0"/>
                    <a:pt x="367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6"/>
            <p:cNvSpPr/>
            <p:nvPr/>
          </p:nvSpPr>
          <p:spPr>
            <a:xfrm>
              <a:off x="1037493" y="4486557"/>
              <a:ext cx="316430" cy="191755"/>
            </a:xfrm>
            <a:custGeom>
              <a:avLst/>
              <a:gdLst/>
              <a:ahLst/>
              <a:cxnLst/>
              <a:rect l="l" t="t" r="r" b="b"/>
              <a:pathLst>
                <a:path w="9873" h="5983" extrusionOk="0">
                  <a:moveTo>
                    <a:pt x="5094" y="1"/>
                  </a:moveTo>
                  <a:lnTo>
                    <a:pt x="3891" y="2540"/>
                  </a:lnTo>
                  <a:lnTo>
                    <a:pt x="3891" y="2557"/>
                  </a:lnTo>
                  <a:cubicBezTo>
                    <a:pt x="3891" y="2557"/>
                    <a:pt x="1535" y="2041"/>
                    <a:pt x="551" y="2041"/>
                  </a:cubicBezTo>
                  <a:cubicBezTo>
                    <a:pt x="176" y="2041"/>
                    <a:pt x="1" y="2116"/>
                    <a:pt x="231" y="2323"/>
                  </a:cubicBezTo>
                  <a:cubicBezTo>
                    <a:pt x="1000" y="3008"/>
                    <a:pt x="6497" y="5314"/>
                    <a:pt x="7851" y="5865"/>
                  </a:cubicBezTo>
                  <a:lnTo>
                    <a:pt x="8151" y="5982"/>
                  </a:lnTo>
                  <a:lnTo>
                    <a:pt x="9872" y="2240"/>
                  </a:lnTo>
                  <a:lnTo>
                    <a:pt x="50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6"/>
            <p:cNvSpPr/>
            <p:nvPr/>
          </p:nvSpPr>
          <p:spPr>
            <a:xfrm>
              <a:off x="1040313" y="4552099"/>
              <a:ext cx="259509" cy="126213"/>
            </a:xfrm>
            <a:custGeom>
              <a:avLst/>
              <a:gdLst/>
              <a:ahLst/>
              <a:cxnLst/>
              <a:rect l="l" t="t" r="r" b="b"/>
              <a:pathLst>
                <a:path w="8097" h="3938" extrusionOk="0">
                  <a:moveTo>
                    <a:pt x="511" y="1"/>
                  </a:moveTo>
                  <a:cubicBezTo>
                    <a:pt x="226" y="1"/>
                    <a:pt x="1" y="38"/>
                    <a:pt x="26" y="161"/>
                  </a:cubicBezTo>
                  <a:cubicBezTo>
                    <a:pt x="93" y="479"/>
                    <a:pt x="5557" y="3018"/>
                    <a:pt x="8063" y="3937"/>
                  </a:cubicBezTo>
                  <a:lnTo>
                    <a:pt x="8097" y="3820"/>
                  </a:lnTo>
                  <a:lnTo>
                    <a:pt x="1697" y="913"/>
                  </a:lnTo>
                  <a:cubicBezTo>
                    <a:pt x="1697" y="913"/>
                    <a:pt x="1848" y="245"/>
                    <a:pt x="1564" y="94"/>
                  </a:cubicBezTo>
                  <a:cubicBezTo>
                    <a:pt x="1564" y="94"/>
                    <a:pt x="962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1090407" y="4552964"/>
              <a:ext cx="8589" cy="30576"/>
            </a:xfrm>
            <a:custGeom>
              <a:avLst/>
              <a:gdLst/>
              <a:ahLst/>
              <a:cxnLst/>
              <a:rect l="l" t="t" r="r" b="b"/>
              <a:pathLst>
                <a:path w="268" h="954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151"/>
                    <a:pt x="118" y="301"/>
                    <a:pt x="134" y="468"/>
                  </a:cubicBezTo>
                  <a:cubicBezTo>
                    <a:pt x="151" y="636"/>
                    <a:pt x="134" y="803"/>
                    <a:pt x="101" y="953"/>
                  </a:cubicBezTo>
                  <a:cubicBezTo>
                    <a:pt x="268" y="652"/>
                    <a:pt x="235" y="26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1147168" y="4565271"/>
              <a:ext cx="3269" cy="16634"/>
            </a:xfrm>
            <a:custGeom>
              <a:avLst/>
              <a:gdLst/>
              <a:ahLst/>
              <a:cxnLst/>
              <a:rect l="l" t="t" r="r" b="b"/>
              <a:pathLst>
                <a:path w="102" h="519" extrusionOk="0">
                  <a:moveTo>
                    <a:pt x="17" y="1"/>
                  </a:moveTo>
                  <a:cubicBezTo>
                    <a:pt x="1" y="84"/>
                    <a:pt x="1" y="168"/>
                    <a:pt x="17" y="268"/>
                  </a:cubicBezTo>
                  <a:cubicBezTo>
                    <a:pt x="34" y="402"/>
                    <a:pt x="68" y="519"/>
                    <a:pt x="84" y="519"/>
                  </a:cubicBezTo>
                  <a:cubicBezTo>
                    <a:pt x="101" y="435"/>
                    <a:pt x="101" y="335"/>
                    <a:pt x="84" y="252"/>
                  </a:cubicBezTo>
                  <a:cubicBezTo>
                    <a:pt x="84" y="168"/>
                    <a:pt x="51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1158962" y="4567899"/>
              <a:ext cx="6987" cy="13012"/>
            </a:xfrm>
            <a:custGeom>
              <a:avLst/>
              <a:gdLst/>
              <a:ahLst/>
              <a:cxnLst/>
              <a:rect l="l" t="t" r="r" b="b"/>
              <a:pathLst>
                <a:path w="218" h="406" extrusionOk="0">
                  <a:moveTo>
                    <a:pt x="21" y="1"/>
                  </a:moveTo>
                  <a:cubicBezTo>
                    <a:pt x="20" y="1"/>
                    <a:pt x="18" y="1"/>
                    <a:pt x="17" y="2"/>
                  </a:cubicBezTo>
                  <a:cubicBezTo>
                    <a:pt x="0" y="2"/>
                    <a:pt x="34" y="103"/>
                    <a:pt x="84" y="220"/>
                  </a:cubicBezTo>
                  <a:cubicBezTo>
                    <a:pt x="130" y="327"/>
                    <a:pt x="176" y="406"/>
                    <a:pt x="196" y="406"/>
                  </a:cubicBezTo>
                  <a:cubicBezTo>
                    <a:pt x="198" y="406"/>
                    <a:pt x="199" y="405"/>
                    <a:pt x="201" y="403"/>
                  </a:cubicBezTo>
                  <a:cubicBezTo>
                    <a:pt x="218" y="403"/>
                    <a:pt x="184" y="303"/>
                    <a:pt x="134" y="186"/>
                  </a:cubicBezTo>
                  <a:cubicBezTo>
                    <a:pt x="88" y="93"/>
                    <a:pt x="41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1163770" y="4562611"/>
              <a:ext cx="16089" cy="7532"/>
            </a:xfrm>
            <a:custGeom>
              <a:avLst/>
              <a:gdLst/>
              <a:ahLst/>
              <a:cxnLst/>
              <a:rect l="l" t="t" r="r" b="b"/>
              <a:pathLst>
                <a:path w="502" h="235" extrusionOk="0">
                  <a:moveTo>
                    <a:pt x="1" y="0"/>
                  </a:moveTo>
                  <a:cubicBezTo>
                    <a:pt x="1" y="17"/>
                    <a:pt x="101" y="84"/>
                    <a:pt x="235" y="151"/>
                  </a:cubicBezTo>
                  <a:cubicBezTo>
                    <a:pt x="318" y="201"/>
                    <a:pt x="402" y="234"/>
                    <a:pt x="502" y="234"/>
                  </a:cubicBezTo>
                  <a:cubicBezTo>
                    <a:pt x="502" y="218"/>
                    <a:pt x="402" y="151"/>
                    <a:pt x="268" y="84"/>
                  </a:cubicBezTo>
                  <a:cubicBezTo>
                    <a:pt x="185" y="51"/>
                    <a:pt x="101" y="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6"/>
            <p:cNvSpPr/>
            <p:nvPr/>
          </p:nvSpPr>
          <p:spPr>
            <a:xfrm>
              <a:off x="1168609" y="4554054"/>
              <a:ext cx="18749" cy="7051"/>
            </a:xfrm>
            <a:custGeom>
              <a:avLst/>
              <a:gdLst/>
              <a:ahLst/>
              <a:cxnLst/>
              <a:rect l="l" t="t" r="r" b="b"/>
              <a:pathLst>
                <a:path w="585" h="220" extrusionOk="0">
                  <a:moveTo>
                    <a:pt x="0" y="0"/>
                  </a:moveTo>
                  <a:cubicBezTo>
                    <a:pt x="138" y="138"/>
                    <a:pt x="331" y="219"/>
                    <a:pt x="530" y="219"/>
                  </a:cubicBezTo>
                  <a:cubicBezTo>
                    <a:pt x="548" y="219"/>
                    <a:pt x="567" y="219"/>
                    <a:pt x="585" y="217"/>
                  </a:cubicBezTo>
                  <a:cubicBezTo>
                    <a:pt x="485" y="184"/>
                    <a:pt x="384" y="134"/>
                    <a:pt x="284" y="117"/>
                  </a:cubicBezTo>
                  <a:cubicBezTo>
                    <a:pt x="201" y="67"/>
                    <a:pt x="100" y="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6"/>
            <p:cNvSpPr/>
            <p:nvPr/>
          </p:nvSpPr>
          <p:spPr>
            <a:xfrm>
              <a:off x="1125214" y="4541202"/>
              <a:ext cx="25736" cy="26794"/>
            </a:xfrm>
            <a:custGeom>
              <a:avLst/>
              <a:gdLst/>
              <a:ahLst/>
              <a:cxnLst/>
              <a:rect l="l" t="t" r="r" b="b"/>
              <a:pathLst>
                <a:path w="803" h="836" extrusionOk="0">
                  <a:moveTo>
                    <a:pt x="134" y="67"/>
                  </a:moveTo>
                  <a:cubicBezTo>
                    <a:pt x="268" y="67"/>
                    <a:pt x="418" y="117"/>
                    <a:pt x="519" y="217"/>
                  </a:cubicBezTo>
                  <a:cubicBezTo>
                    <a:pt x="602" y="284"/>
                    <a:pt x="669" y="401"/>
                    <a:pt x="702" y="501"/>
                  </a:cubicBezTo>
                  <a:cubicBezTo>
                    <a:pt x="713" y="577"/>
                    <a:pt x="717" y="646"/>
                    <a:pt x="718" y="718"/>
                  </a:cubicBezTo>
                  <a:lnTo>
                    <a:pt x="718" y="718"/>
                  </a:lnTo>
                  <a:cubicBezTo>
                    <a:pt x="669" y="686"/>
                    <a:pt x="600" y="641"/>
                    <a:pt x="519" y="585"/>
                  </a:cubicBezTo>
                  <a:cubicBezTo>
                    <a:pt x="418" y="518"/>
                    <a:pt x="318" y="451"/>
                    <a:pt x="235" y="368"/>
                  </a:cubicBezTo>
                  <a:cubicBezTo>
                    <a:pt x="185" y="318"/>
                    <a:pt x="134" y="267"/>
                    <a:pt x="101" y="201"/>
                  </a:cubicBezTo>
                  <a:cubicBezTo>
                    <a:pt x="68" y="150"/>
                    <a:pt x="68" y="84"/>
                    <a:pt x="134" y="67"/>
                  </a:cubicBezTo>
                  <a:close/>
                  <a:moveTo>
                    <a:pt x="118" y="0"/>
                  </a:moveTo>
                  <a:cubicBezTo>
                    <a:pt x="68" y="17"/>
                    <a:pt x="34" y="50"/>
                    <a:pt x="17" y="100"/>
                  </a:cubicBezTo>
                  <a:cubicBezTo>
                    <a:pt x="1" y="150"/>
                    <a:pt x="17" y="201"/>
                    <a:pt x="51" y="234"/>
                  </a:cubicBezTo>
                  <a:cubicBezTo>
                    <a:pt x="84" y="301"/>
                    <a:pt x="134" y="351"/>
                    <a:pt x="201" y="401"/>
                  </a:cubicBezTo>
                  <a:cubicBezTo>
                    <a:pt x="285" y="485"/>
                    <a:pt x="385" y="568"/>
                    <a:pt x="485" y="635"/>
                  </a:cubicBezTo>
                  <a:cubicBezTo>
                    <a:pt x="561" y="673"/>
                    <a:pt x="636" y="710"/>
                    <a:pt x="719" y="741"/>
                  </a:cubicBezTo>
                  <a:lnTo>
                    <a:pt x="719" y="741"/>
                  </a:lnTo>
                  <a:cubicBezTo>
                    <a:pt x="719" y="772"/>
                    <a:pt x="719" y="803"/>
                    <a:pt x="719" y="835"/>
                  </a:cubicBezTo>
                  <a:cubicBezTo>
                    <a:pt x="736" y="802"/>
                    <a:pt x="736" y="786"/>
                    <a:pt x="752" y="753"/>
                  </a:cubicBezTo>
                  <a:lnTo>
                    <a:pt x="752" y="753"/>
                  </a:lnTo>
                  <a:cubicBezTo>
                    <a:pt x="769" y="758"/>
                    <a:pt x="786" y="764"/>
                    <a:pt x="803" y="769"/>
                  </a:cubicBezTo>
                  <a:cubicBezTo>
                    <a:pt x="803" y="769"/>
                    <a:pt x="785" y="758"/>
                    <a:pt x="753" y="739"/>
                  </a:cubicBezTo>
                  <a:lnTo>
                    <a:pt x="753" y="739"/>
                  </a:lnTo>
                  <a:cubicBezTo>
                    <a:pt x="753" y="660"/>
                    <a:pt x="752" y="580"/>
                    <a:pt x="736" y="501"/>
                  </a:cubicBezTo>
                  <a:cubicBezTo>
                    <a:pt x="669" y="201"/>
                    <a:pt x="418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6"/>
            <p:cNvSpPr/>
            <p:nvPr/>
          </p:nvSpPr>
          <p:spPr>
            <a:xfrm>
              <a:off x="1147713" y="4549887"/>
              <a:ext cx="21441" cy="15640"/>
            </a:xfrm>
            <a:custGeom>
              <a:avLst/>
              <a:gdLst/>
              <a:ahLst/>
              <a:cxnLst/>
              <a:rect l="l" t="t" r="r" b="b"/>
              <a:pathLst>
                <a:path w="669" h="488" extrusionOk="0">
                  <a:moveTo>
                    <a:pt x="456" y="1"/>
                  </a:moveTo>
                  <a:cubicBezTo>
                    <a:pt x="387" y="1"/>
                    <a:pt x="318" y="23"/>
                    <a:pt x="268" y="63"/>
                  </a:cubicBezTo>
                  <a:cubicBezTo>
                    <a:pt x="184" y="113"/>
                    <a:pt x="117" y="180"/>
                    <a:pt x="67" y="247"/>
                  </a:cubicBezTo>
                  <a:cubicBezTo>
                    <a:pt x="34" y="314"/>
                    <a:pt x="0" y="397"/>
                    <a:pt x="17" y="481"/>
                  </a:cubicBezTo>
                  <a:cubicBezTo>
                    <a:pt x="34" y="414"/>
                    <a:pt x="67" y="331"/>
                    <a:pt x="117" y="280"/>
                  </a:cubicBezTo>
                  <a:cubicBezTo>
                    <a:pt x="168" y="214"/>
                    <a:pt x="218" y="147"/>
                    <a:pt x="285" y="113"/>
                  </a:cubicBezTo>
                  <a:cubicBezTo>
                    <a:pt x="338" y="81"/>
                    <a:pt x="399" y="63"/>
                    <a:pt x="458" y="63"/>
                  </a:cubicBezTo>
                  <a:cubicBezTo>
                    <a:pt x="491" y="63"/>
                    <a:pt x="522" y="68"/>
                    <a:pt x="552" y="80"/>
                  </a:cubicBezTo>
                  <a:cubicBezTo>
                    <a:pt x="619" y="130"/>
                    <a:pt x="535" y="230"/>
                    <a:pt x="468" y="280"/>
                  </a:cubicBezTo>
                  <a:cubicBezTo>
                    <a:pt x="401" y="331"/>
                    <a:pt x="335" y="364"/>
                    <a:pt x="251" y="397"/>
                  </a:cubicBezTo>
                  <a:cubicBezTo>
                    <a:pt x="117" y="464"/>
                    <a:pt x="34" y="481"/>
                    <a:pt x="34" y="481"/>
                  </a:cubicBezTo>
                  <a:cubicBezTo>
                    <a:pt x="56" y="485"/>
                    <a:pt x="79" y="487"/>
                    <a:pt x="101" y="487"/>
                  </a:cubicBezTo>
                  <a:cubicBezTo>
                    <a:pt x="161" y="487"/>
                    <a:pt x="219" y="472"/>
                    <a:pt x="268" y="448"/>
                  </a:cubicBezTo>
                  <a:cubicBezTo>
                    <a:pt x="351" y="414"/>
                    <a:pt x="435" y="381"/>
                    <a:pt x="502" y="331"/>
                  </a:cubicBezTo>
                  <a:cubicBezTo>
                    <a:pt x="552" y="297"/>
                    <a:pt x="585" y="264"/>
                    <a:pt x="619" y="214"/>
                  </a:cubicBezTo>
                  <a:cubicBezTo>
                    <a:pt x="669" y="147"/>
                    <a:pt x="652" y="63"/>
                    <a:pt x="585" y="30"/>
                  </a:cubicBezTo>
                  <a:cubicBezTo>
                    <a:pt x="546" y="10"/>
                    <a:pt x="501" y="1"/>
                    <a:pt x="4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6"/>
            <p:cNvSpPr/>
            <p:nvPr/>
          </p:nvSpPr>
          <p:spPr>
            <a:xfrm>
              <a:off x="1304085" y="4561009"/>
              <a:ext cx="28396" cy="63203"/>
            </a:xfrm>
            <a:custGeom>
              <a:avLst/>
              <a:gdLst/>
              <a:ahLst/>
              <a:cxnLst/>
              <a:rect l="l" t="t" r="r" b="b"/>
              <a:pathLst>
                <a:path w="886" h="1972" extrusionOk="0">
                  <a:moveTo>
                    <a:pt x="886" y="0"/>
                  </a:moveTo>
                  <a:lnTo>
                    <a:pt x="886" y="0"/>
                  </a:lnTo>
                  <a:cubicBezTo>
                    <a:pt x="552" y="635"/>
                    <a:pt x="268" y="1304"/>
                    <a:pt x="0" y="1972"/>
                  </a:cubicBezTo>
                  <a:cubicBezTo>
                    <a:pt x="335" y="1337"/>
                    <a:pt x="635" y="669"/>
                    <a:pt x="8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6"/>
            <p:cNvSpPr/>
            <p:nvPr/>
          </p:nvSpPr>
          <p:spPr>
            <a:xfrm>
              <a:off x="1186269" y="4606488"/>
              <a:ext cx="45030" cy="20416"/>
            </a:xfrm>
            <a:custGeom>
              <a:avLst/>
              <a:gdLst/>
              <a:ahLst/>
              <a:cxnLst/>
              <a:rect l="l" t="t" r="r" b="b"/>
              <a:pathLst>
                <a:path w="1405" h="637" extrusionOk="0">
                  <a:moveTo>
                    <a:pt x="5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435" y="302"/>
                    <a:pt x="903" y="519"/>
                    <a:pt x="1404" y="636"/>
                  </a:cubicBezTo>
                  <a:cubicBezTo>
                    <a:pt x="1404" y="620"/>
                    <a:pt x="1087" y="503"/>
                    <a:pt x="702" y="336"/>
                  </a:cubicBezTo>
                  <a:cubicBezTo>
                    <a:pt x="336" y="160"/>
                    <a:pt x="45" y="0"/>
                    <a:pt x="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6"/>
            <p:cNvSpPr/>
            <p:nvPr/>
          </p:nvSpPr>
          <p:spPr>
            <a:xfrm>
              <a:off x="2346799" y="4458705"/>
              <a:ext cx="281079" cy="240183"/>
            </a:xfrm>
            <a:custGeom>
              <a:avLst/>
              <a:gdLst/>
              <a:ahLst/>
              <a:cxnLst/>
              <a:rect l="l" t="t" r="r" b="b"/>
              <a:pathLst>
                <a:path w="8770" h="7494" extrusionOk="0">
                  <a:moveTo>
                    <a:pt x="6982" y="1"/>
                  </a:moveTo>
                  <a:lnTo>
                    <a:pt x="2220" y="2257"/>
                  </a:lnTo>
                  <a:lnTo>
                    <a:pt x="3407" y="4813"/>
                  </a:lnTo>
                  <a:cubicBezTo>
                    <a:pt x="3407" y="4813"/>
                    <a:pt x="1" y="7493"/>
                    <a:pt x="832" y="7493"/>
                  </a:cubicBezTo>
                  <a:cubicBezTo>
                    <a:pt x="857" y="7493"/>
                    <a:pt x="885" y="7491"/>
                    <a:pt x="917" y="7486"/>
                  </a:cubicBezTo>
                  <a:cubicBezTo>
                    <a:pt x="1919" y="7336"/>
                    <a:pt x="7199" y="4562"/>
                    <a:pt x="8486" y="3877"/>
                  </a:cubicBezTo>
                  <a:lnTo>
                    <a:pt x="8770" y="3710"/>
                  </a:lnTo>
                  <a:lnTo>
                    <a:pt x="69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6"/>
            <p:cNvSpPr/>
            <p:nvPr/>
          </p:nvSpPr>
          <p:spPr>
            <a:xfrm>
              <a:off x="2567880" y="4532612"/>
              <a:ext cx="58940" cy="70189"/>
            </a:xfrm>
            <a:custGeom>
              <a:avLst/>
              <a:gdLst/>
              <a:ahLst/>
              <a:cxnLst/>
              <a:rect l="l" t="t" r="r" b="b"/>
              <a:pathLst>
                <a:path w="1839" h="2190" extrusionOk="0">
                  <a:moveTo>
                    <a:pt x="1204" y="1"/>
                  </a:moveTo>
                  <a:cubicBezTo>
                    <a:pt x="786" y="168"/>
                    <a:pt x="452" y="485"/>
                    <a:pt x="251" y="886"/>
                  </a:cubicBezTo>
                  <a:cubicBezTo>
                    <a:pt x="51" y="1287"/>
                    <a:pt x="1" y="1755"/>
                    <a:pt x="118" y="2190"/>
                  </a:cubicBezTo>
                  <a:lnTo>
                    <a:pt x="1839" y="1337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6"/>
            <p:cNvSpPr/>
            <p:nvPr/>
          </p:nvSpPr>
          <p:spPr>
            <a:xfrm>
              <a:off x="2361190" y="4574374"/>
              <a:ext cx="266688" cy="125027"/>
            </a:xfrm>
            <a:custGeom>
              <a:avLst/>
              <a:gdLst/>
              <a:ahLst/>
              <a:cxnLst/>
              <a:rect l="l" t="t" r="r" b="b"/>
              <a:pathLst>
                <a:path w="8321" h="3901" extrusionOk="0">
                  <a:moveTo>
                    <a:pt x="8254" y="1"/>
                  </a:moveTo>
                  <a:lnTo>
                    <a:pt x="1938" y="3075"/>
                  </a:lnTo>
                  <a:cubicBezTo>
                    <a:pt x="1938" y="3075"/>
                    <a:pt x="1585" y="2641"/>
                    <a:pt x="1308" y="2641"/>
                  </a:cubicBezTo>
                  <a:cubicBezTo>
                    <a:pt x="1277" y="2641"/>
                    <a:pt x="1248" y="2646"/>
                    <a:pt x="1220" y="2658"/>
                  </a:cubicBezTo>
                  <a:cubicBezTo>
                    <a:pt x="1220" y="2658"/>
                    <a:pt x="0" y="3744"/>
                    <a:pt x="284" y="3894"/>
                  </a:cubicBezTo>
                  <a:cubicBezTo>
                    <a:pt x="292" y="3898"/>
                    <a:pt x="304" y="3900"/>
                    <a:pt x="320" y="3900"/>
                  </a:cubicBezTo>
                  <a:cubicBezTo>
                    <a:pt x="871" y="3900"/>
                    <a:pt x="6080" y="1417"/>
                    <a:pt x="8321" y="101"/>
                  </a:cubicBezTo>
                  <a:lnTo>
                    <a:pt x="82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6"/>
            <p:cNvSpPr/>
            <p:nvPr/>
          </p:nvSpPr>
          <p:spPr>
            <a:xfrm>
              <a:off x="2369202" y="4573316"/>
              <a:ext cx="259220" cy="123200"/>
            </a:xfrm>
            <a:custGeom>
              <a:avLst/>
              <a:gdLst/>
              <a:ahLst/>
              <a:cxnLst/>
              <a:rect l="l" t="t" r="r" b="b"/>
              <a:pathLst>
                <a:path w="8088" h="3844" extrusionOk="0">
                  <a:moveTo>
                    <a:pt x="8088" y="1"/>
                  </a:moveTo>
                  <a:cubicBezTo>
                    <a:pt x="8054" y="1"/>
                    <a:pt x="8021" y="17"/>
                    <a:pt x="8004" y="34"/>
                  </a:cubicBezTo>
                  <a:cubicBezTo>
                    <a:pt x="8038" y="34"/>
                    <a:pt x="8054" y="17"/>
                    <a:pt x="8088" y="1"/>
                  </a:cubicBezTo>
                  <a:close/>
                  <a:moveTo>
                    <a:pt x="8004" y="34"/>
                  </a:moveTo>
                  <a:lnTo>
                    <a:pt x="8004" y="34"/>
                  </a:lnTo>
                  <a:cubicBezTo>
                    <a:pt x="7937" y="67"/>
                    <a:pt x="7854" y="101"/>
                    <a:pt x="7770" y="151"/>
                  </a:cubicBezTo>
                  <a:lnTo>
                    <a:pt x="6918" y="585"/>
                  </a:lnTo>
                  <a:cubicBezTo>
                    <a:pt x="6183" y="936"/>
                    <a:pt x="5180" y="1437"/>
                    <a:pt x="4061" y="1972"/>
                  </a:cubicBezTo>
                  <a:cubicBezTo>
                    <a:pt x="2941" y="2507"/>
                    <a:pt x="1922" y="2975"/>
                    <a:pt x="1187" y="3309"/>
                  </a:cubicBezTo>
                  <a:cubicBezTo>
                    <a:pt x="853" y="3459"/>
                    <a:pt x="552" y="3593"/>
                    <a:pt x="318" y="3693"/>
                  </a:cubicBezTo>
                  <a:cubicBezTo>
                    <a:pt x="235" y="3743"/>
                    <a:pt x="151" y="3777"/>
                    <a:pt x="84" y="3810"/>
                  </a:cubicBezTo>
                  <a:lnTo>
                    <a:pt x="318" y="3727"/>
                  </a:lnTo>
                  <a:lnTo>
                    <a:pt x="1204" y="3342"/>
                  </a:lnTo>
                  <a:cubicBezTo>
                    <a:pt x="1956" y="3025"/>
                    <a:pt x="2975" y="2557"/>
                    <a:pt x="4094" y="2022"/>
                  </a:cubicBezTo>
                  <a:cubicBezTo>
                    <a:pt x="5214" y="1488"/>
                    <a:pt x="6216" y="986"/>
                    <a:pt x="6935" y="619"/>
                  </a:cubicBezTo>
                  <a:cubicBezTo>
                    <a:pt x="7269" y="435"/>
                    <a:pt x="7553" y="285"/>
                    <a:pt x="7770" y="168"/>
                  </a:cubicBezTo>
                  <a:lnTo>
                    <a:pt x="8004" y="34"/>
                  </a:lnTo>
                  <a:close/>
                  <a:moveTo>
                    <a:pt x="84" y="3810"/>
                  </a:moveTo>
                  <a:cubicBezTo>
                    <a:pt x="51" y="3810"/>
                    <a:pt x="17" y="3827"/>
                    <a:pt x="1" y="3844"/>
                  </a:cubicBezTo>
                  <a:cubicBezTo>
                    <a:pt x="34" y="3844"/>
                    <a:pt x="51" y="3827"/>
                    <a:pt x="84" y="38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6"/>
            <p:cNvSpPr/>
            <p:nvPr/>
          </p:nvSpPr>
          <p:spPr>
            <a:xfrm>
              <a:off x="2444167" y="4621936"/>
              <a:ext cx="15031" cy="9262"/>
            </a:xfrm>
            <a:custGeom>
              <a:avLst/>
              <a:gdLst/>
              <a:ahLst/>
              <a:cxnLst/>
              <a:rect l="l" t="t" r="r" b="b"/>
              <a:pathLst>
                <a:path w="469" h="289" extrusionOk="0">
                  <a:moveTo>
                    <a:pt x="23" y="1"/>
                  </a:moveTo>
                  <a:cubicBezTo>
                    <a:pt x="20" y="1"/>
                    <a:pt x="18" y="2"/>
                    <a:pt x="18" y="4"/>
                  </a:cubicBezTo>
                  <a:cubicBezTo>
                    <a:pt x="1" y="21"/>
                    <a:pt x="101" y="88"/>
                    <a:pt x="218" y="171"/>
                  </a:cubicBezTo>
                  <a:cubicBezTo>
                    <a:pt x="335" y="238"/>
                    <a:pt x="452" y="288"/>
                    <a:pt x="452" y="288"/>
                  </a:cubicBezTo>
                  <a:cubicBezTo>
                    <a:pt x="469" y="271"/>
                    <a:pt x="369" y="188"/>
                    <a:pt x="252" y="121"/>
                  </a:cubicBezTo>
                  <a:cubicBezTo>
                    <a:pt x="150" y="48"/>
                    <a:pt x="48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6"/>
            <p:cNvSpPr/>
            <p:nvPr/>
          </p:nvSpPr>
          <p:spPr>
            <a:xfrm>
              <a:off x="2454359" y="4614340"/>
              <a:ext cx="13942" cy="4199"/>
            </a:xfrm>
            <a:custGeom>
              <a:avLst/>
              <a:gdLst/>
              <a:ahLst/>
              <a:cxnLst/>
              <a:rect l="l" t="t" r="r" b="b"/>
              <a:pathLst>
                <a:path w="435" h="131" extrusionOk="0">
                  <a:moveTo>
                    <a:pt x="20" y="1"/>
                  </a:moveTo>
                  <a:cubicBezTo>
                    <a:pt x="8" y="1"/>
                    <a:pt x="0" y="3"/>
                    <a:pt x="0" y="7"/>
                  </a:cubicBezTo>
                  <a:cubicBezTo>
                    <a:pt x="0" y="24"/>
                    <a:pt x="84" y="57"/>
                    <a:pt x="201" y="91"/>
                  </a:cubicBezTo>
                  <a:cubicBezTo>
                    <a:pt x="287" y="115"/>
                    <a:pt x="363" y="131"/>
                    <a:pt x="398" y="131"/>
                  </a:cubicBezTo>
                  <a:cubicBezTo>
                    <a:pt x="411" y="131"/>
                    <a:pt x="418" y="129"/>
                    <a:pt x="418" y="124"/>
                  </a:cubicBezTo>
                  <a:cubicBezTo>
                    <a:pt x="435" y="107"/>
                    <a:pt x="335" y="74"/>
                    <a:pt x="218" y="41"/>
                  </a:cubicBezTo>
                  <a:cubicBezTo>
                    <a:pt x="132" y="16"/>
                    <a:pt x="55" y="1"/>
                    <a:pt x="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6"/>
            <p:cNvSpPr/>
            <p:nvPr/>
          </p:nvSpPr>
          <p:spPr>
            <a:xfrm>
              <a:off x="2452757" y="4600078"/>
              <a:ext cx="16634" cy="8077"/>
            </a:xfrm>
            <a:custGeom>
              <a:avLst/>
              <a:gdLst/>
              <a:ahLst/>
              <a:cxnLst/>
              <a:rect l="l" t="t" r="r" b="b"/>
              <a:pathLst>
                <a:path w="519" h="252" extrusionOk="0">
                  <a:moveTo>
                    <a:pt x="502" y="1"/>
                  </a:moveTo>
                  <a:cubicBezTo>
                    <a:pt x="418" y="18"/>
                    <a:pt x="318" y="51"/>
                    <a:pt x="234" y="101"/>
                  </a:cubicBezTo>
                  <a:cubicBezTo>
                    <a:pt x="101" y="168"/>
                    <a:pt x="0" y="235"/>
                    <a:pt x="0" y="252"/>
                  </a:cubicBezTo>
                  <a:cubicBezTo>
                    <a:pt x="101" y="235"/>
                    <a:pt x="184" y="201"/>
                    <a:pt x="268" y="151"/>
                  </a:cubicBezTo>
                  <a:cubicBezTo>
                    <a:pt x="401" y="85"/>
                    <a:pt x="518" y="18"/>
                    <a:pt x="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6"/>
            <p:cNvSpPr/>
            <p:nvPr/>
          </p:nvSpPr>
          <p:spPr>
            <a:xfrm>
              <a:off x="2449552" y="4588860"/>
              <a:ext cx="17692" cy="10192"/>
            </a:xfrm>
            <a:custGeom>
              <a:avLst/>
              <a:gdLst/>
              <a:ahLst/>
              <a:cxnLst/>
              <a:rect l="l" t="t" r="r" b="b"/>
              <a:pathLst>
                <a:path w="552" h="318" extrusionOk="0">
                  <a:moveTo>
                    <a:pt x="535" y="0"/>
                  </a:moveTo>
                  <a:cubicBezTo>
                    <a:pt x="351" y="100"/>
                    <a:pt x="167" y="217"/>
                    <a:pt x="0" y="318"/>
                  </a:cubicBezTo>
                  <a:cubicBezTo>
                    <a:pt x="100" y="318"/>
                    <a:pt x="201" y="284"/>
                    <a:pt x="301" y="217"/>
                  </a:cubicBezTo>
                  <a:cubicBezTo>
                    <a:pt x="451" y="117"/>
                    <a:pt x="551" y="17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6"/>
            <p:cNvSpPr/>
            <p:nvPr/>
          </p:nvSpPr>
          <p:spPr>
            <a:xfrm>
              <a:off x="2413656" y="4613443"/>
              <a:ext cx="33781" cy="14519"/>
            </a:xfrm>
            <a:custGeom>
              <a:avLst/>
              <a:gdLst/>
              <a:ahLst/>
              <a:cxnLst/>
              <a:rect l="l" t="t" r="r" b="b"/>
              <a:pathLst>
                <a:path w="1054" h="453" extrusionOk="0">
                  <a:moveTo>
                    <a:pt x="522" y="62"/>
                  </a:moveTo>
                  <a:cubicBezTo>
                    <a:pt x="609" y="62"/>
                    <a:pt x="694" y="81"/>
                    <a:pt x="769" y="119"/>
                  </a:cubicBezTo>
                  <a:cubicBezTo>
                    <a:pt x="834" y="151"/>
                    <a:pt x="900" y="191"/>
                    <a:pt x="956" y="233"/>
                  </a:cubicBezTo>
                  <a:lnTo>
                    <a:pt x="956" y="233"/>
                  </a:lnTo>
                  <a:cubicBezTo>
                    <a:pt x="899" y="252"/>
                    <a:pt x="820" y="277"/>
                    <a:pt x="719" y="302"/>
                  </a:cubicBezTo>
                  <a:cubicBezTo>
                    <a:pt x="602" y="336"/>
                    <a:pt x="485" y="369"/>
                    <a:pt x="368" y="369"/>
                  </a:cubicBezTo>
                  <a:cubicBezTo>
                    <a:pt x="301" y="386"/>
                    <a:pt x="234" y="386"/>
                    <a:pt x="168" y="386"/>
                  </a:cubicBezTo>
                  <a:cubicBezTo>
                    <a:pt x="101" y="369"/>
                    <a:pt x="51" y="336"/>
                    <a:pt x="84" y="269"/>
                  </a:cubicBezTo>
                  <a:cubicBezTo>
                    <a:pt x="168" y="152"/>
                    <a:pt x="301" y="85"/>
                    <a:pt x="435" y="69"/>
                  </a:cubicBezTo>
                  <a:cubicBezTo>
                    <a:pt x="464" y="64"/>
                    <a:pt x="493" y="62"/>
                    <a:pt x="522" y="62"/>
                  </a:cubicBezTo>
                  <a:close/>
                  <a:moveTo>
                    <a:pt x="513" y="0"/>
                  </a:moveTo>
                  <a:cubicBezTo>
                    <a:pt x="324" y="0"/>
                    <a:pt x="138" y="82"/>
                    <a:pt x="17" y="236"/>
                  </a:cubicBezTo>
                  <a:cubicBezTo>
                    <a:pt x="1" y="286"/>
                    <a:pt x="1" y="353"/>
                    <a:pt x="34" y="386"/>
                  </a:cubicBezTo>
                  <a:cubicBezTo>
                    <a:pt x="67" y="419"/>
                    <a:pt x="101" y="436"/>
                    <a:pt x="151" y="453"/>
                  </a:cubicBezTo>
                  <a:cubicBezTo>
                    <a:pt x="234" y="453"/>
                    <a:pt x="301" y="453"/>
                    <a:pt x="385" y="436"/>
                  </a:cubicBezTo>
                  <a:cubicBezTo>
                    <a:pt x="502" y="419"/>
                    <a:pt x="619" y="386"/>
                    <a:pt x="736" y="353"/>
                  </a:cubicBezTo>
                  <a:cubicBezTo>
                    <a:pt x="823" y="328"/>
                    <a:pt x="901" y="293"/>
                    <a:pt x="977" y="250"/>
                  </a:cubicBezTo>
                  <a:lnTo>
                    <a:pt x="977" y="250"/>
                  </a:lnTo>
                  <a:cubicBezTo>
                    <a:pt x="999" y="267"/>
                    <a:pt x="1019" y="285"/>
                    <a:pt x="1036" y="302"/>
                  </a:cubicBezTo>
                  <a:cubicBezTo>
                    <a:pt x="1036" y="302"/>
                    <a:pt x="1036" y="287"/>
                    <a:pt x="992" y="241"/>
                  </a:cubicBezTo>
                  <a:lnTo>
                    <a:pt x="992" y="241"/>
                  </a:lnTo>
                  <a:cubicBezTo>
                    <a:pt x="1012" y="229"/>
                    <a:pt x="1033" y="216"/>
                    <a:pt x="1053" y="202"/>
                  </a:cubicBezTo>
                  <a:cubicBezTo>
                    <a:pt x="1046" y="202"/>
                    <a:pt x="1021" y="211"/>
                    <a:pt x="979" y="226"/>
                  </a:cubicBezTo>
                  <a:lnTo>
                    <a:pt x="979" y="226"/>
                  </a:lnTo>
                  <a:cubicBezTo>
                    <a:pt x="929" y="164"/>
                    <a:pt x="866" y="116"/>
                    <a:pt x="803" y="69"/>
                  </a:cubicBezTo>
                  <a:cubicBezTo>
                    <a:pt x="711" y="23"/>
                    <a:pt x="611" y="0"/>
                    <a:pt x="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6"/>
            <p:cNvSpPr/>
            <p:nvPr/>
          </p:nvSpPr>
          <p:spPr>
            <a:xfrm>
              <a:off x="2439360" y="4597834"/>
              <a:ext cx="11826" cy="23717"/>
            </a:xfrm>
            <a:custGeom>
              <a:avLst/>
              <a:gdLst/>
              <a:ahLst/>
              <a:cxnLst/>
              <a:rect l="l" t="t" r="r" b="b"/>
              <a:pathLst>
                <a:path w="369" h="740" extrusionOk="0">
                  <a:moveTo>
                    <a:pt x="227" y="1"/>
                  </a:moveTo>
                  <a:cubicBezTo>
                    <a:pt x="219" y="1"/>
                    <a:pt x="210" y="2"/>
                    <a:pt x="201" y="4"/>
                  </a:cubicBezTo>
                  <a:cubicBezTo>
                    <a:pt x="84" y="71"/>
                    <a:pt x="17" y="171"/>
                    <a:pt x="17" y="288"/>
                  </a:cubicBezTo>
                  <a:cubicBezTo>
                    <a:pt x="1" y="372"/>
                    <a:pt x="1" y="472"/>
                    <a:pt x="34" y="556"/>
                  </a:cubicBezTo>
                  <a:cubicBezTo>
                    <a:pt x="51" y="622"/>
                    <a:pt x="101" y="706"/>
                    <a:pt x="168" y="739"/>
                  </a:cubicBezTo>
                  <a:cubicBezTo>
                    <a:pt x="134" y="672"/>
                    <a:pt x="101" y="606"/>
                    <a:pt x="84" y="539"/>
                  </a:cubicBezTo>
                  <a:cubicBezTo>
                    <a:pt x="51" y="455"/>
                    <a:pt x="51" y="372"/>
                    <a:pt x="67" y="305"/>
                  </a:cubicBezTo>
                  <a:cubicBezTo>
                    <a:pt x="84" y="221"/>
                    <a:pt x="134" y="104"/>
                    <a:pt x="218" y="71"/>
                  </a:cubicBezTo>
                  <a:cubicBezTo>
                    <a:pt x="223" y="70"/>
                    <a:pt x="228" y="69"/>
                    <a:pt x="233" y="69"/>
                  </a:cubicBezTo>
                  <a:cubicBezTo>
                    <a:pt x="303" y="69"/>
                    <a:pt x="318" y="177"/>
                    <a:pt x="318" y="255"/>
                  </a:cubicBezTo>
                  <a:cubicBezTo>
                    <a:pt x="301" y="338"/>
                    <a:pt x="285" y="422"/>
                    <a:pt x="268" y="505"/>
                  </a:cubicBezTo>
                  <a:cubicBezTo>
                    <a:pt x="234" y="639"/>
                    <a:pt x="184" y="723"/>
                    <a:pt x="201" y="723"/>
                  </a:cubicBezTo>
                  <a:cubicBezTo>
                    <a:pt x="251" y="672"/>
                    <a:pt x="285" y="606"/>
                    <a:pt x="318" y="522"/>
                  </a:cubicBezTo>
                  <a:cubicBezTo>
                    <a:pt x="335" y="439"/>
                    <a:pt x="351" y="355"/>
                    <a:pt x="368" y="271"/>
                  </a:cubicBezTo>
                  <a:cubicBezTo>
                    <a:pt x="368" y="221"/>
                    <a:pt x="368" y="155"/>
                    <a:pt x="351" y="104"/>
                  </a:cubicBezTo>
                  <a:cubicBezTo>
                    <a:pt x="337" y="46"/>
                    <a:pt x="285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6"/>
            <p:cNvSpPr/>
            <p:nvPr/>
          </p:nvSpPr>
          <p:spPr>
            <a:xfrm>
              <a:off x="2564675" y="4532612"/>
              <a:ext cx="40736" cy="69132"/>
            </a:xfrm>
            <a:custGeom>
              <a:avLst/>
              <a:gdLst/>
              <a:ahLst/>
              <a:cxnLst/>
              <a:rect l="l" t="t" r="r" b="b"/>
              <a:pathLst>
                <a:path w="1271" h="2157" extrusionOk="0">
                  <a:moveTo>
                    <a:pt x="1270" y="1"/>
                  </a:moveTo>
                  <a:cubicBezTo>
                    <a:pt x="1237" y="1"/>
                    <a:pt x="1203" y="17"/>
                    <a:pt x="1170" y="34"/>
                  </a:cubicBezTo>
                  <a:cubicBezTo>
                    <a:pt x="1070" y="51"/>
                    <a:pt x="986" y="101"/>
                    <a:pt x="903" y="151"/>
                  </a:cubicBezTo>
                  <a:cubicBezTo>
                    <a:pt x="318" y="469"/>
                    <a:pt x="0" y="1120"/>
                    <a:pt x="101" y="1772"/>
                  </a:cubicBezTo>
                  <a:cubicBezTo>
                    <a:pt x="117" y="1872"/>
                    <a:pt x="134" y="1972"/>
                    <a:pt x="167" y="2056"/>
                  </a:cubicBezTo>
                  <a:cubicBezTo>
                    <a:pt x="184" y="2089"/>
                    <a:pt x="201" y="2123"/>
                    <a:pt x="218" y="2156"/>
                  </a:cubicBezTo>
                  <a:cubicBezTo>
                    <a:pt x="234" y="2156"/>
                    <a:pt x="167" y="2006"/>
                    <a:pt x="151" y="1772"/>
                  </a:cubicBezTo>
                  <a:cubicBezTo>
                    <a:pt x="84" y="1137"/>
                    <a:pt x="385" y="519"/>
                    <a:pt x="919" y="185"/>
                  </a:cubicBezTo>
                  <a:cubicBezTo>
                    <a:pt x="1120" y="51"/>
                    <a:pt x="1270" y="17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6"/>
            <p:cNvSpPr/>
            <p:nvPr/>
          </p:nvSpPr>
          <p:spPr>
            <a:xfrm>
              <a:off x="2559323" y="4476942"/>
              <a:ext cx="30544" cy="62145"/>
            </a:xfrm>
            <a:custGeom>
              <a:avLst/>
              <a:gdLst/>
              <a:ahLst/>
              <a:cxnLst/>
              <a:rect l="l" t="t" r="r" b="b"/>
              <a:pathLst>
                <a:path w="953" h="1939" extrusionOk="0">
                  <a:moveTo>
                    <a:pt x="0" y="0"/>
                  </a:moveTo>
                  <a:cubicBezTo>
                    <a:pt x="284" y="668"/>
                    <a:pt x="602" y="1303"/>
                    <a:pt x="953" y="1938"/>
                  </a:cubicBezTo>
                  <a:cubicBezTo>
                    <a:pt x="819" y="1604"/>
                    <a:pt x="669" y="1270"/>
                    <a:pt x="502" y="952"/>
                  </a:cubicBezTo>
                  <a:cubicBezTo>
                    <a:pt x="351" y="618"/>
                    <a:pt x="184" y="30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6"/>
            <p:cNvSpPr/>
            <p:nvPr/>
          </p:nvSpPr>
          <p:spPr>
            <a:xfrm>
              <a:off x="2500960" y="4596841"/>
              <a:ext cx="44453" cy="22018"/>
            </a:xfrm>
            <a:custGeom>
              <a:avLst/>
              <a:gdLst/>
              <a:ahLst/>
              <a:cxnLst/>
              <a:rect l="l" t="t" r="r" b="b"/>
              <a:pathLst>
                <a:path w="1387" h="687" extrusionOk="0">
                  <a:moveTo>
                    <a:pt x="1385" y="1"/>
                  </a:moveTo>
                  <a:cubicBezTo>
                    <a:pt x="1359" y="1"/>
                    <a:pt x="1068" y="161"/>
                    <a:pt x="702" y="353"/>
                  </a:cubicBezTo>
                  <a:cubicBezTo>
                    <a:pt x="317" y="536"/>
                    <a:pt x="0" y="670"/>
                    <a:pt x="0" y="687"/>
                  </a:cubicBezTo>
                  <a:cubicBezTo>
                    <a:pt x="501" y="536"/>
                    <a:pt x="969" y="319"/>
                    <a:pt x="1387" y="2"/>
                  </a:cubicBezTo>
                  <a:cubicBezTo>
                    <a:pt x="1387" y="1"/>
                    <a:pt x="1386" y="1"/>
                    <a:pt x="1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6"/>
            <p:cNvSpPr/>
            <p:nvPr/>
          </p:nvSpPr>
          <p:spPr>
            <a:xfrm>
              <a:off x="2573778" y="4582867"/>
              <a:ext cx="2692" cy="10352"/>
            </a:xfrm>
            <a:custGeom>
              <a:avLst/>
              <a:gdLst/>
              <a:ahLst/>
              <a:cxnLst/>
              <a:rect l="l" t="t" r="r" b="b"/>
              <a:pathLst>
                <a:path w="84" h="323" extrusionOk="0">
                  <a:moveTo>
                    <a:pt x="45" y="1"/>
                  </a:moveTo>
                  <a:cubicBezTo>
                    <a:pt x="27" y="1"/>
                    <a:pt x="0" y="64"/>
                    <a:pt x="0" y="154"/>
                  </a:cubicBezTo>
                  <a:cubicBezTo>
                    <a:pt x="0" y="245"/>
                    <a:pt x="42" y="323"/>
                    <a:pt x="62" y="323"/>
                  </a:cubicBezTo>
                  <a:cubicBezTo>
                    <a:pt x="64" y="323"/>
                    <a:pt x="66" y="322"/>
                    <a:pt x="67" y="321"/>
                  </a:cubicBezTo>
                  <a:cubicBezTo>
                    <a:pt x="84" y="321"/>
                    <a:pt x="67" y="254"/>
                    <a:pt x="67" y="154"/>
                  </a:cubicBezTo>
                  <a:cubicBezTo>
                    <a:pt x="67" y="70"/>
                    <a:pt x="67" y="3"/>
                    <a:pt x="51" y="3"/>
                  </a:cubicBezTo>
                  <a:cubicBezTo>
                    <a:pt x="49" y="2"/>
                    <a:pt x="47" y="1"/>
                    <a:pt x="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6"/>
            <p:cNvSpPr/>
            <p:nvPr/>
          </p:nvSpPr>
          <p:spPr>
            <a:xfrm>
              <a:off x="2576438" y="4563156"/>
              <a:ext cx="4327" cy="8686"/>
            </a:xfrm>
            <a:custGeom>
              <a:avLst/>
              <a:gdLst/>
              <a:ahLst/>
              <a:cxnLst/>
              <a:rect l="l" t="t" r="r" b="b"/>
              <a:pathLst>
                <a:path w="135" h="271" extrusionOk="0">
                  <a:moveTo>
                    <a:pt x="118" y="0"/>
                  </a:moveTo>
                  <a:cubicBezTo>
                    <a:pt x="101" y="0"/>
                    <a:pt x="68" y="50"/>
                    <a:pt x="34" y="134"/>
                  </a:cubicBezTo>
                  <a:cubicBezTo>
                    <a:pt x="18" y="201"/>
                    <a:pt x="1" y="267"/>
                    <a:pt x="18" y="267"/>
                  </a:cubicBezTo>
                  <a:cubicBezTo>
                    <a:pt x="19" y="269"/>
                    <a:pt x="21" y="270"/>
                    <a:pt x="23" y="270"/>
                  </a:cubicBezTo>
                  <a:cubicBezTo>
                    <a:pt x="41" y="270"/>
                    <a:pt x="71" y="210"/>
                    <a:pt x="101" y="150"/>
                  </a:cubicBezTo>
                  <a:cubicBezTo>
                    <a:pt x="118" y="67"/>
                    <a:pt x="135" y="17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2585540" y="4548926"/>
              <a:ext cx="7532" cy="7275"/>
            </a:xfrm>
            <a:custGeom>
              <a:avLst/>
              <a:gdLst/>
              <a:ahLst/>
              <a:cxnLst/>
              <a:rect l="l" t="t" r="r" b="b"/>
              <a:pathLst>
                <a:path w="235" h="227" extrusionOk="0">
                  <a:moveTo>
                    <a:pt x="211" y="0"/>
                  </a:moveTo>
                  <a:cubicBezTo>
                    <a:pt x="181" y="0"/>
                    <a:pt x="129" y="15"/>
                    <a:pt x="85" y="60"/>
                  </a:cubicBezTo>
                  <a:cubicBezTo>
                    <a:pt x="1" y="143"/>
                    <a:pt x="1" y="227"/>
                    <a:pt x="18" y="227"/>
                  </a:cubicBezTo>
                  <a:cubicBezTo>
                    <a:pt x="34" y="227"/>
                    <a:pt x="68" y="177"/>
                    <a:pt x="118" y="110"/>
                  </a:cubicBezTo>
                  <a:cubicBezTo>
                    <a:pt x="185" y="60"/>
                    <a:pt x="235" y="26"/>
                    <a:pt x="235" y="10"/>
                  </a:cubicBezTo>
                  <a:cubicBezTo>
                    <a:pt x="235" y="4"/>
                    <a:pt x="226" y="0"/>
                    <a:pt x="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6"/>
            <p:cNvSpPr/>
            <p:nvPr/>
          </p:nvSpPr>
          <p:spPr>
            <a:xfrm>
              <a:off x="2598937" y="4540433"/>
              <a:ext cx="4872" cy="4199"/>
            </a:xfrm>
            <a:custGeom>
              <a:avLst/>
              <a:gdLst/>
              <a:ahLst/>
              <a:cxnLst/>
              <a:rect l="l" t="t" r="r" b="b"/>
              <a:pathLst>
                <a:path w="152" h="131" extrusionOk="0">
                  <a:moveTo>
                    <a:pt x="118" y="1"/>
                  </a:moveTo>
                  <a:cubicBezTo>
                    <a:pt x="100" y="1"/>
                    <a:pt x="75" y="16"/>
                    <a:pt x="51" y="41"/>
                  </a:cubicBezTo>
                  <a:cubicBezTo>
                    <a:pt x="17" y="74"/>
                    <a:pt x="1" y="124"/>
                    <a:pt x="17" y="124"/>
                  </a:cubicBezTo>
                  <a:cubicBezTo>
                    <a:pt x="22" y="129"/>
                    <a:pt x="28" y="131"/>
                    <a:pt x="34" y="131"/>
                  </a:cubicBezTo>
                  <a:cubicBezTo>
                    <a:pt x="52" y="131"/>
                    <a:pt x="76" y="115"/>
                    <a:pt x="101" y="91"/>
                  </a:cubicBezTo>
                  <a:cubicBezTo>
                    <a:pt x="134" y="57"/>
                    <a:pt x="151" y="24"/>
                    <a:pt x="134" y="7"/>
                  </a:cubicBezTo>
                  <a:cubicBezTo>
                    <a:pt x="130" y="3"/>
                    <a:pt x="124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6"/>
            <p:cNvSpPr/>
            <p:nvPr/>
          </p:nvSpPr>
          <p:spPr>
            <a:xfrm>
              <a:off x="1828359" y="2877358"/>
              <a:ext cx="806506" cy="1736693"/>
            </a:xfrm>
            <a:custGeom>
              <a:avLst/>
              <a:gdLst/>
              <a:ahLst/>
              <a:cxnLst/>
              <a:rect l="l" t="t" r="r" b="b"/>
              <a:pathLst>
                <a:path w="25164" h="54187" extrusionOk="0">
                  <a:moveTo>
                    <a:pt x="0" y="1"/>
                  </a:moveTo>
                  <a:cubicBezTo>
                    <a:pt x="0" y="1"/>
                    <a:pt x="1754" y="22958"/>
                    <a:pt x="3559" y="29475"/>
                  </a:cubicBezTo>
                  <a:lnTo>
                    <a:pt x="17427" y="54186"/>
                  </a:lnTo>
                  <a:lnTo>
                    <a:pt x="25163" y="50594"/>
                  </a:lnTo>
                  <a:lnTo>
                    <a:pt x="14002" y="25732"/>
                  </a:lnTo>
                  <a:cubicBezTo>
                    <a:pt x="11579" y="17244"/>
                    <a:pt x="10042" y="753"/>
                    <a:pt x="10042" y="7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6"/>
            <p:cNvSpPr/>
            <p:nvPr/>
          </p:nvSpPr>
          <p:spPr>
            <a:xfrm>
              <a:off x="2347793" y="4419636"/>
              <a:ext cx="251176" cy="116758"/>
            </a:xfrm>
            <a:custGeom>
              <a:avLst/>
              <a:gdLst/>
              <a:ahLst/>
              <a:cxnLst/>
              <a:rect l="l" t="t" r="r" b="b"/>
              <a:pathLst>
                <a:path w="7837" h="3643" extrusionOk="0">
                  <a:moveTo>
                    <a:pt x="7837" y="0"/>
                  </a:moveTo>
                  <a:cubicBezTo>
                    <a:pt x="7736" y="17"/>
                    <a:pt x="7619" y="67"/>
                    <a:pt x="7519" y="117"/>
                  </a:cubicBezTo>
                  <a:cubicBezTo>
                    <a:pt x="7319" y="201"/>
                    <a:pt x="7018" y="318"/>
                    <a:pt x="6667" y="485"/>
                  </a:cubicBezTo>
                  <a:cubicBezTo>
                    <a:pt x="5949" y="786"/>
                    <a:pt x="4963" y="1237"/>
                    <a:pt x="3877" y="1738"/>
                  </a:cubicBezTo>
                  <a:cubicBezTo>
                    <a:pt x="2791" y="2239"/>
                    <a:pt x="1822" y="2707"/>
                    <a:pt x="1120" y="3058"/>
                  </a:cubicBezTo>
                  <a:cubicBezTo>
                    <a:pt x="769" y="3225"/>
                    <a:pt x="485" y="3375"/>
                    <a:pt x="284" y="3476"/>
                  </a:cubicBezTo>
                  <a:cubicBezTo>
                    <a:pt x="184" y="3526"/>
                    <a:pt x="84" y="3576"/>
                    <a:pt x="0" y="3643"/>
                  </a:cubicBezTo>
                  <a:cubicBezTo>
                    <a:pt x="117" y="3626"/>
                    <a:pt x="218" y="3593"/>
                    <a:pt x="318" y="3542"/>
                  </a:cubicBezTo>
                  <a:cubicBezTo>
                    <a:pt x="518" y="3459"/>
                    <a:pt x="819" y="3325"/>
                    <a:pt x="1170" y="3175"/>
                  </a:cubicBezTo>
                  <a:cubicBezTo>
                    <a:pt x="1888" y="2857"/>
                    <a:pt x="2874" y="2406"/>
                    <a:pt x="3960" y="1905"/>
                  </a:cubicBezTo>
                  <a:cubicBezTo>
                    <a:pt x="5046" y="1404"/>
                    <a:pt x="6015" y="936"/>
                    <a:pt x="6717" y="602"/>
                  </a:cubicBezTo>
                  <a:cubicBezTo>
                    <a:pt x="7068" y="418"/>
                    <a:pt x="7352" y="284"/>
                    <a:pt x="7553" y="184"/>
                  </a:cubicBezTo>
                  <a:cubicBezTo>
                    <a:pt x="7653" y="134"/>
                    <a:pt x="7753" y="67"/>
                    <a:pt x="78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6"/>
            <p:cNvSpPr/>
            <p:nvPr/>
          </p:nvSpPr>
          <p:spPr>
            <a:xfrm>
              <a:off x="1130053" y="2581216"/>
              <a:ext cx="1238668" cy="2047835"/>
            </a:xfrm>
            <a:custGeom>
              <a:avLst/>
              <a:gdLst/>
              <a:ahLst/>
              <a:cxnLst/>
              <a:rect l="l" t="t" r="r" b="b"/>
              <a:pathLst>
                <a:path w="38648" h="63895" extrusionOk="0">
                  <a:moveTo>
                    <a:pt x="36408" y="1"/>
                  </a:moveTo>
                  <a:lnTo>
                    <a:pt x="20936" y="5882"/>
                  </a:lnTo>
                  <a:lnTo>
                    <a:pt x="10978" y="31363"/>
                  </a:lnTo>
                  <a:lnTo>
                    <a:pt x="0" y="59600"/>
                  </a:lnTo>
                  <a:lnTo>
                    <a:pt x="7502" y="63894"/>
                  </a:lnTo>
                  <a:cubicBezTo>
                    <a:pt x="7502" y="63894"/>
                    <a:pt x="19198" y="41722"/>
                    <a:pt x="22373" y="34972"/>
                  </a:cubicBezTo>
                  <a:cubicBezTo>
                    <a:pt x="23910" y="31697"/>
                    <a:pt x="29457" y="19182"/>
                    <a:pt x="34921" y="12733"/>
                  </a:cubicBezTo>
                  <a:cubicBezTo>
                    <a:pt x="34921" y="12733"/>
                    <a:pt x="36475" y="10511"/>
                    <a:pt x="36675" y="10110"/>
                  </a:cubicBezTo>
                  <a:cubicBezTo>
                    <a:pt x="38647" y="6083"/>
                    <a:pt x="36592" y="1"/>
                    <a:pt x="36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6"/>
            <p:cNvSpPr/>
            <p:nvPr/>
          </p:nvSpPr>
          <p:spPr>
            <a:xfrm>
              <a:off x="1639296" y="3365223"/>
              <a:ext cx="223356" cy="129290"/>
            </a:xfrm>
            <a:custGeom>
              <a:avLst/>
              <a:gdLst/>
              <a:ahLst/>
              <a:cxnLst/>
              <a:rect l="l" t="t" r="r" b="b"/>
              <a:pathLst>
                <a:path w="6969" h="4034" extrusionOk="0">
                  <a:moveTo>
                    <a:pt x="1455" y="0"/>
                  </a:moveTo>
                  <a:lnTo>
                    <a:pt x="1" y="1604"/>
                  </a:lnTo>
                  <a:cubicBezTo>
                    <a:pt x="1" y="1604"/>
                    <a:pt x="5381" y="3609"/>
                    <a:pt x="6166" y="4027"/>
                  </a:cubicBezTo>
                  <a:cubicBezTo>
                    <a:pt x="6175" y="4031"/>
                    <a:pt x="6183" y="4033"/>
                    <a:pt x="6191" y="4033"/>
                  </a:cubicBezTo>
                  <a:cubicBezTo>
                    <a:pt x="6480" y="4033"/>
                    <a:pt x="6968" y="1621"/>
                    <a:pt x="6968" y="1621"/>
                  </a:cubicBezTo>
                  <a:lnTo>
                    <a:pt x="1455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6"/>
            <p:cNvSpPr/>
            <p:nvPr/>
          </p:nvSpPr>
          <p:spPr>
            <a:xfrm>
              <a:off x="1609842" y="3424644"/>
              <a:ext cx="201947" cy="181884"/>
            </a:xfrm>
            <a:custGeom>
              <a:avLst/>
              <a:gdLst/>
              <a:ahLst/>
              <a:cxnLst/>
              <a:rect l="l" t="t" r="r" b="b"/>
              <a:pathLst>
                <a:path w="6301" h="5675" extrusionOk="0">
                  <a:moveTo>
                    <a:pt x="1638" y="1"/>
                  </a:moveTo>
                  <a:lnTo>
                    <a:pt x="1" y="4078"/>
                  </a:lnTo>
                  <a:cubicBezTo>
                    <a:pt x="1" y="4078"/>
                    <a:pt x="2708" y="5448"/>
                    <a:pt x="3994" y="5665"/>
                  </a:cubicBezTo>
                  <a:cubicBezTo>
                    <a:pt x="4030" y="5671"/>
                    <a:pt x="4066" y="5675"/>
                    <a:pt x="4101" y="5675"/>
                  </a:cubicBezTo>
                  <a:cubicBezTo>
                    <a:pt x="5352" y="5675"/>
                    <a:pt x="6300" y="1755"/>
                    <a:pt x="6300" y="1755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6"/>
            <p:cNvSpPr/>
            <p:nvPr/>
          </p:nvSpPr>
          <p:spPr>
            <a:xfrm>
              <a:off x="1644680" y="3417689"/>
              <a:ext cx="192268" cy="84099"/>
            </a:xfrm>
            <a:custGeom>
              <a:avLst/>
              <a:gdLst/>
              <a:ahLst/>
              <a:cxnLst/>
              <a:rect l="l" t="t" r="r" b="b"/>
              <a:pathLst>
                <a:path w="5999" h="2624" extrusionOk="0">
                  <a:moveTo>
                    <a:pt x="0" y="1"/>
                  </a:moveTo>
                  <a:lnTo>
                    <a:pt x="284" y="869"/>
                  </a:lnTo>
                  <a:lnTo>
                    <a:pt x="5046" y="2624"/>
                  </a:lnTo>
                  <a:lnTo>
                    <a:pt x="5998" y="23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6"/>
            <p:cNvSpPr/>
            <p:nvPr/>
          </p:nvSpPr>
          <p:spPr>
            <a:xfrm>
              <a:off x="1147168" y="4449058"/>
              <a:ext cx="252810" cy="125957"/>
            </a:xfrm>
            <a:custGeom>
              <a:avLst/>
              <a:gdLst/>
              <a:ahLst/>
              <a:cxnLst/>
              <a:rect l="l" t="t" r="r" b="b"/>
              <a:pathLst>
                <a:path w="7888" h="3930" extrusionOk="0">
                  <a:moveTo>
                    <a:pt x="21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1" y="51"/>
                    <a:pt x="1738" y="970"/>
                    <a:pt x="3894" y="2056"/>
                  </a:cubicBezTo>
                  <a:cubicBezTo>
                    <a:pt x="6004" y="3111"/>
                    <a:pt x="7735" y="3930"/>
                    <a:pt x="7848" y="3930"/>
                  </a:cubicBezTo>
                  <a:cubicBezTo>
                    <a:pt x="7851" y="3930"/>
                    <a:pt x="7853" y="3929"/>
                    <a:pt x="7854" y="3928"/>
                  </a:cubicBezTo>
                  <a:cubicBezTo>
                    <a:pt x="7887" y="3894"/>
                    <a:pt x="6150" y="2975"/>
                    <a:pt x="3977" y="1889"/>
                  </a:cubicBezTo>
                  <a:cubicBezTo>
                    <a:pt x="1864" y="824"/>
                    <a:pt x="120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6"/>
            <p:cNvSpPr/>
            <p:nvPr/>
          </p:nvSpPr>
          <p:spPr>
            <a:xfrm>
              <a:off x="1338891" y="2115305"/>
              <a:ext cx="96406" cy="168743"/>
            </a:xfrm>
            <a:custGeom>
              <a:avLst/>
              <a:gdLst/>
              <a:ahLst/>
              <a:cxnLst/>
              <a:rect l="l" t="t" r="r" b="b"/>
              <a:pathLst>
                <a:path w="3008" h="5265" extrusionOk="0">
                  <a:moveTo>
                    <a:pt x="2956" y="1"/>
                  </a:moveTo>
                  <a:cubicBezTo>
                    <a:pt x="2905" y="1"/>
                    <a:pt x="2211" y="1158"/>
                    <a:pt x="1421" y="2591"/>
                  </a:cubicBezTo>
                  <a:cubicBezTo>
                    <a:pt x="619" y="4045"/>
                    <a:pt x="0" y="5231"/>
                    <a:pt x="34" y="5265"/>
                  </a:cubicBezTo>
                  <a:cubicBezTo>
                    <a:pt x="34" y="5265"/>
                    <a:pt x="35" y="5265"/>
                    <a:pt x="35" y="5265"/>
                  </a:cubicBezTo>
                  <a:cubicBezTo>
                    <a:pt x="94" y="5265"/>
                    <a:pt x="775" y="4118"/>
                    <a:pt x="1588" y="2675"/>
                  </a:cubicBezTo>
                  <a:cubicBezTo>
                    <a:pt x="2390" y="1221"/>
                    <a:pt x="3008" y="18"/>
                    <a:pt x="2958" y="1"/>
                  </a:cubicBezTo>
                  <a:cubicBezTo>
                    <a:pt x="2957" y="1"/>
                    <a:pt x="2957" y="1"/>
                    <a:pt x="29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6"/>
            <p:cNvSpPr/>
            <p:nvPr/>
          </p:nvSpPr>
          <p:spPr>
            <a:xfrm>
              <a:off x="1309982" y="1772627"/>
              <a:ext cx="635680" cy="847947"/>
            </a:xfrm>
            <a:custGeom>
              <a:avLst/>
              <a:gdLst/>
              <a:ahLst/>
              <a:cxnLst/>
              <a:rect l="l" t="t" r="r" b="b"/>
              <a:pathLst>
                <a:path w="19834" h="26457" extrusionOk="0">
                  <a:moveTo>
                    <a:pt x="18062" y="0"/>
                  </a:moveTo>
                  <a:cubicBezTo>
                    <a:pt x="14370" y="33"/>
                    <a:pt x="11964" y="4344"/>
                    <a:pt x="12080" y="6767"/>
                  </a:cubicBezTo>
                  <a:cubicBezTo>
                    <a:pt x="12248" y="9942"/>
                    <a:pt x="11395" y="16859"/>
                    <a:pt x="11395" y="16859"/>
                  </a:cubicBezTo>
                  <a:lnTo>
                    <a:pt x="2941" y="10025"/>
                  </a:lnTo>
                  <a:lnTo>
                    <a:pt x="0" y="15221"/>
                  </a:lnTo>
                  <a:cubicBezTo>
                    <a:pt x="0" y="15221"/>
                    <a:pt x="10476" y="26456"/>
                    <a:pt x="15408" y="26456"/>
                  </a:cubicBezTo>
                  <a:cubicBezTo>
                    <a:pt x="15753" y="26456"/>
                    <a:pt x="16072" y="26401"/>
                    <a:pt x="16358" y="26283"/>
                  </a:cubicBezTo>
                  <a:cubicBezTo>
                    <a:pt x="17160" y="25948"/>
                    <a:pt x="17728" y="25297"/>
                    <a:pt x="18112" y="24428"/>
                  </a:cubicBezTo>
                  <a:cubicBezTo>
                    <a:pt x="19800" y="20568"/>
                    <a:pt x="19833" y="14419"/>
                    <a:pt x="19365" y="8354"/>
                  </a:cubicBezTo>
                  <a:cubicBezTo>
                    <a:pt x="18948" y="2991"/>
                    <a:pt x="18463" y="0"/>
                    <a:pt x="18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6"/>
            <p:cNvSpPr/>
            <p:nvPr/>
          </p:nvSpPr>
          <p:spPr>
            <a:xfrm>
              <a:off x="1729805" y="1772178"/>
              <a:ext cx="635680" cy="1073098"/>
            </a:xfrm>
            <a:custGeom>
              <a:avLst/>
              <a:gdLst/>
              <a:ahLst/>
              <a:cxnLst/>
              <a:rect l="l" t="t" r="r" b="b"/>
              <a:pathLst>
                <a:path w="19834" h="33482" extrusionOk="0">
                  <a:moveTo>
                    <a:pt x="7321" y="0"/>
                  </a:moveTo>
                  <a:cubicBezTo>
                    <a:pt x="5987" y="0"/>
                    <a:pt x="3957" y="143"/>
                    <a:pt x="2457" y="733"/>
                  </a:cubicBezTo>
                  <a:cubicBezTo>
                    <a:pt x="1521" y="1100"/>
                    <a:pt x="1" y="33481"/>
                    <a:pt x="1" y="33481"/>
                  </a:cubicBezTo>
                  <a:lnTo>
                    <a:pt x="18881" y="32362"/>
                  </a:lnTo>
                  <a:cubicBezTo>
                    <a:pt x="18881" y="32362"/>
                    <a:pt x="19834" y="6931"/>
                    <a:pt x="17946" y="4041"/>
                  </a:cubicBezTo>
                  <a:cubicBezTo>
                    <a:pt x="16041" y="1150"/>
                    <a:pt x="8706" y="81"/>
                    <a:pt x="8706" y="81"/>
                  </a:cubicBezTo>
                  <a:lnTo>
                    <a:pt x="8689" y="81"/>
                  </a:lnTo>
                  <a:cubicBezTo>
                    <a:pt x="8593" y="45"/>
                    <a:pt x="8066" y="0"/>
                    <a:pt x="7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6"/>
            <p:cNvSpPr/>
            <p:nvPr/>
          </p:nvSpPr>
          <p:spPr>
            <a:xfrm>
              <a:off x="387615" y="1429884"/>
              <a:ext cx="1317063" cy="1053387"/>
            </a:xfrm>
            <a:custGeom>
              <a:avLst/>
              <a:gdLst/>
              <a:ahLst/>
              <a:cxnLst/>
              <a:rect l="l" t="t" r="r" b="b"/>
              <a:pathLst>
                <a:path w="41094" h="32867" extrusionOk="0">
                  <a:moveTo>
                    <a:pt x="9999" y="1"/>
                  </a:moveTo>
                  <a:cubicBezTo>
                    <a:pt x="9063" y="1"/>
                    <a:pt x="8311" y="752"/>
                    <a:pt x="8311" y="1688"/>
                  </a:cubicBezTo>
                  <a:lnTo>
                    <a:pt x="8311" y="12649"/>
                  </a:lnTo>
                  <a:lnTo>
                    <a:pt x="7576" y="12649"/>
                  </a:lnTo>
                  <a:cubicBezTo>
                    <a:pt x="7225" y="12649"/>
                    <a:pt x="6891" y="12565"/>
                    <a:pt x="6573" y="12398"/>
                  </a:cubicBezTo>
                  <a:cubicBezTo>
                    <a:pt x="5928" y="12088"/>
                    <a:pt x="5260" y="11946"/>
                    <a:pt x="4608" y="11946"/>
                  </a:cubicBezTo>
                  <a:cubicBezTo>
                    <a:pt x="2236" y="11946"/>
                    <a:pt x="80" y="13834"/>
                    <a:pt x="40" y="16442"/>
                  </a:cubicBezTo>
                  <a:cubicBezTo>
                    <a:pt x="0" y="19099"/>
                    <a:pt x="2169" y="21083"/>
                    <a:pt x="4593" y="21083"/>
                  </a:cubicBezTo>
                  <a:cubicBezTo>
                    <a:pt x="5203" y="21083"/>
                    <a:pt x="5829" y="20958"/>
                    <a:pt x="6440" y="20686"/>
                  </a:cubicBezTo>
                  <a:cubicBezTo>
                    <a:pt x="6724" y="20552"/>
                    <a:pt x="7041" y="20485"/>
                    <a:pt x="7359" y="20485"/>
                  </a:cubicBezTo>
                  <a:lnTo>
                    <a:pt x="8311" y="20485"/>
                  </a:lnTo>
                  <a:lnTo>
                    <a:pt x="8311" y="31179"/>
                  </a:lnTo>
                  <a:cubicBezTo>
                    <a:pt x="8311" y="32098"/>
                    <a:pt x="9063" y="32866"/>
                    <a:pt x="9999" y="32866"/>
                  </a:cubicBezTo>
                  <a:lnTo>
                    <a:pt x="39723" y="32866"/>
                  </a:lnTo>
                  <a:cubicBezTo>
                    <a:pt x="40475" y="32866"/>
                    <a:pt x="41093" y="32248"/>
                    <a:pt x="41093" y="31479"/>
                  </a:cubicBezTo>
                  <a:lnTo>
                    <a:pt x="41093" y="1371"/>
                  </a:lnTo>
                  <a:cubicBezTo>
                    <a:pt x="41093" y="619"/>
                    <a:pt x="40475" y="1"/>
                    <a:pt x="39723" y="1"/>
                  </a:cubicBezTo>
                  <a:lnTo>
                    <a:pt x="28980" y="1"/>
                  </a:lnTo>
                  <a:lnTo>
                    <a:pt x="28980" y="1220"/>
                  </a:lnTo>
                  <a:cubicBezTo>
                    <a:pt x="28980" y="1504"/>
                    <a:pt x="29030" y="1772"/>
                    <a:pt x="29147" y="2039"/>
                  </a:cubicBezTo>
                  <a:cubicBezTo>
                    <a:pt x="29364" y="2574"/>
                    <a:pt x="29481" y="3158"/>
                    <a:pt x="29481" y="3743"/>
                  </a:cubicBezTo>
                  <a:cubicBezTo>
                    <a:pt x="29481" y="6199"/>
                    <a:pt x="27526" y="8204"/>
                    <a:pt x="25070" y="8288"/>
                  </a:cubicBezTo>
                  <a:cubicBezTo>
                    <a:pt x="25007" y="8291"/>
                    <a:pt x="24944" y="8292"/>
                    <a:pt x="24882" y="8292"/>
                  </a:cubicBezTo>
                  <a:cubicBezTo>
                    <a:pt x="22509" y="8292"/>
                    <a:pt x="20537" y="6454"/>
                    <a:pt x="20358" y="4061"/>
                  </a:cubicBezTo>
                  <a:cubicBezTo>
                    <a:pt x="20308" y="3292"/>
                    <a:pt x="20442" y="2507"/>
                    <a:pt x="20776" y="1822"/>
                  </a:cubicBezTo>
                  <a:cubicBezTo>
                    <a:pt x="20926" y="1521"/>
                    <a:pt x="20993" y="1187"/>
                    <a:pt x="21010" y="853"/>
                  </a:cubicBezTo>
                  <a:lnTo>
                    <a:pt x="210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6"/>
            <p:cNvSpPr/>
            <p:nvPr/>
          </p:nvSpPr>
          <p:spPr>
            <a:xfrm>
              <a:off x="1745349" y="1948261"/>
              <a:ext cx="28396" cy="666191"/>
            </a:xfrm>
            <a:custGeom>
              <a:avLst/>
              <a:gdLst/>
              <a:ahLst/>
              <a:cxnLst/>
              <a:rect l="l" t="t" r="r" b="b"/>
              <a:pathLst>
                <a:path w="886" h="20786" extrusionOk="0">
                  <a:moveTo>
                    <a:pt x="802" y="0"/>
                  </a:moveTo>
                  <a:cubicBezTo>
                    <a:pt x="786" y="67"/>
                    <a:pt x="769" y="134"/>
                    <a:pt x="786" y="218"/>
                  </a:cubicBezTo>
                  <a:cubicBezTo>
                    <a:pt x="769" y="368"/>
                    <a:pt x="769" y="569"/>
                    <a:pt x="752" y="819"/>
                  </a:cubicBezTo>
                  <a:cubicBezTo>
                    <a:pt x="752" y="1371"/>
                    <a:pt x="735" y="2122"/>
                    <a:pt x="735" y="3041"/>
                  </a:cubicBezTo>
                  <a:cubicBezTo>
                    <a:pt x="702" y="4929"/>
                    <a:pt x="702" y="7536"/>
                    <a:pt x="652" y="10410"/>
                  </a:cubicBezTo>
                  <a:cubicBezTo>
                    <a:pt x="602" y="13284"/>
                    <a:pt x="451" y="15874"/>
                    <a:pt x="284" y="17762"/>
                  </a:cubicBezTo>
                  <a:cubicBezTo>
                    <a:pt x="201" y="18697"/>
                    <a:pt x="134" y="19449"/>
                    <a:pt x="84" y="19984"/>
                  </a:cubicBezTo>
                  <a:cubicBezTo>
                    <a:pt x="50" y="20218"/>
                    <a:pt x="34" y="20418"/>
                    <a:pt x="17" y="20585"/>
                  </a:cubicBezTo>
                  <a:cubicBezTo>
                    <a:pt x="0" y="20652"/>
                    <a:pt x="0" y="20719"/>
                    <a:pt x="0" y="20786"/>
                  </a:cubicBezTo>
                  <a:cubicBezTo>
                    <a:pt x="34" y="20719"/>
                    <a:pt x="50" y="20652"/>
                    <a:pt x="50" y="20585"/>
                  </a:cubicBezTo>
                  <a:cubicBezTo>
                    <a:pt x="84" y="20435"/>
                    <a:pt x="100" y="20234"/>
                    <a:pt x="151" y="19984"/>
                  </a:cubicBezTo>
                  <a:cubicBezTo>
                    <a:pt x="217" y="19466"/>
                    <a:pt x="318" y="18714"/>
                    <a:pt x="418" y="17762"/>
                  </a:cubicBezTo>
                  <a:cubicBezTo>
                    <a:pt x="618" y="15890"/>
                    <a:pt x="769" y="13284"/>
                    <a:pt x="836" y="10410"/>
                  </a:cubicBezTo>
                  <a:cubicBezTo>
                    <a:pt x="886" y="7536"/>
                    <a:pt x="869" y="4929"/>
                    <a:pt x="852" y="3041"/>
                  </a:cubicBezTo>
                  <a:cubicBezTo>
                    <a:pt x="852" y="2122"/>
                    <a:pt x="836" y="1371"/>
                    <a:pt x="836" y="819"/>
                  </a:cubicBezTo>
                  <a:cubicBezTo>
                    <a:pt x="819" y="569"/>
                    <a:pt x="819" y="368"/>
                    <a:pt x="819" y="218"/>
                  </a:cubicBezTo>
                  <a:cubicBezTo>
                    <a:pt x="819" y="134"/>
                    <a:pt x="819" y="67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6"/>
            <p:cNvSpPr/>
            <p:nvPr/>
          </p:nvSpPr>
          <p:spPr>
            <a:xfrm>
              <a:off x="2053798" y="1390270"/>
              <a:ext cx="123200" cy="263451"/>
            </a:xfrm>
            <a:custGeom>
              <a:avLst/>
              <a:gdLst/>
              <a:ahLst/>
              <a:cxnLst/>
              <a:rect l="l" t="t" r="r" b="b"/>
              <a:pathLst>
                <a:path w="3844" h="8220" extrusionOk="0">
                  <a:moveTo>
                    <a:pt x="2406" y="0"/>
                  </a:moveTo>
                  <a:lnTo>
                    <a:pt x="786" y="1537"/>
                  </a:lnTo>
                  <a:lnTo>
                    <a:pt x="0" y="8204"/>
                  </a:lnTo>
                  <a:cubicBezTo>
                    <a:pt x="81" y="8215"/>
                    <a:pt x="154" y="8220"/>
                    <a:pt x="221" y="8220"/>
                  </a:cubicBezTo>
                  <a:cubicBezTo>
                    <a:pt x="879" y="8220"/>
                    <a:pt x="911" y="7736"/>
                    <a:pt x="888" y="7505"/>
                  </a:cubicBezTo>
                  <a:lnTo>
                    <a:pt x="888" y="7505"/>
                  </a:lnTo>
                  <a:cubicBezTo>
                    <a:pt x="966" y="7774"/>
                    <a:pt x="1263" y="7954"/>
                    <a:pt x="1559" y="7954"/>
                  </a:cubicBezTo>
                  <a:cubicBezTo>
                    <a:pt x="1660" y="7954"/>
                    <a:pt x="1762" y="7933"/>
                    <a:pt x="1855" y="7887"/>
                  </a:cubicBezTo>
                  <a:cubicBezTo>
                    <a:pt x="2256" y="7703"/>
                    <a:pt x="2423" y="7218"/>
                    <a:pt x="2390" y="6784"/>
                  </a:cubicBezTo>
                  <a:lnTo>
                    <a:pt x="2390" y="6784"/>
                  </a:lnTo>
                  <a:cubicBezTo>
                    <a:pt x="2550" y="6978"/>
                    <a:pt x="2773" y="7067"/>
                    <a:pt x="2993" y="7067"/>
                  </a:cubicBezTo>
                  <a:cubicBezTo>
                    <a:pt x="3323" y="7067"/>
                    <a:pt x="3650" y="6867"/>
                    <a:pt x="3760" y="6516"/>
                  </a:cubicBezTo>
                  <a:cubicBezTo>
                    <a:pt x="3843" y="6199"/>
                    <a:pt x="3793" y="5882"/>
                    <a:pt x="3609" y="5598"/>
                  </a:cubicBezTo>
                  <a:cubicBezTo>
                    <a:pt x="3442" y="5347"/>
                    <a:pt x="3259" y="5080"/>
                    <a:pt x="3058" y="4846"/>
                  </a:cubicBezTo>
                  <a:cubicBezTo>
                    <a:pt x="2122" y="3592"/>
                    <a:pt x="2106" y="1922"/>
                    <a:pt x="24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6"/>
            <p:cNvSpPr/>
            <p:nvPr/>
          </p:nvSpPr>
          <p:spPr>
            <a:xfrm>
              <a:off x="1796212" y="1322068"/>
              <a:ext cx="300469" cy="540555"/>
            </a:xfrm>
            <a:custGeom>
              <a:avLst/>
              <a:gdLst/>
              <a:ahLst/>
              <a:cxnLst/>
              <a:rect l="l" t="t" r="r" b="b"/>
              <a:pathLst>
                <a:path w="9375" h="16866" extrusionOk="0">
                  <a:moveTo>
                    <a:pt x="3791" y="1"/>
                  </a:moveTo>
                  <a:cubicBezTo>
                    <a:pt x="2655" y="1"/>
                    <a:pt x="1514" y="228"/>
                    <a:pt x="435" y="691"/>
                  </a:cubicBezTo>
                  <a:cubicBezTo>
                    <a:pt x="435" y="691"/>
                    <a:pt x="1" y="6339"/>
                    <a:pt x="34" y="8795"/>
                  </a:cubicBezTo>
                  <a:cubicBezTo>
                    <a:pt x="67" y="11251"/>
                    <a:pt x="2524" y="11635"/>
                    <a:pt x="2524" y="11635"/>
                  </a:cubicBezTo>
                  <a:cubicBezTo>
                    <a:pt x="2524" y="11635"/>
                    <a:pt x="2440" y="12437"/>
                    <a:pt x="2323" y="13440"/>
                  </a:cubicBezTo>
                  <a:cubicBezTo>
                    <a:pt x="2139" y="15278"/>
                    <a:pt x="3576" y="16865"/>
                    <a:pt x="5414" y="16865"/>
                  </a:cubicBezTo>
                  <a:cubicBezTo>
                    <a:pt x="7052" y="16865"/>
                    <a:pt x="8405" y="15612"/>
                    <a:pt x="8522" y="13974"/>
                  </a:cubicBezTo>
                  <a:lnTo>
                    <a:pt x="9374" y="2061"/>
                  </a:lnTo>
                  <a:lnTo>
                    <a:pt x="9006" y="1777"/>
                  </a:lnTo>
                  <a:cubicBezTo>
                    <a:pt x="7483" y="606"/>
                    <a:pt x="5645" y="1"/>
                    <a:pt x="379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6"/>
            <p:cNvSpPr/>
            <p:nvPr/>
          </p:nvSpPr>
          <p:spPr>
            <a:xfrm>
              <a:off x="1808135" y="1466806"/>
              <a:ext cx="30415" cy="22788"/>
            </a:xfrm>
            <a:custGeom>
              <a:avLst/>
              <a:gdLst/>
              <a:ahLst/>
              <a:cxnLst/>
              <a:rect l="l" t="t" r="r" b="b"/>
              <a:pathLst>
                <a:path w="949" h="711" extrusionOk="0">
                  <a:moveTo>
                    <a:pt x="460" y="1"/>
                  </a:moveTo>
                  <a:cubicBezTo>
                    <a:pt x="156" y="1"/>
                    <a:pt x="1" y="358"/>
                    <a:pt x="213" y="586"/>
                  </a:cubicBezTo>
                  <a:cubicBezTo>
                    <a:pt x="286" y="668"/>
                    <a:pt x="384" y="710"/>
                    <a:pt x="481" y="710"/>
                  </a:cubicBezTo>
                  <a:cubicBezTo>
                    <a:pt x="564" y="710"/>
                    <a:pt x="646" y="681"/>
                    <a:pt x="715" y="620"/>
                  </a:cubicBezTo>
                  <a:cubicBezTo>
                    <a:pt x="949" y="402"/>
                    <a:pt x="798" y="18"/>
                    <a:pt x="481" y="1"/>
                  </a:cubicBezTo>
                  <a:cubicBezTo>
                    <a:pt x="474" y="1"/>
                    <a:pt x="467" y="1"/>
                    <a:pt x="4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6"/>
            <p:cNvSpPr/>
            <p:nvPr/>
          </p:nvSpPr>
          <p:spPr>
            <a:xfrm>
              <a:off x="1808520" y="1450364"/>
              <a:ext cx="40736" cy="11442"/>
            </a:xfrm>
            <a:custGeom>
              <a:avLst/>
              <a:gdLst/>
              <a:ahLst/>
              <a:cxnLst/>
              <a:rect l="l" t="t" r="r" b="b"/>
              <a:pathLst>
                <a:path w="1271" h="357" extrusionOk="0">
                  <a:moveTo>
                    <a:pt x="636" y="1"/>
                  </a:moveTo>
                  <a:cubicBezTo>
                    <a:pt x="460" y="1"/>
                    <a:pt x="285" y="55"/>
                    <a:pt x="135" y="164"/>
                  </a:cubicBezTo>
                  <a:cubicBezTo>
                    <a:pt x="34" y="247"/>
                    <a:pt x="1" y="331"/>
                    <a:pt x="18" y="347"/>
                  </a:cubicBezTo>
                  <a:cubicBezTo>
                    <a:pt x="22" y="353"/>
                    <a:pt x="29" y="356"/>
                    <a:pt x="39" y="356"/>
                  </a:cubicBezTo>
                  <a:cubicBezTo>
                    <a:pt x="112" y="356"/>
                    <a:pt x="342" y="214"/>
                    <a:pt x="636" y="214"/>
                  </a:cubicBezTo>
                  <a:cubicBezTo>
                    <a:pt x="650" y="213"/>
                    <a:pt x="665" y="213"/>
                    <a:pt x="679" y="213"/>
                  </a:cubicBezTo>
                  <a:cubicBezTo>
                    <a:pt x="952" y="213"/>
                    <a:pt x="1163" y="339"/>
                    <a:pt x="1233" y="339"/>
                  </a:cubicBezTo>
                  <a:cubicBezTo>
                    <a:pt x="1243" y="339"/>
                    <a:pt x="1250" y="337"/>
                    <a:pt x="1254" y="331"/>
                  </a:cubicBezTo>
                  <a:cubicBezTo>
                    <a:pt x="1271" y="314"/>
                    <a:pt x="1237" y="247"/>
                    <a:pt x="1137" y="164"/>
                  </a:cubicBezTo>
                  <a:cubicBezTo>
                    <a:pt x="987" y="55"/>
                    <a:pt x="811" y="1"/>
                    <a:pt x="6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6"/>
            <p:cNvSpPr/>
            <p:nvPr/>
          </p:nvSpPr>
          <p:spPr>
            <a:xfrm>
              <a:off x="1925278" y="1476421"/>
              <a:ext cx="29550" cy="22852"/>
            </a:xfrm>
            <a:custGeom>
              <a:avLst/>
              <a:gdLst/>
              <a:ahLst/>
              <a:cxnLst/>
              <a:rect l="l" t="t" r="r" b="b"/>
              <a:pathLst>
                <a:path w="922" h="713" extrusionOk="0">
                  <a:moveTo>
                    <a:pt x="453" y="1"/>
                  </a:moveTo>
                  <a:cubicBezTo>
                    <a:pt x="390" y="1"/>
                    <a:pt x="326" y="18"/>
                    <a:pt x="268" y="52"/>
                  </a:cubicBezTo>
                  <a:cubicBezTo>
                    <a:pt x="0" y="219"/>
                    <a:pt x="67" y="620"/>
                    <a:pt x="368" y="704"/>
                  </a:cubicBezTo>
                  <a:cubicBezTo>
                    <a:pt x="396" y="710"/>
                    <a:pt x="423" y="713"/>
                    <a:pt x="450" y="713"/>
                  </a:cubicBezTo>
                  <a:cubicBezTo>
                    <a:pt x="726" y="713"/>
                    <a:pt x="921" y="413"/>
                    <a:pt x="769" y="169"/>
                  </a:cubicBezTo>
                  <a:cubicBezTo>
                    <a:pt x="693" y="60"/>
                    <a:pt x="573" y="1"/>
                    <a:pt x="4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6"/>
            <p:cNvSpPr/>
            <p:nvPr/>
          </p:nvSpPr>
          <p:spPr>
            <a:xfrm>
              <a:off x="1926335" y="1460011"/>
              <a:ext cx="40736" cy="11410"/>
            </a:xfrm>
            <a:custGeom>
              <a:avLst/>
              <a:gdLst/>
              <a:ahLst/>
              <a:cxnLst/>
              <a:rect l="l" t="t" r="r" b="b"/>
              <a:pathLst>
                <a:path w="1271" h="356" extrusionOk="0">
                  <a:moveTo>
                    <a:pt x="634" y="0"/>
                  </a:moveTo>
                  <a:cubicBezTo>
                    <a:pt x="460" y="0"/>
                    <a:pt x="285" y="55"/>
                    <a:pt x="134" y="163"/>
                  </a:cubicBezTo>
                  <a:cubicBezTo>
                    <a:pt x="34" y="247"/>
                    <a:pt x="1" y="330"/>
                    <a:pt x="17" y="347"/>
                  </a:cubicBezTo>
                  <a:cubicBezTo>
                    <a:pt x="21" y="353"/>
                    <a:pt x="29" y="356"/>
                    <a:pt x="38" y="356"/>
                  </a:cubicBezTo>
                  <a:cubicBezTo>
                    <a:pt x="112" y="356"/>
                    <a:pt x="341" y="211"/>
                    <a:pt x="636" y="197"/>
                  </a:cubicBezTo>
                  <a:cubicBezTo>
                    <a:pt x="930" y="197"/>
                    <a:pt x="1159" y="339"/>
                    <a:pt x="1233" y="339"/>
                  </a:cubicBezTo>
                  <a:cubicBezTo>
                    <a:pt x="1243" y="339"/>
                    <a:pt x="1250" y="336"/>
                    <a:pt x="1254" y="330"/>
                  </a:cubicBezTo>
                  <a:cubicBezTo>
                    <a:pt x="1271" y="314"/>
                    <a:pt x="1237" y="230"/>
                    <a:pt x="1120" y="163"/>
                  </a:cubicBezTo>
                  <a:cubicBezTo>
                    <a:pt x="978" y="55"/>
                    <a:pt x="807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6"/>
            <p:cNvSpPr/>
            <p:nvPr/>
          </p:nvSpPr>
          <p:spPr>
            <a:xfrm>
              <a:off x="1855120" y="1466293"/>
              <a:ext cx="36441" cy="95413"/>
            </a:xfrm>
            <a:custGeom>
              <a:avLst/>
              <a:gdLst/>
              <a:ahLst/>
              <a:cxnLst/>
              <a:rect l="l" t="t" r="r" b="b"/>
              <a:pathLst>
                <a:path w="1137" h="2977" extrusionOk="0">
                  <a:moveTo>
                    <a:pt x="1085" y="1"/>
                  </a:moveTo>
                  <a:cubicBezTo>
                    <a:pt x="1029" y="1"/>
                    <a:pt x="682" y="779"/>
                    <a:pt x="318" y="1738"/>
                  </a:cubicBezTo>
                  <a:cubicBezTo>
                    <a:pt x="234" y="1972"/>
                    <a:pt x="151" y="2206"/>
                    <a:pt x="67" y="2440"/>
                  </a:cubicBezTo>
                  <a:cubicBezTo>
                    <a:pt x="17" y="2540"/>
                    <a:pt x="0" y="2674"/>
                    <a:pt x="17" y="2808"/>
                  </a:cubicBezTo>
                  <a:cubicBezTo>
                    <a:pt x="51" y="2875"/>
                    <a:pt x="101" y="2925"/>
                    <a:pt x="168" y="2941"/>
                  </a:cubicBezTo>
                  <a:cubicBezTo>
                    <a:pt x="218" y="2958"/>
                    <a:pt x="268" y="2958"/>
                    <a:pt x="318" y="2958"/>
                  </a:cubicBezTo>
                  <a:cubicBezTo>
                    <a:pt x="388" y="2971"/>
                    <a:pt x="461" y="2976"/>
                    <a:pt x="534" y="2976"/>
                  </a:cubicBezTo>
                  <a:cubicBezTo>
                    <a:pt x="652" y="2976"/>
                    <a:pt x="772" y="2962"/>
                    <a:pt x="886" y="2941"/>
                  </a:cubicBezTo>
                  <a:cubicBezTo>
                    <a:pt x="702" y="2875"/>
                    <a:pt x="518" y="2841"/>
                    <a:pt x="335" y="2825"/>
                  </a:cubicBezTo>
                  <a:cubicBezTo>
                    <a:pt x="251" y="2825"/>
                    <a:pt x="184" y="2791"/>
                    <a:pt x="168" y="2758"/>
                  </a:cubicBezTo>
                  <a:cubicBezTo>
                    <a:pt x="168" y="2657"/>
                    <a:pt x="184" y="2574"/>
                    <a:pt x="234" y="2490"/>
                  </a:cubicBezTo>
                  <a:cubicBezTo>
                    <a:pt x="318" y="2273"/>
                    <a:pt x="402" y="2039"/>
                    <a:pt x="502" y="1805"/>
                  </a:cubicBezTo>
                  <a:cubicBezTo>
                    <a:pt x="869" y="836"/>
                    <a:pt x="1137" y="17"/>
                    <a:pt x="1087" y="1"/>
                  </a:cubicBezTo>
                  <a:cubicBezTo>
                    <a:pt x="1086" y="1"/>
                    <a:pt x="1085" y="1"/>
                    <a:pt x="10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6"/>
            <p:cNvSpPr/>
            <p:nvPr/>
          </p:nvSpPr>
          <p:spPr>
            <a:xfrm>
              <a:off x="1865280" y="1571192"/>
              <a:ext cx="58940" cy="30544"/>
            </a:xfrm>
            <a:custGeom>
              <a:avLst/>
              <a:gdLst/>
              <a:ahLst/>
              <a:cxnLst/>
              <a:rect l="l" t="t" r="r" b="b"/>
              <a:pathLst>
                <a:path w="1839" h="953" extrusionOk="0">
                  <a:moveTo>
                    <a:pt x="1729" y="1"/>
                  </a:moveTo>
                  <a:cubicBezTo>
                    <a:pt x="1705" y="1"/>
                    <a:pt x="658" y="522"/>
                    <a:pt x="49" y="522"/>
                  </a:cubicBezTo>
                  <a:cubicBezTo>
                    <a:pt x="33" y="522"/>
                    <a:pt x="17" y="521"/>
                    <a:pt x="1" y="521"/>
                  </a:cubicBezTo>
                  <a:lnTo>
                    <a:pt x="1" y="521"/>
                  </a:lnTo>
                  <a:cubicBezTo>
                    <a:pt x="178" y="799"/>
                    <a:pt x="490" y="953"/>
                    <a:pt x="805" y="953"/>
                  </a:cubicBezTo>
                  <a:cubicBezTo>
                    <a:pt x="906" y="953"/>
                    <a:pt x="1007" y="937"/>
                    <a:pt x="1104" y="905"/>
                  </a:cubicBezTo>
                  <a:cubicBezTo>
                    <a:pt x="1839" y="621"/>
                    <a:pt x="1672" y="36"/>
                    <a:pt x="1672" y="36"/>
                  </a:cubicBezTo>
                  <a:cubicBezTo>
                    <a:pt x="1715" y="11"/>
                    <a:pt x="1733" y="1"/>
                    <a:pt x="17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6"/>
            <p:cNvSpPr/>
            <p:nvPr/>
          </p:nvSpPr>
          <p:spPr>
            <a:xfrm>
              <a:off x="1876530" y="1664426"/>
              <a:ext cx="102848" cy="49998"/>
            </a:xfrm>
            <a:custGeom>
              <a:avLst/>
              <a:gdLst/>
              <a:ahLst/>
              <a:cxnLst/>
              <a:rect l="l" t="t" r="r" b="b"/>
              <a:pathLst>
                <a:path w="3209" h="1560" extrusionOk="0">
                  <a:moveTo>
                    <a:pt x="3209" y="1"/>
                  </a:moveTo>
                  <a:lnTo>
                    <a:pt x="3209" y="1"/>
                  </a:lnTo>
                  <a:cubicBezTo>
                    <a:pt x="2302" y="590"/>
                    <a:pt x="1259" y="906"/>
                    <a:pt x="180" y="906"/>
                  </a:cubicBezTo>
                  <a:cubicBezTo>
                    <a:pt x="126" y="906"/>
                    <a:pt x="72" y="905"/>
                    <a:pt x="18" y="903"/>
                  </a:cubicBezTo>
                  <a:lnTo>
                    <a:pt x="1" y="1538"/>
                  </a:lnTo>
                  <a:cubicBezTo>
                    <a:pt x="153" y="1553"/>
                    <a:pt x="299" y="1559"/>
                    <a:pt x="438" y="1559"/>
                  </a:cubicBezTo>
                  <a:cubicBezTo>
                    <a:pt x="2547" y="1559"/>
                    <a:pt x="3209" y="1"/>
                    <a:pt x="3209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6"/>
            <p:cNvSpPr/>
            <p:nvPr/>
          </p:nvSpPr>
          <p:spPr>
            <a:xfrm>
              <a:off x="2072548" y="1463921"/>
              <a:ext cx="81599" cy="104163"/>
            </a:xfrm>
            <a:custGeom>
              <a:avLst/>
              <a:gdLst/>
              <a:ahLst/>
              <a:cxnLst/>
              <a:rect l="l" t="t" r="r" b="b"/>
              <a:pathLst>
                <a:path w="2546" h="3250" extrusionOk="0">
                  <a:moveTo>
                    <a:pt x="878" y="0"/>
                  </a:moveTo>
                  <a:cubicBezTo>
                    <a:pt x="806" y="0"/>
                    <a:pt x="760" y="5"/>
                    <a:pt x="752" y="8"/>
                  </a:cubicBezTo>
                  <a:cubicBezTo>
                    <a:pt x="752" y="8"/>
                    <a:pt x="17" y="2899"/>
                    <a:pt x="0" y="2965"/>
                  </a:cubicBezTo>
                  <a:cubicBezTo>
                    <a:pt x="0" y="2998"/>
                    <a:pt x="486" y="3250"/>
                    <a:pt x="1013" y="3250"/>
                  </a:cubicBezTo>
                  <a:cubicBezTo>
                    <a:pt x="1557" y="3250"/>
                    <a:pt x="2145" y="2982"/>
                    <a:pt x="2289" y="1929"/>
                  </a:cubicBezTo>
                  <a:cubicBezTo>
                    <a:pt x="2545" y="166"/>
                    <a:pt x="1289" y="0"/>
                    <a:pt x="87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6"/>
            <p:cNvSpPr/>
            <p:nvPr/>
          </p:nvSpPr>
          <p:spPr>
            <a:xfrm>
              <a:off x="2096104" y="1487670"/>
              <a:ext cx="34294" cy="58010"/>
            </a:xfrm>
            <a:custGeom>
              <a:avLst/>
              <a:gdLst/>
              <a:ahLst/>
              <a:cxnLst/>
              <a:rect l="l" t="t" r="r" b="b"/>
              <a:pathLst>
                <a:path w="1070" h="1810" extrusionOk="0">
                  <a:moveTo>
                    <a:pt x="587" y="1"/>
                  </a:moveTo>
                  <a:cubicBezTo>
                    <a:pt x="540" y="1"/>
                    <a:pt x="493" y="15"/>
                    <a:pt x="451" y="36"/>
                  </a:cubicBezTo>
                  <a:cubicBezTo>
                    <a:pt x="418" y="69"/>
                    <a:pt x="385" y="102"/>
                    <a:pt x="351" y="152"/>
                  </a:cubicBezTo>
                  <a:cubicBezTo>
                    <a:pt x="335" y="236"/>
                    <a:pt x="368" y="286"/>
                    <a:pt x="368" y="286"/>
                  </a:cubicBezTo>
                  <a:cubicBezTo>
                    <a:pt x="385" y="269"/>
                    <a:pt x="368" y="236"/>
                    <a:pt x="418" y="186"/>
                  </a:cubicBezTo>
                  <a:cubicBezTo>
                    <a:pt x="443" y="124"/>
                    <a:pt x="504" y="90"/>
                    <a:pt x="569" y="90"/>
                  </a:cubicBezTo>
                  <a:cubicBezTo>
                    <a:pt x="591" y="90"/>
                    <a:pt x="614" y="94"/>
                    <a:pt x="635" y="102"/>
                  </a:cubicBezTo>
                  <a:cubicBezTo>
                    <a:pt x="769" y="169"/>
                    <a:pt x="852" y="286"/>
                    <a:pt x="869" y="420"/>
                  </a:cubicBezTo>
                  <a:cubicBezTo>
                    <a:pt x="919" y="604"/>
                    <a:pt x="919" y="787"/>
                    <a:pt x="903" y="954"/>
                  </a:cubicBezTo>
                  <a:cubicBezTo>
                    <a:pt x="836" y="1322"/>
                    <a:pt x="602" y="1656"/>
                    <a:pt x="368" y="1706"/>
                  </a:cubicBezTo>
                  <a:cubicBezTo>
                    <a:pt x="347" y="1711"/>
                    <a:pt x="325" y="1713"/>
                    <a:pt x="303" y="1713"/>
                  </a:cubicBezTo>
                  <a:cubicBezTo>
                    <a:pt x="235" y="1713"/>
                    <a:pt x="163" y="1694"/>
                    <a:pt x="101" y="1656"/>
                  </a:cubicBezTo>
                  <a:cubicBezTo>
                    <a:pt x="50" y="1623"/>
                    <a:pt x="17" y="1589"/>
                    <a:pt x="17" y="1589"/>
                  </a:cubicBezTo>
                  <a:cubicBezTo>
                    <a:pt x="0" y="1589"/>
                    <a:pt x="0" y="1640"/>
                    <a:pt x="67" y="1706"/>
                  </a:cubicBezTo>
                  <a:cubicBezTo>
                    <a:pt x="140" y="1764"/>
                    <a:pt x="238" y="1810"/>
                    <a:pt x="339" y="1810"/>
                  </a:cubicBezTo>
                  <a:cubicBezTo>
                    <a:pt x="354" y="1810"/>
                    <a:pt x="369" y="1809"/>
                    <a:pt x="385" y="1807"/>
                  </a:cubicBezTo>
                  <a:cubicBezTo>
                    <a:pt x="702" y="1757"/>
                    <a:pt x="969" y="1389"/>
                    <a:pt x="1036" y="988"/>
                  </a:cubicBezTo>
                  <a:cubicBezTo>
                    <a:pt x="1070" y="787"/>
                    <a:pt x="1053" y="570"/>
                    <a:pt x="1003" y="386"/>
                  </a:cubicBezTo>
                  <a:cubicBezTo>
                    <a:pt x="953" y="219"/>
                    <a:pt x="836" y="69"/>
                    <a:pt x="669" y="19"/>
                  </a:cubicBezTo>
                  <a:cubicBezTo>
                    <a:pt x="643" y="6"/>
                    <a:pt x="615" y="1"/>
                    <a:pt x="587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6"/>
            <p:cNvSpPr/>
            <p:nvPr/>
          </p:nvSpPr>
          <p:spPr>
            <a:xfrm>
              <a:off x="1787271" y="1194445"/>
              <a:ext cx="442194" cy="329730"/>
            </a:xfrm>
            <a:custGeom>
              <a:avLst/>
              <a:gdLst/>
              <a:ahLst/>
              <a:cxnLst/>
              <a:rect l="l" t="t" r="r" b="b"/>
              <a:pathLst>
                <a:path w="13797" h="10288" extrusionOk="0">
                  <a:moveTo>
                    <a:pt x="1670" y="1"/>
                  </a:moveTo>
                  <a:cubicBezTo>
                    <a:pt x="1497" y="1"/>
                    <a:pt x="1331" y="44"/>
                    <a:pt x="1199" y="145"/>
                  </a:cubicBezTo>
                  <a:cubicBezTo>
                    <a:pt x="898" y="413"/>
                    <a:pt x="814" y="830"/>
                    <a:pt x="948" y="1181"/>
                  </a:cubicBezTo>
                  <a:cubicBezTo>
                    <a:pt x="1098" y="1532"/>
                    <a:pt x="1315" y="1849"/>
                    <a:pt x="1600" y="2100"/>
                  </a:cubicBezTo>
                  <a:cubicBezTo>
                    <a:pt x="1438" y="1993"/>
                    <a:pt x="1258" y="1942"/>
                    <a:pt x="1081" y="1942"/>
                  </a:cubicBezTo>
                  <a:cubicBezTo>
                    <a:pt x="707" y="1942"/>
                    <a:pt x="349" y="2166"/>
                    <a:pt x="213" y="2551"/>
                  </a:cubicBezTo>
                  <a:cubicBezTo>
                    <a:pt x="0" y="3107"/>
                    <a:pt x="364" y="3695"/>
                    <a:pt x="943" y="3783"/>
                  </a:cubicBezTo>
                  <a:lnTo>
                    <a:pt x="943" y="3783"/>
                  </a:lnTo>
                  <a:cubicBezTo>
                    <a:pt x="914" y="3780"/>
                    <a:pt x="884" y="3778"/>
                    <a:pt x="855" y="3778"/>
                  </a:cubicBezTo>
                  <a:cubicBezTo>
                    <a:pt x="471" y="3778"/>
                    <a:pt x="138" y="4047"/>
                    <a:pt x="62" y="4439"/>
                  </a:cubicBezTo>
                  <a:cubicBezTo>
                    <a:pt x="12" y="4874"/>
                    <a:pt x="213" y="5291"/>
                    <a:pt x="547" y="5542"/>
                  </a:cubicBezTo>
                  <a:cubicBezTo>
                    <a:pt x="898" y="5809"/>
                    <a:pt x="1315" y="5876"/>
                    <a:pt x="1733" y="5960"/>
                  </a:cubicBezTo>
                  <a:cubicBezTo>
                    <a:pt x="2149" y="6047"/>
                    <a:pt x="2547" y="6083"/>
                    <a:pt x="2928" y="6083"/>
                  </a:cubicBezTo>
                  <a:cubicBezTo>
                    <a:pt x="4889" y="6083"/>
                    <a:pt x="6395" y="5113"/>
                    <a:pt x="7514" y="5058"/>
                  </a:cubicBezTo>
                  <a:cubicBezTo>
                    <a:pt x="7536" y="5057"/>
                    <a:pt x="7557" y="5056"/>
                    <a:pt x="7578" y="5056"/>
                  </a:cubicBezTo>
                  <a:cubicBezTo>
                    <a:pt x="8845" y="5056"/>
                    <a:pt x="8651" y="6545"/>
                    <a:pt x="8651" y="6545"/>
                  </a:cubicBezTo>
                  <a:lnTo>
                    <a:pt x="8350" y="10187"/>
                  </a:lnTo>
                  <a:lnTo>
                    <a:pt x="9436" y="10287"/>
                  </a:lnTo>
                  <a:lnTo>
                    <a:pt x="9837" y="8550"/>
                  </a:lnTo>
                  <a:lnTo>
                    <a:pt x="9887" y="8132"/>
                  </a:lnTo>
                  <a:cubicBezTo>
                    <a:pt x="10138" y="7497"/>
                    <a:pt x="10672" y="6795"/>
                    <a:pt x="10722" y="6110"/>
                  </a:cubicBezTo>
                  <a:cubicBezTo>
                    <a:pt x="10739" y="5726"/>
                    <a:pt x="10689" y="5325"/>
                    <a:pt x="10539" y="4957"/>
                  </a:cubicBezTo>
                  <a:lnTo>
                    <a:pt x="10539" y="4957"/>
                  </a:lnTo>
                  <a:cubicBezTo>
                    <a:pt x="10765" y="5011"/>
                    <a:pt x="10993" y="5037"/>
                    <a:pt x="11220" y="5037"/>
                  </a:cubicBezTo>
                  <a:cubicBezTo>
                    <a:pt x="11913" y="5037"/>
                    <a:pt x="12587" y="4792"/>
                    <a:pt x="13128" y="4339"/>
                  </a:cubicBezTo>
                  <a:cubicBezTo>
                    <a:pt x="13496" y="4005"/>
                    <a:pt x="13797" y="3504"/>
                    <a:pt x="13630" y="3019"/>
                  </a:cubicBezTo>
                  <a:cubicBezTo>
                    <a:pt x="13496" y="2685"/>
                    <a:pt x="13212" y="2434"/>
                    <a:pt x="12878" y="2317"/>
                  </a:cubicBezTo>
                  <a:cubicBezTo>
                    <a:pt x="12589" y="2190"/>
                    <a:pt x="12280" y="2127"/>
                    <a:pt x="11973" y="2127"/>
                  </a:cubicBezTo>
                  <a:cubicBezTo>
                    <a:pt x="11516" y="2127"/>
                    <a:pt x="11062" y="2265"/>
                    <a:pt x="10672" y="2535"/>
                  </a:cubicBezTo>
                  <a:cubicBezTo>
                    <a:pt x="10154" y="2936"/>
                    <a:pt x="9904" y="3570"/>
                    <a:pt x="9987" y="4205"/>
                  </a:cubicBezTo>
                  <a:cubicBezTo>
                    <a:pt x="9513" y="3813"/>
                    <a:pt x="8864" y="3705"/>
                    <a:pt x="8217" y="3705"/>
                  </a:cubicBezTo>
                  <a:cubicBezTo>
                    <a:pt x="8066" y="3705"/>
                    <a:pt x="7914" y="3711"/>
                    <a:pt x="7765" y="3721"/>
                  </a:cubicBezTo>
                  <a:cubicBezTo>
                    <a:pt x="7815" y="3086"/>
                    <a:pt x="7564" y="2451"/>
                    <a:pt x="7080" y="2033"/>
                  </a:cubicBezTo>
                  <a:cubicBezTo>
                    <a:pt x="6595" y="1616"/>
                    <a:pt x="5994" y="1365"/>
                    <a:pt x="5359" y="1315"/>
                  </a:cubicBezTo>
                  <a:cubicBezTo>
                    <a:pt x="4791" y="1248"/>
                    <a:pt x="4189" y="1315"/>
                    <a:pt x="3671" y="1081"/>
                  </a:cubicBezTo>
                  <a:cubicBezTo>
                    <a:pt x="3137" y="864"/>
                    <a:pt x="2752" y="396"/>
                    <a:pt x="2251" y="145"/>
                  </a:cubicBezTo>
                  <a:cubicBezTo>
                    <a:pt x="2073" y="56"/>
                    <a:pt x="1867" y="1"/>
                    <a:pt x="16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6"/>
            <p:cNvSpPr/>
            <p:nvPr/>
          </p:nvSpPr>
          <p:spPr>
            <a:xfrm>
              <a:off x="2118603" y="1324407"/>
              <a:ext cx="129610" cy="75542"/>
            </a:xfrm>
            <a:custGeom>
              <a:avLst/>
              <a:gdLst/>
              <a:ahLst/>
              <a:cxnLst/>
              <a:rect l="l" t="t" r="r" b="b"/>
              <a:pathLst>
                <a:path w="4044" h="2357" extrusionOk="0">
                  <a:moveTo>
                    <a:pt x="0" y="0"/>
                  </a:moveTo>
                  <a:cubicBezTo>
                    <a:pt x="0" y="267"/>
                    <a:pt x="67" y="518"/>
                    <a:pt x="201" y="752"/>
                  </a:cubicBezTo>
                  <a:cubicBezTo>
                    <a:pt x="664" y="1749"/>
                    <a:pt x="1658" y="2356"/>
                    <a:pt x="2718" y="2356"/>
                  </a:cubicBezTo>
                  <a:cubicBezTo>
                    <a:pt x="2919" y="2356"/>
                    <a:pt x="3122" y="2334"/>
                    <a:pt x="3325" y="2289"/>
                  </a:cubicBezTo>
                  <a:cubicBezTo>
                    <a:pt x="3592" y="2256"/>
                    <a:pt x="3826" y="2139"/>
                    <a:pt x="4044" y="1988"/>
                  </a:cubicBezTo>
                  <a:cubicBezTo>
                    <a:pt x="4042" y="1985"/>
                    <a:pt x="4037" y="1983"/>
                    <a:pt x="4029" y="1983"/>
                  </a:cubicBezTo>
                  <a:cubicBezTo>
                    <a:pt x="3967" y="1983"/>
                    <a:pt x="3711" y="2096"/>
                    <a:pt x="3308" y="2155"/>
                  </a:cubicBezTo>
                  <a:cubicBezTo>
                    <a:pt x="3142" y="2185"/>
                    <a:pt x="2976" y="2199"/>
                    <a:pt x="2812" y="2199"/>
                  </a:cubicBezTo>
                  <a:cubicBezTo>
                    <a:pt x="1772" y="2199"/>
                    <a:pt x="806" y="1623"/>
                    <a:pt x="301" y="685"/>
                  </a:cubicBezTo>
                  <a:cubicBezTo>
                    <a:pt x="84" y="284"/>
                    <a:pt x="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6"/>
            <p:cNvSpPr/>
            <p:nvPr/>
          </p:nvSpPr>
          <p:spPr>
            <a:xfrm>
              <a:off x="2120206" y="1343125"/>
              <a:ext cx="47690" cy="109835"/>
            </a:xfrm>
            <a:custGeom>
              <a:avLst/>
              <a:gdLst/>
              <a:ahLst/>
              <a:cxnLst/>
              <a:rect l="l" t="t" r="r" b="b"/>
              <a:pathLst>
                <a:path w="1488" h="3427" extrusionOk="0">
                  <a:moveTo>
                    <a:pt x="0" y="1"/>
                  </a:moveTo>
                  <a:cubicBezTo>
                    <a:pt x="0" y="185"/>
                    <a:pt x="50" y="368"/>
                    <a:pt x="151" y="535"/>
                  </a:cubicBezTo>
                  <a:cubicBezTo>
                    <a:pt x="334" y="936"/>
                    <a:pt x="568" y="1337"/>
                    <a:pt x="802" y="1705"/>
                  </a:cubicBezTo>
                  <a:cubicBezTo>
                    <a:pt x="1053" y="2056"/>
                    <a:pt x="1220" y="2457"/>
                    <a:pt x="1320" y="2891"/>
                  </a:cubicBezTo>
                  <a:cubicBezTo>
                    <a:pt x="1387" y="3209"/>
                    <a:pt x="1354" y="3426"/>
                    <a:pt x="1387" y="3426"/>
                  </a:cubicBezTo>
                  <a:cubicBezTo>
                    <a:pt x="1471" y="3259"/>
                    <a:pt x="1487" y="3058"/>
                    <a:pt x="1454" y="2875"/>
                  </a:cubicBezTo>
                  <a:cubicBezTo>
                    <a:pt x="1387" y="2424"/>
                    <a:pt x="1220" y="1989"/>
                    <a:pt x="969" y="1605"/>
                  </a:cubicBezTo>
                  <a:cubicBezTo>
                    <a:pt x="685" y="1154"/>
                    <a:pt x="418" y="786"/>
                    <a:pt x="268" y="485"/>
                  </a:cubicBezTo>
                  <a:cubicBezTo>
                    <a:pt x="184" y="318"/>
                    <a:pt x="100" y="15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6"/>
            <p:cNvSpPr/>
            <p:nvPr/>
          </p:nvSpPr>
          <p:spPr>
            <a:xfrm>
              <a:off x="1416548" y="1863617"/>
              <a:ext cx="290790" cy="275854"/>
            </a:xfrm>
            <a:custGeom>
              <a:avLst/>
              <a:gdLst/>
              <a:ahLst/>
              <a:cxnLst/>
              <a:rect l="l" t="t" r="r" b="b"/>
              <a:pathLst>
                <a:path w="9073" h="8607" extrusionOk="0">
                  <a:moveTo>
                    <a:pt x="3017" y="1"/>
                  </a:moveTo>
                  <a:cubicBezTo>
                    <a:pt x="3014" y="1"/>
                    <a:pt x="3011" y="1"/>
                    <a:pt x="3008" y="1"/>
                  </a:cubicBezTo>
                  <a:cubicBezTo>
                    <a:pt x="2623" y="35"/>
                    <a:pt x="2590" y="469"/>
                    <a:pt x="3075" y="954"/>
                  </a:cubicBezTo>
                  <a:cubicBezTo>
                    <a:pt x="3559" y="1455"/>
                    <a:pt x="4879" y="3026"/>
                    <a:pt x="4612" y="3276"/>
                  </a:cubicBezTo>
                  <a:cubicBezTo>
                    <a:pt x="4600" y="3286"/>
                    <a:pt x="4585" y="3291"/>
                    <a:pt x="4566" y="3291"/>
                  </a:cubicBezTo>
                  <a:cubicBezTo>
                    <a:pt x="4147" y="3291"/>
                    <a:pt x="2005" y="920"/>
                    <a:pt x="2005" y="920"/>
                  </a:cubicBezTo>
                  <a:cubicBezTo>
                    <a:pt x="2005" y="920"/>
                    <a:pt x="1718" y="472"/>
                    <a:pt x="1429" y="472"/>
                  </a:cubicBezTo>
                  <a:cubicBezTo>
                    <a:pt x="1369" y="472"/>
                    <a:pt x="1310" y="491"/>
                    <a:pt x="1253" y="536"/>
                  </a:cubicBezTo>
                  <a:cubicBezTo>
                    <a:pt x="685" y="1021"/>
                    <a:pt x="3375" y="3594"/>
                    <a:pt x="3643" y="3828"/>
                  </a:cubicBezTo>
                  <a:cubicBezTo>
                    <a:pt x="3782" y="3954"/>
                    <a:pt x="3653" y="4147"/>
                    <a:pt x="3495" y="4147"/>
                  </a:cubicBezTo>
                  <a:cubicBezTo>
                    <a:pt x="3445" y="4147"/>
                    <a:pt x="3391" y="4127"/>
                    <a:pt x="3342" y="4078"/>
                  </a:cubicBezTo>
                  <a:cubicBezTo>
                    <a:pt x="3175" y="3911"/>
                    <a:pt x="1428" y="1860"/>
                    <a:pt x="663" y="1860"/>
                  </a:cubicBezTo>
                  <a:cubicBezTo>
                    <a:pt x="588" y="1860"/>
                    <a:pt x="522" y="1880"/>
                    <a:pt x="468" y="1923"/>
                  </a:cubicBezTo>
                  <a:cubicBezTo>
                    <a:pt x="0" y="2291"/>
                    <a:pt x="2657" y="4062"/>
                    <a:pt x="2824" y="4814"/>
                  </a:cubicBezTo>
                  <a:cubicBezTo>
                    <a:pt x="2846" y="4925"/>
                    <a:pt x="2822" y="4971"/>
                    <a:pt x="2763" y="4971"/>
                  </a:cubicBezTo>
                  <a:cubicBezTo>
                    <a:pt x="2449" y="4971"/>
                    <a:pt x="1136" y="3604"/>
                    <a:pt x="637" y="3604"/>
                  </a:cubicBezTo>
                  <a:cubicBezTo>
                    <a:pt x="590" y="3604"/>
                    <a:pt x="549" y="3616"/>
                    <a:pt x="518" y="3644"/>
                  </a:cubicBezTo>
                  <a:cubicBezTo>
                    <a:pt x="368" y="3778"/>
                    <a:pt x="268" y="3911"/>
                    <a:pt x="1621" y="5064"/>
                  </a:cubicBezTo>
                  <a:cubicBezTo>
                    <a:pt x="2356" y="5682"/>
                    <a:pt x="3877" y="6685"/>
                    <a:pt x="5163" y="7487"/>
                  </a:cubicBezTo>
                  <a:lnTo>
                    <a:pt x="7001" y="8606"/>
                  </a:lnTo>
                  <a:lnTo>
                    <a:pt x="9073" y="5983"/>
                  </a:lnTo>
                  <a:lnTo>
                    <a:pt x="8254" y="3711"/>
                  </a:lnTo>
                  <a:cubicBezTo>
                    <a:pt x="8171" y="3510"/>
                    <a:pt x="8087" y="3260"/>
                    <a:pt x="8004" y="2992"/>
                  </a:cubicBezTo>
                  <a:cubicBezTo>
                    <a:pt x="7903" y="2675"/>
                    <a:pt x="7853" y="2357"/>
                    <a:pt x="7870" y="2023"/>
                  </a:cubicBezTo>
                  <a:cubicBezTo>
                    <a:pt x="7870" y="1606"/>
                    <a:pt x="7920" y="1204"/>
                    <a:pt x="8020" y="803"/>
                  </a:cubicBezTo>
                  <a:cubicBezTo>
                    <a:pt x="8128" y="521"/>
                    <a:pt x="7922" y="250"/>
                    <a:pt x="7690" y="250"/>
                  </a:cubicBezTo>
                  <a:cubicBezTo>
                    <a:pt x="7633" y="250"/>
                    <a:pt x="7575" y="266"/>
                    <a:pt x="7519" y="302"/>
                  </a:cubicBezTo>
                  <a:cubicBezTo>
                    <a:pt x="7235" y="486"/>
                    <a:pt x="6851" y="1455"/>
                    <a:pt x="6918" y="2658"/>
                  </a:cubicBezTo>
                  <a:cubicBezTo>
                    <a:pt x="6942" y="3010"/>
                    <a:pt x="6853" y="3143"/>
                    <a:pt x="6704" y="3143"/>
                  </a:cubicBezTo>
                  <a:cubicBezTo>
                    <a:pt x="6335" y="3143"/>
                    <a:pt x="5596" y="2330"/>
                    <a:pt x="5263" y="1973"/>
                  </a:cubicBezTo>
                  <a:cubicBezTo>
                    <a:pt x="4801" y="1461"/>
                    <a:pt x="3309" y="1"/>
                    <a:pt x="301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1568625" y="1845957"/>
              <a:ext cx="767405" cy="788077"/>
            </a:xfrm>
            <a:custGeom>
              <a:avLst/>
              <a:gdLst/>
              <a:ahLst/>
              <a:cxnLst/>
              <a:rect l="l" t="t" r="r" b="b"/>
              <a:pathLst>
                <a:path w="23944" h="24589" extrusionOk="0">
                  <a:moveTo>
                    <a:pt x="19178" y="0"/>
                  </a:moveTo>
                  <a:cubicBezTo>
                    <a:pt x="17434" y="0"/>
                    <a:pt x="16311" y="1026"/>
                    <a:pt x="15974" y="3944"/>
                  </a:cubicBezTo>
                  <a:cubicBezTo>
                    <a:pt x="15372" y="9241"/>
                    <a:pt x="16458" y="14604"/>
                    <a:pt x="15757" y="15239"/>
                  </a:cubicBezTo>
                  <a:cubicBezTo>
                    <a:pt x="15748" y="15246"/>
                    <a:pt x="15737" y="15250"/>
                    <a:pt x="15722" y="15250"/>
                  </a:cubicBezTo>
                  <a:cubicBezTo>
                    <a:pt x="14905" y="15250"/>
                    <a:pt x="4244" y="4412"/>
                    <a:pt x="4244" y="4412"/>
                  </a:cubicBezTo>
                  <a:lnTo>
                    <a:pt x="0" y="8940"/>
                  </a:lnTo>
                  <a:cubicBezTo>
                    <a:pt x="0" y="8940"/>
                    <a:pt x="9491" y="20118"/>
                    <a:pt x="14854" y="23577"/>
                  </a:cubicBezTo>
                  <a:cubicBezTo>
                    <a:pt x="15946" y="24286"/>
                    <a:pt x="17132" y="24588"/>
                    <a:pt x="18215" y="24588"/>
                  </a:cubicBezTo>
                  <a:cubicBezTo>
                    <a:pt x="19022" y="24588"/>
                    <a:pt x="19772" y="24421"/>
                    <a:pt x="20385" y="24128"/>
                  </a:cubicBezTo>
                  <a:cubicBezTo>
                    <a:pt x="23576" y="22574"/>
                    <a:pt x="23944" y="12215"/>
                    <a:pt x="23910" y="7553"/>
                  </a:cubicBezTo>
                  <a:cubicBezTo>
                    <a:pt x="23860" y="1672"/>
                    <a:pt x="21270" y="335"/>
                    <a:pt x="20836" y="235"/>
                  </a:cubicBezTo>
                  <a:cubicBezTo>
                    <a:pt x="20234" y="86"/>
                    <a:pt x="19680" y="0"/>
                    <a:pt x="19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1569683" y="1992714"/>
              <a:ext cx="765290" cy="631289"/>
            </a:xfrm>
            <a:custGeom>
              <a:avLst/>
              <a:gdLst/>
              <a:ahLst/>
              <a:cxnLst/>
              <a:rect l="l" t="t" r="r" b="b"/>
              <a:pathLst>
                <a:path w="23878" h="19697" extrusionOk="0">
                  <a:moveTo>
                    <a:pt x="4211" y="0"/>
                  </a:moveTo>
                  <a:lnTo>
                    <a:pt x="4211" y="0"/>
                  </a:lnTo>
                  <a:cubicBezTo>
                    <a:pt x="4178" y="17"/>
                    <a:pt x="4145" y="50"/>
                    <a:pt x="4128" y="67"/>
                  </a:cubicBezTo>
                  <a:cubicBezTo>
                    <a:pt x="4061" y="117"/>
                    <a:pt x="3977" y="184"/>
                    <a:pt x="3894" y="284"/>
                  </a:cubicBezTo>
                  <a:cubicBezTo>
                    <a:pt x="3677" y="468"/>
                    <a:pt x="3376" y="752"/>
                    <a:pt x="2992" y="1120"/>
                  </a:cubicBezTo>
                  <a:cubicBezTo>
                    <a:pt x="1906" y="2206"/>
                    <a:pt x="920" y="3359"/>
                    <a:pt x="34" y="4612"/>
                  </a:cubicBezTo>
                  <a:lnTo>
                    <a:pt x="1" y="4645"/>
                  </a:lnTo>
                  <a:lnTo>
                    <a:pt x="34" y="4679"/>
                  </a:lnTo>
                  <a:cubicBezTo>
                    <a:pt x="3008" y="7753"/>
                    <a:pt x="7353" y="12231"/>
                    <a:pt x="12215" y="17177"/>
                  </a:cubicBezTo>
                  <a:cubicBezTo>
                    <a:pt x="13384" y="18296"/>
                    <a:pt x="14821" y="19098"/>
                    <a:pt x="16375" y="19516"/>
                  </a:cubicBezTo>
                  <a:cubicBezTo>
                    <a:pt x="16826" y="19636"/>
                    <a:pt x="17290" y="19696"/>
                    <a:pt x="17750" y="19696"/>
                  </a:cubicBezTo>
                  <a:cubicBezTo>
                    <a:pt x="18057" y="19696"/>
                    <a:pt x="18364" y="19669"/>
                    <a:pt x="18664" y="19616"/>
                  </a:cubicBezTo>
                  <a:cubicBezTo>
                    <a:pt x="19383" y="19449"/>
                    <a:pt x="20068" y="19115"/>
                    <a:pt x="20619" y="18614"/>
                  </a:cubicBezTo>
                  <a:cubicBezTo>
                    <a:pt x="21722" y="17678"/>
                    <a:pt x="22340" y="16408"/>
                    <a:pt x="22741" y="15205"/>
                  </a:cubicBezTo>
                  <a:cubicBezTo>
                    <a:pt x="23142" y="14002"/>
                    <a:pt x="23259" y="12816"/>
                    <a:pt x="23393" y="11763"/>
                  </a:cubicBezTo>
                  <a:cubicBezTo>
                    <a:pt x="23660" y="9641"/>
                    <a:pt x="23794" y="7903"/>
                    <a:pt x="23844" y="6700"/>
                  </a:cubicBezTo>
                  <a:cubicBezTo>
                    <a:pt x="23861" y="6099"/>
                    <a:pt x="23877" y="5648"/>
                    <a:pt x="23877" y="5330"/>
                  </a:cubicBezTo>
                  <a:cubicBezTo>
                    <a:pt x="23877" y="5180"/>
                    <a:pt x="23877" y="5063"/>
                    <a:pt x="23877" y="4963"/>
                  </a:cubicBezTo>
                  <a:cubicBezTo>
                    <a:pt x="23877" y="4929"/>
                    <a:pt x="23861" y="4879"/>
                    <a:pt x="23861" y="4846"/>
                  </a:cubicBezTo>
                  <a:cubicBezTo>
                    <a:pt x="23861" y="4879"/>
                    <a:pt x="23844" y="4929"/>
                    <a:pt x="23844" y="4963"/>
                  </a:cubicBezTo>
                  <a:cubicBezTo>
                    <a:pt x="23844" y="5063"/>
                    <a:pt x="23844" y="5180"/>
                    <a:pt x="23827" y="5330"/>
                  </a:cubicBezTo>
                  <a:cubicBezTo>
                    <a:pt x="23827" y="5631"/>
                    <a:pt x="23811" y="6099"/>
                    <a:pt x="23777" y="6700"/>
                  </a:cubicBezTo>
                  <a:cubicBezTo>
                    <a:pt x="23694" y="7903"/>
                    <a:pt x="23560" y="9624"/>
                    <a:pt x="23259" y="11746"/>
                  </a:cubicBezTo>
                  <a:cubicBezTo>
                    <a:pt x="23125" y="12799"/>
                    <a:pt x="22992" y="13969"/>
                    <a:pt x="22591" y="15155"/>
                  </a:cubicBezTo>
                  <a:cubicBezTo>
                    <a:pt x="22207" y="16341"/>
                    <a:pt x="21572" y="17578"/>
                    <a:pt x="20519" y="18497"/>
                  </a:cubicBezTo>
                  <a:cubicBezTo>
                    <a:pt x="19968" y="18964"/>
                    <a:pt x="19333" y="19282"/>
                    <a:pt x="18631" y="19449"/>
                  </a:cubicBezTo>
                  <a:cubicBezTo>
                    <a:pt x="18337" y="19502"/>
                    <a:pt x="18040" y="19529"/>
                    <a:pt x="17744" y="19529"/>
                  </a:cubicBezTo>
                  <a:cubicBezTo>
                    <a:pt x="17300" y="19529"/>
                    <a:pt x="16856" y="19469"/>
                    <a:pt x="16425" y="19349"/>
                  </a:cubicBezTo>
                  <a:cubicBezTo>
                    <a:pt x="14888" y="18931"/>
                    <a:pt x="13501" y="18129"/>
                    <a:pt x="12348" y="17043"/>
                  </a:cubicBezTo>
                  <a:lnTo>
                    <a:pt x="162" y="4640"/>
                  </a:lnTo>
                  <a:lnTo>
                    <a:pt x="162" y="4640"/>
                  </a:lnTo>
                  <a:cubicBezTo>
                    <a:pt x="1024" y="3417"/>
                    <a:pt x="2000" y="2245"/>
                    <a:pt x="3042" y="1170"/>
                  </a:cubicBezTo>
                  <a:cubicBezTo>
                    <a:pt x="3409" y="786"/>
                    <a:pt x="3710" y="501"/>
                    <a:pt x="3911" y="301"/>
                  </a:cubicBezTo>
                  <a:cubicBezTo>
                    <a:pt x="4011" y="201"/>
                    <a:pt x="4078" y="134"/>
                    <a:pt x="4145" y="84"/>
                  </a:cubicBezTo>
                  <a:cubicBezTo>
                    <a:pt x="4161" y="50"/>
                    <a:pt x="4195" y="34"/>
                    <a:pt x="4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1704646" y="1844771"/>
              <a:ext cx="531774" cy="492288"/>
            </a:xfrm>
            <a:custGeom>
              <a:avLst/>
              <a:gdLst/>
              <a:ahLst/>
              <a:cxnLst/>
              <a:rect l="l" t="t" r="r" b="b"/>
              <a:pathLst>
                <a:path w="16592" h="15360" extrusionOk="0">
                  <a:moveTo>
                    <a:pt x="15468" y="1"/>
                  </a:moveTo>
                  <a:cubicBezTo>
                    <a:pt x="15414" y="1"/>
                    <a:pt x="15360" y="2"/>
                    <a:pt x="15305" y="5"/>
                  </a:cubicBezTo>
                  <a:cubicBezTo>
                    <a:pt x="14787" y="55"/>
                    <a:pt x="14270" y="222"/>
                    <a:pt x="13835" y="506"/>
                  </a:cubicBezTo>
                  <a:cubicBezTo>
                    <a:pt x="13250" y="907"/>
                    <a:pt x="12799" y="1442"/>
                    <a:pt x="12482" y="2077"/>
                  </a:cubicBezTo>
                  <a:cubicBezTo>
                    <a:pt x="12114" y="2828"/>
                    <a:pt x="11880" y="3647"/>
                    <a:pt x="11797" y="4483"/>
                  </a:cubicBezTo>
                  <a:cubicBezTo>
                    <a:pt x="11696" y="5368"/>
                    <a:pt x="11680" y="6337"/>
                    <a:pt x="11613" y="7340"/>
                  </a:cubicBezTo>
                  <a:cubicBezTo>
                    <a:pt x="11479" y="9345"/>
                    <a:pt x="11362" y="11550"/>
                    <a:pt x="11212" y="13873"/>
                  </a:cubicBezTo>
                  <a:cubicBezTo>
                    <a:pt x="11198" y="14258"/>
                    <a:pt x="11171" y="14631"/>
                    <a:pt x="11153" y="14991"/>
                  </a:cubicBezTo>
                  <a:lnTo>
                    <a:pt x="11153" y="14991"/>
                  </a:lnTo>
                  <a:cubicBezTo>
                    <a:pt x="10366" y="14350"/>
                    <a:pt x="9637" y="13655"/>
                    <a:pt x="8923" y="13021"/>
                  </a:cubicBezTo>
                  <a:lnTo>
                    <a:pt x="6767" y="11032"/>
                  </a:lnTo>
                  <a:cubicBezTo>
                    <a:pt x="5414" y="9746"/>
                    <a:pt x="4194" y="8593"/>
                    <a:pt x="3192" y="7624"/>
                  </a:cubicBezTo>
                  <a:cubicBezTo>
                    <a:pt x="2206" y="6655"/>
                    <a:pt x="1404" y="5853"/>
                    <a:pt x="853" y="5301"/>
                  </a:cubicBezTo>
                  <a:cubicBezTo>
                    <a:pt x="585" y="5034"/>
                    <a:pt x="385" y="4817"/>
                    <a:pt x="234" y="4666"/>
                  </a:cubicBezTo>
                  <a:lnTo>
                    <a:pt x="67" y="4499"/>
                  </a:lnTo>
                  <a:cubicBezTo>
                    <a:pt x="51" y="4483"/>
                    <a:pt x="34" y="4466"/>
                    <a:pt x="0" y="4449"/>
                  </a:cubicBezTo>
                  <a:lnTo>
                    <a:pt x="0" y="4449"/>
                  </a:lnTo>
                  <a:cubicBezTo>
                    <a:pt x="17" y="4483"/>
                    <a:pt x="34" y="4499"/>
                    <a:pt x="51" y="4516"/>
                  </a:cubicBezTo>
                  <a:cubicBezTo>
                    <a:pt x="101" y="4566"/>
                    <a:pt x="151" y="4616"/>
                    <a:pt x="201" y="4683"/>
                  </a:cubicBezTo>
                  <a:cubicBezTo>
                    <a:pt x="351" y="4850"/>
                    <a:pt x="535" y="5067"/>
                    <a:pt x="802" y="5351"/>
                  </a:cubicBezTo>
                  <a:cubicBezTo>
                    <a:pt x="1337" y="5920"/>
                    <a:pt x="2122" y="6722"/>
                    <a:pt x="3108" y="7707"/>
                  </a:cubicBezTo>
                  <a:cubicBezTo>
                    <a:pt x="4111" y="8693"/>
                    <a:pt x="5297" y="9863"/>
                    <a:pt x="6650" y="11149"/>
                  </a:cubicBezTo>
                  <a:cubicBezTo>
                    <a:pt x="7335" y="11784"/>
                    <a:pt x="8054" y="12453"/>
                    <a:pt x="8806" y="13138"/>
                  </a:cubicBezTo>
                  <a:cubicBezTo>
                    <a:pt x="9558" y="13823"/>
                    <a:pt x="10326" y="14558"/>
                    <a:pt x="11178" y="15243"/>
                  </a:cubicBezTo>
                  <a:lnTo>
                    <a:pt x="11312" y="15360"/>
                  </a:lnTo>
                  <a:lnTo>
                    <a:pt x="11329" y="15176"/>
                  </a:lnTo>
                  <a:cubicBezTo>
                    <a:pt x="11346" y="14758"/>
                    <a:pt x="11379" y="14324"/>
                    <a:pt x="11396" y="13873"/>
                  </a:cubicBezTo>
                  <a:cubicBezTo>
                    <a:pt x="11529" y="11567"/>
                    <a:pt x="11663" y="9345"/>
                    <a:pt x="11780" y="7340"/>
                  </a:cubicBezTo>
                  <a:cubicBezTo>
                    <a:pt x="11847" y="6337"/>
                    <a:pt x="11847" y="5385"/>
                    <a:pt x="11964" y="4499"/>
                  </a:cubicBezTo>
                  <a:cubicBezTo>
                    <a:pt x="12031" y="3681"/>
                    <a:pt x="12248" y="2879"/>
                    <a:pt x="12599" y="2127"/>
                  </a:cubicBezTo>
                  <a:cubicBezTo>
                    <a:pt x="12899" y="1508"/>
                    <a:pt x="13334" y="990"/>
                    <a:pt x="13885" y="589"/>
                  </a:cubicBezTo>
                  <a:cubicBezTo>
                    <a:pt x="14320" y="305"/>
                    <a:pt x="14804" y="138"/>
                    <a:pt x="15322" y="72"/>
                  </a:cubicBezTo>
                  <a:cubicBezTo>
                    <a:pt x="15404" y="63"/>
                    <a:pt x="15486" y="59"/>
                    <a:pt x="15568" y="59"/>
                  </a:cubicBezTo>
                  <a:cubicBezTo>
                    <a:pt x="15804" y="59"/>
                    <a:pt x="16039" y="93"/>
                    <a:pt x="16275" y="155"/>
                  </a:cubicBezTo>
                  <a:cubicBezTo>
                    <a:pt x="16492" y="222"/>
                    <a:pt x="16592" y="272"/>
                    <a:pt x="16592" y="272"/>
                  </a:cubicBezTo>
                  <a:cubicBezTo>
                    <a:pt x="16492" y="205"/>
                    <a:pt x="16391" y="155"/>
                    <a:pt x="16291" y="122"/>
                  </a:cubicBezTo>
                  <a:cubicBezTo>
                    <a:pt x="16025" y="38"/>
                    <a:pt x="15748" y="1"/>
                    <a:pt x="15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1628591" y="2040917"/>
              <a:ext cx="132302" cy="152109"/>
            </a:xfrm>
            <a:custGeom>
              <a:avLst/>
              <a:gdLst/>
              <a:ahLst/>
              <a:cxnLst/>
              <a:rect l="l" t="t" r="r" b="b"/>
              <a:pathLst>
                <a:path w="4128" h="4746" extrusionOk="0">
                  <a:moveTo>
                    <a:pt x="4128" y="0"/>
                  </a:moveTo>
                  <a:lnTo>
                    <a:pt x="4128" y="0"/>
                  </a:lnTo>
                  <a:cubicBezTo>
                    <a:pt x="3877" y="184"/>
                    <a:pt x="3660" y="401"/>
                    <a:pt x="3459" y="635"/>
                  </a:cubicBezTo>
                  <a:cubicBezTo>
                    <a:pt x="3058" y="1036"/>
                    <a:pt x="2524" y="1621"/>
                    <a:pt x="1956" y="2272"/>
                  </a:cubicBezTo>
                  <a:cubicBezTo>
                    <a:pt x="1388" y="2924"/>
                    <a:pt x="886" y="3542"/>
                    <a:pt x="535" y="3977"/>
                  </a:cubicBezTo>
                  <a:cubicBezTo>
                    <a:pt x="342" y="4202"/>
                    <a:pt x="165" y="4443"/>
                    <a:pt x="17" y="4714"/>
                  </a:cubicBezTo>
                  <a:lnTo>
                    <a:pt x="17" y="4714"/>
                  </a:lnTo>
                  <a:cubicBezTo>
                    <a:pt x="245" y="4518"/>
                    <a:pt x="456" y="4305"/>
                    <a:pt x="636" y="4060"/>
                  </a:cubicBezTo>
                  <a:cubicBezTo>
                    <a:pt x="1053" y="3592"/>
                    <a:pt x="1555" y="3024"/>
                    <a:pt x="2106" y="2389"/>
                  </a:cubicBezTo>
                  <a:cubicBezTo>
                    <a:pt x="2641" y="1771"/>
                    <a:pt x="3142" y="1186"/>
                    <a:pt x="3560" y="718"/>
                  </a:cubicBezTo>
                  <a:cubicBezTo>
                    <a:pt x="3760" y="501"/>
                    <a:pt x="3961" y="251"/>
                    <a:pt x="4128" y="0"/>
                  </a:cubicBezTo>
                  <a:close/>
                  <a:moveTo>
                    <a:pt x="17" y="4714"/>
                  </a:moveTo>
                  <a:lnTo>
                    <a:pt x="17" y="4714"/>
                  </a:lnTo>
                  <a:cubicBezTo>
                    <a:pt x="12" y="4719"/>
                    <a:pt x="6" y="4724"/>
                    <a:pt x="1" y="4729"/>
                  </a:cubicBezTo>
                  <a:lnTo>
                    <a:pt x="1" y="4745"/>
                  </a:lnTo>
                  <a:cubicBezTo>
                    <a:pt x="6" y="4735"/>
                    <a:pt x="12" y="4725"/>
                    <a:pt x="17" y="47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2062901" y="2328983"/>
              <a:ext cx="35383" cy="86279"/>
            </a:xfrm>
            <a:custGeom>
              <a:avLst/>
              <a:gdLst/>
              <a:ahLst/>
              <a:cxnLst/>
              <a:rect l="l" t="t" r="r" b="b"/>
              <a:pathLst>
                <a:path w="1104" h="2692" extrusionOk="0">
                  <a:moveTo>
                    <a:pt x="53" y="1"/>
                  </a:moveTo>
                  <a:cubicBezTo>
                    <a:pt x="52" y="1"/>
                    <a:pt x="51" y="1"/>
                    <a:pt x="51" y="1"/>
                  </a:cubicBezTo>
                  <a:cubicBezTo>
                    <a:pt x="0" y="18"/>
                    <a:pt x="251" y="619"/>
                    <a:pt x="535" y="1355"/>
                  </a:cubicBezTo>
                  <a:cubicBezTo>
                    <a:pt x="799" y="2096"/>
                    <a:pt x="1014" y="2692"/>
                    <a:pt x="1068" y="2692"/>
                  </a:cubicBezTo>
                  <a:cubicBezTo>
                    <a:pt x="1068" y="2692"/>
                    <a:pt x="1069" y="2691"/>
                    <a:pt x="1070" y="2691"/>
                  </a:cubicBezTo>
                  <a:cubicBezTo>
                    <a:pt x="1103" y="2691"/>
                    <a:pt x="986" y="2040"/>
                    <a:pt x="702" y="1288"/>
                  </a:cubicBezTo>
                  <a:cubicBezTo>
                    <a:pt x="422" y="547"/>
                    <a:pt x="110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2058093" y="2328951"/>
              <a:ext cx="70702" cy="62818"/>
            </a:xfrm>
            <a:custGeom>
              <a:avLst/>
              <a:gdLst/>
              <a:ahLst/>
              <a:cxnLst/>
              <a:rect l="l" t="t" r="r" b="b"/>
              <a:pathLst>
                <a:path w="2206" h="1960" extrusionOk="0">
                  <a:moveTo>
                    <a:pt x="39" y="0"/>
                  </a:moveTo>
                  <a:cubicBezTo>
                    <a:pt x="37" y="0"/>
                    <a:pt x="35" y="1"/>
                    <a:pt x="33" y="2"/>
                  </a:cubicBezTo>
                  <a:cubicBezTo>
                    <a:pt x="0" y="36"/>
                    <a:pt x="451" y="503"/>
                    <a:pt x="1036" y="1038"/>
                  </a:cubicBezTo>
                  <a:cubicBezTo>
                    <a:pt x="1598" y="1568"/>
                    <a:pt x="2098" y="1959"/>
                    <a:pt x="2166" y="1959"/>
                  </a:cubicBezTo>
                  <a:cubicBezTo>
                    <a:pt x="2169" y="1959"/>
                    <a:pt x="2171" y="1958"/>
                    <a:pt x="2172" y="1957"/>
                  </a:cubicBezTo>
                  <a:cubicBezTo>
                    <a:pt x="2206" y="1907"/>
                    <a:pt x="1754" y="1439"/>
                    <a:pt x="1170" y="904"/>
                  </a:cubicBezTo>
                  <a:cubicBezTo>
                    <a:pt x="592" y="391"/>
                    <a:pt x="106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6" name="Google Shape;1286;p36"/>
            <p:cNvGrpSpPr/>
            <p:nvPr/>
          </p:nvGrpSpPr>
          <p:grpSpPr>
            <a:xfrm rot="2919175">
              <a:off x="1257185" y="4609139"/>
              <a:ext cx="58938" cy="70187"/>
              <a:chOff x="2431855" y="4692737"/>
              <a:chExt cx="58940" cy="70189"/>
            </a:xfrm>
          </p:grpSpPr>
          <p:sp>
            <p:nvSpPr>
              <p:cNvPr id="1287" name="Google Shape;1287;p36"/>
              <p:cNvSpPr/>
              <p:nvPr/>
            </p:nvSpPr>
            <p:spPr>
              <a:xfrm>
                <a:off x="2431855" y="4692737"/>
                <a:ext cx="58940" cy="70189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190" extrusionOk="0">
                    <a:moveTo>
                      <a:pt x="1204" y="1"/>
                    </a:moveTo>
                    <a:cubicBezTo>
                      <a:pt x="786" y="168"/>
                      <a:pt x="452" y="485"/>
                      <a:pt x="251" y="886"/>
                    </a:cubicBezTo>
                    <a:cubicBezTo>
                      <a:pt x="51" y="1287"/>
                      <a:pt x="1" y="1755"/>
                      <a:pt x="118" y="2190"/>
                    </a:cubicBezTo>
                    <a:lnTo>
                      <a:pt x="1839" y="1337"/>
                    </a:lnTo>
                    <a:lnTo>
                      <a:pt x="12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6"/>
              <p:cNvSpPr/>
              <p:nvPr/>
            </p:nvSpPr>
            <p:spPr>
              <a:xfrm>
                <a:off x="2437753" y="4742992"/>
                <a:ext cx="2692" cy="10352"/>
              </a:xfrm>
              <a:custGeom>
                <a:avLst/>
                <a:gdLst/>
                <a:ahLst/>
                <a:cxnLst/>
                <a:rect l="l" t="t" r="r" b="b"/>
                <a:pathLst>
                  <a:path w="84" h="323" extrusionOk="0">
                    <a:moveTo>
                      <a:pt x="45" y="1"/>
                    </a:moveTo>
                    <a:cubicBezTo>
                      <a:pt x="27" y="1"/>
                      <a:pt x="0" y="64"/>
                      <a:pt x="0" y="154"/>
                    </a:cubicBezTo>
                    <a:cubicBezTo>
                      <a:pt x="0" y="245"/>
                      <a:pt x="42" y="323"/>
                      <a:pt x="62" y="323"/>
                    </a:cubicBezTo>
                    <a:cubicBezTo>
                      <a:pt x="64" y="323"/>
                      <a:pt x="66" y="322"/>
                      <a:pt x="67" y="321"/>
                    </a:cubicBezTo>
                    <a:cubicBezTo>
                      <a:pt x="84" y="321"/>
                      <a:pt x="67" y="254"/>
                      <a:pt x="67" y="154"/>
                    </a:cubicBezTo>
                    <a:cubicBezTo>
                      <a:pt x="67" y="70"/>
                      <a:pt x="67" y="3"/>
                      <a:pt x="51" y="3"/>
                    </a:cubicBezTo>
                    <a:cubicBezTo>
                      <a:pt x="49" y="2"/>
                      <a:pt x="47" y="1"/>
                      <a:pt x="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6"/>
              <p:cNvSpPr/>
              <p:nvPr/>
            </p:nvSpPr>
            <p:spPr>
              <a:xfrm>
                <a:off x="2440413" y="4723281"/>
                <a:ext cx="4327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71" extrusionOk="0">
                    <a:moveTo>
                      <a:pt x="118" y="0"/>
                    </a:moveTo>
                    <a:cubicBezTo>
                      <a:pt x="101" y="0"/>
                      <a:pt x="68" y="50"/>
                      <a:pt x="34" y="134"/>
                    </a:cubicBezTo>
                    <a:cubicBezTo>
                      <a:pt x="18" y="201"/>
                      <a:pt x="1" y="267"/>
                      <a:pt x="18" y="267"/>
                    </a:cubicBezTo>
                    <a:cubicBezTo>
                      <a:pt x="19" y="269"/>
                      <a:pt x="21" y="270"/>
                      <a:pt x="23" y="270"/>
                    </a:cubicBezTo>
                    <a:cubicBezTo>
                      <a:pt x="41" y="270"/>
                      <a:pt x="71" y="210"/>
                      <a:pt x="101" y="150"/>
                    </a:cubicBezTo>
                    <a:cubicBezTo>
                      <a:pt x="118" y="67"/>
                      <a:pt x="135" y="17"/>
                      <a:pt x="1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6"/>
              <p:cNvSpPr/>
              <p:nvPr/>
            </p:nvSpPr>
            <p:spPr>
              <a:xfrm>
                <a:off x="2449515" y="4709051"/>
                <a:ext cx="7532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27" extrusionOk="0">
                    <a:moveTo>
                      <a:pt x="211" y="0"/>
                    </a:moveTo>
                    <a:cubicBezTo>
                      <a:pt x="181" y="0"/>
                      <a:pt x="129" y="15"/>
                      <a:pt x="85" y="60"/>
                    </a:cubicBezTo>
                    <a:cubicBezTo>
                      <a:pt x="1" y="143"/>
                      <a:pt x="1" y="227"/>
                      <a:pt x="18" y="227"/>
                    </a:cubicBezTo>
                    <a:cubicBezTo>
                      <a:pt x="34" y="227"/>
                      <a:pt x="68" y="177"/>
                      <a:pt x="118" y="110"/>
                    </a:cubicBezTo>
                    <a:cubicBezTo>
                      <a:pt x="185" y="60"/>
                      <a:pt x="235" y="26"/>
                      <a:pt x="235" y="10"/>
                    </a:cubicBezTo>
                    <a:cubicBezTo>
                      <a:pt x="235" y="4"/>
                      <a:pt x="226" y="0"/>
                      <a:pt x="2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6"/>
              <p:cNvSpPr/>
              <p:nvPr/>
            </p:nvSpPr>
            <p:spPr>
              <a:xfrm>
                <a:off x="2462912" y="4700558"/>
                <a:ext cx="4872" cy="4199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31" extrusionOk="0">
                    <a:moveTo>
                      <a:pt x="118" y="1"/>
                    </a:moveTo>
                    <a:cubicBezTo>
                      <a:pt x="100" y="1"/>
                      <a:pt x="75" y="16"/>
                      <a:pt x="51" y="41"/>
                    </a:cubicBezTo>
                    <a:cubicBezTo>
                      <a:pt x="17" y="74"/>
                      <a:pt x="1" y="124"/>
                      <a:pt x="17" y="124"/>
                    </a:cubicBezTo>
                    <a:cubicBezTo>
                      <a:pt x="22" y="129"/>
                      <a:pt x="28" y="131"/>
                      <a:pt x="34" y="131"/>
                    </a:cubicBezTo>
                    <a:cubicBezTo>
                      <a:pt x="52" y="131"/>
                      <a:pt x="76" y="115"/>
                      <a:pt x="101" y="91"/>
                    </a:cubicBezTo>
                    <a:cubicBezTo>
                      <a:pt x="134" y="57"/>
                      <a:pt x="151" y="24"/>
                      <a:pt x="134" y="7"/>
                    </a:cubicBezTo>
                    <a:cubicBezTo>
                      <a:pt x="130" y="3"/>
                      <a:pt x="124" y="1"/>
                      <a:pt x="1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2" name="Google Shape;1292;p36"/>
            <p:cNvSpPr/>
            <p:nvPr/>
          </p:nvSpPr>
          <p:spPr>
            <a:xfrm>
              <a:off x="1244119" y="4622449"/>
              <a:ext cx="74997" cy="28012"/>
            </a:xfrm>
            <a:custGeom>
              <a:avLst/>
              <a:gdLst/>
              <a:ahLst/>
              <a:cxnLst/>
              <a:rect l="l" t="t" r="r" b="b"/>
              <a:pathLst>
                <a:path w="2340" h="874" extrusionOk="0">
                  <a:moveTo>
                    <a:pt x="1420" y="1"/>
                  </a:moveTo>
                  <a:cubicBezTo>
                    <a:pt x="973" y="1"/>
                    <a:pt x="533" y="188"/>
                    <a:pt x="217" y="539"/>
                  </a:cubicBezTo>
                  <a:cubicBezTo>
                    <a:pt x="150" y="606"/>
                    <a:pt x="100" y="690"/>
                    <a:pt x="50" y="773"/>
                  </a:cubicBezTo>
                  <a:cubicBezTo>
                    <a:pt x="33" y="807"/>
                    <a:pt x="17" y="840"/>
                    <a:pt x="0" y="874"/>
                  </a:cubicBezTo>
                  <a:cubicBezTo>
                    <a:pt x="17" y="874"/>
                    <a:pt x="84" y="740"/>
                    <a:pt x="251" y="573"/>
                  </a:cubicBezTo>
                  <a:cubicBezTo>
                    <a:pt x="571" y="241"/>
                    <a:pt x="1001" y="68"/>
                    <a:pt x="1439" y="68"/>
                  </a:cubicBezTo>
                  <a:cubicBezTo>
                    <a:pt x="1617" y="68"/>
                    <a:pt x="1797" y="97"/>
                    <a:pt x="1972" y="155"/>
                  </a:cubicBezTo>
                  <a:cubicBezTo>
                    <a:pt x="2206" y="222"/>
                    <a:pt x="2323" y="305"/>
                    <a:pt x="2339" y="305"/>
                  </a:cubicBezTo>
                  <a:cubicBezTo>
                    <a:pt x="2306" y="272"/>
                    <a:pt x="2272" y="255"/>
                    <a:pt x="2256" y="239"/>
                  </a:cubicBezTo>
                  <a:cubicBezTo>
                    <a:pt x="2172" y="189"/>
                    <a:pt x="2072" y="138"/>
                    <a:pt x="1988" y="105"/>
                  </a:cubicBezTo>
                  <a:cubicBezTo>
                    <a:pt x="1803" y="35"/>
                    <a:pt x="1611" y="1"/>
                    <a:pt x="14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1042204" y="4554567"/>
              <a:ext cx="260310" cy="121053"/>
            </a:xfrm>
            <a:custGeom>
              <a:avLst/>
              <a:gdLst/>
              <a:ahLst/>
              <a:cxnLst/>
              <a:rect l="l" t="t" r="r" b="b"/>
              <a:pathLst>
                <a:path w="8122" h="3777" extrusionOk="0">
                  <a:moveTo>
                    <a:pt x="1" y="1"/>
                  </a:moveTo>
                  <a:cubicBezTo>
                    <a:pt x="18" y="17"/>
                    <a:pt x="51" y="34"/>
                    <a:pt x="68" y="51"/>
                  </a:cubicBezTo>
                  <a:cubicBezTo>
                    <a:pt x="151" y="84"/>
                    <a:pt x="218" y="134"/>
                    <a:pt x="302" y="168"/>
                  </a:cubicBezTo>
                  <a:lnTo>
                    <a:pt x="1154" y="619"/>
                  </a:lnTo>
                  <a:cubicBezTo>
                    <a:pt x="1872" y="987"/>
                    <a:pt x="2891" y="1471"/>
                    <a:pt x="4011" y="2006"/>
                  </a:cubicBezTo>
                  <a:cubicBezTo>
                    <a:pt x="5130" y="2524"/>
                    <a:pt x="6150" y="2975"/>
                    <a:pt x="6902" y="3292"/>
                  </a:cubicBezTo>
                  <a:lnTo>
                    <a:pt x="7787" y="3660"/>
                  </a:lnTo>
                  <a:cubicBezTo>
                    <a:pt x="7887" y="3693"/>
                    <a:pt x="7954" y="3727"/>
                    <a:pt x="8038" y="3743"/>
                  </a:cubicBezTo>
                  <a:lnTo>
                    <a:pt x="7804" y="3627"/>
                  </a:lnTo>
                  <a:lnTo>
                    <a:pt x="6918" y="3242"/>
                  </a:lnTo>
                  <a:cubicBezTo>
                    <a:pt x="6183" y="2925"/>
                    <a:pt x="5164" y="2457"/>
                    <a:pt x="4028" y="1939"/>
                  </a:cubicBezTo>
                  <a:cubicBezTo>
                    <a:pt x="2908" y="1421"/>
                    <a:pt x="1906" y="936"/>
                    <a:pt x="1170" y="569"/>
                  </a:cubicBezTo>
                  <a:lnTo>
                    <a:pt x="318" y="151"/>
                  </a:lnTo>
                  <a:lnTo>
                    <a:pt x="84" y="34"/>
                  </a:lnTo>
                  <a:cubicBezTo>
                    <a:pt x="51" y="17"/>
                    <a:pt x="18" y="17"/>
                    <a:pt x="1" y="1"/>
                  </a:cubicBezTo>
                  <a:close/>
                  <a:moveTo>
                    <a:pt x="8038" y="3743"/>
                  </a:moveTo>
                  <a:cubicBezTo>
                    <a:pt x="8054" y="3760"/>
                    <a:pt x="8088" y="3777"/>
                    <a:pt x="8121" y="3777"/>
                  </a:cubicBezTo>
                  <a:cubicBezTo>
                    <a:pt x="8088" y="3760"/>
                    <a:pt x="8071" y="3743"/>
                    <a:pt x="8038" y="374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1299" name="Google Shape;1299;p37"/>
          <p:cNvSpPr txBox="1">
            <a:spLocks noGrp="1"/>
          </p:cNvSpPr>
          <p:nvPr>
            <p:ph type="subTitle" idx="2"/>
          </p:nvPr>
        </p:nvSpPr>
        <p:spPr>
          <a:xfrm>
            <a:off x="2304175" y="1448325"/>
            <a:ext cx="2569500" cy="9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Issuer loacted in North Americe have </a:t>
            </a:r>
            <a:r>
              <a:rPr lang="en" b="1"/>
              <a:t>1.7% Fraud by Transaction </a:t>
            </a:r>
            <a:r>
              <a:rPr lang="en"/>
              <a:t>and </a:t>
            </a:r>
            <a:r>
              <a:rPr lang="en" b="1"/>
              <a:t>3.3% by Amount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loss can be prevented by detect more accurate Fraud Detector</a:t>
            </a:r>
            <a:endParaRPr/>
          </a:p>
        </p:txBody>
      </p:sp>
      <p:sp>
        <p:nvSpPr>
          <p:cNvPr id="1300" name="Google Shape;1300;p37"/>
          <p:cNvSpPr txBox="1">
            <a:spLocks noGrp="1"/>
          </p:cNvSpPr>
          <p:nvPr>
            <p:ph type="subTitle" idx="1"/>
          </p:nvPr>
        </p:nvSpPr>
        <p:spPr>
          <a:xfrm>
            <a:off x="2022475" y="11279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301" name="Google Shape;1301;p37"/>
          <p:cNvSpPr txBox="1">
            <a:spLocks noGrp="1"/>
          </p:cNvSpPr>
          <p:nvPr>
            <p:ph type="subTitle" idx="5"/>
          </p:nvPr>
        </p:nvSpPr>
        <p:spPr>
          <a:xfrm>
            <a:off x="2339825" y="270687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grpSp>
        <p:nvGrpSpPr>
          <p:cNvPr id="1302" name="Google Shape;1302;p37"/>
          <p:cNvGrpSpPr/>
          <p:nvPr/>
        </p:nvGrpSpPr>
        <p:grpSpPr>
          <a:xfrm>
            <a:off x="1416487" y="1260935"/>
            <a:ext cx="452778" cy="475029"/>
            <a:chOff x="3886087" y="3078160"/>
            <a:chExt cx="452778" cy="475029"/>
          </a:xfrm>
        </p:grpSpPr>
        <p:sp>
          <p:nvSpPr>
            <p:cNvPr id="1303" name="Google Shape;1303;p37"/>
            <p:cNvSpPr/>
            <p:nvPr/>
          </p:nvSpPr>
          <p:spPr>
            <a:xfrm>
              <a:off x="4024813" y="3078160"/>
              <a:ext cx="314052" cy="475029"/>
            </a:xfrm>
            <a:custGeom>
              <a:avLst/>
              <a:gdLst/>
              <a:ahLst/>
              <a:cxnLst/>
              <a:rect l="l" t="t" r="r" b="b"/>
              <a:pathLst>
                <a:path w="23173" h="35051" extrusionOk="0">
                  <a:moveTo>
                    <a:pt x="0" y="1"/>
                  </a:moveTo>
                  <a:lnTo>
                    <a:pt x="0" y="35050"/>
                  </a:lnTo>
                  <a:lnTo>
                    <a:pt x="21286" y="35050"/>
                  </a:lnTo>
                  <a:cubicBezTo>
                    <a:pt x="22320" y="35050"/>
                    <a:pt x="23160" y="34210"/>
                    <a:pt x="23173" y="33177"/>
                  </a:cubicBezTo>
                  <a:lnTo>
                    <a:pt x="23173" y="1875"/>
                  </a:lnTo>
                  <a:cubicBezTo>
                    <a:pt x="23173" y="841"/>
                    <a:pt x="22320" y="1"/>
                    <a:pt x="21286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7"/>
            <p:cNvSpPr/>
            <p:nvPr/>
          </p:nvSpPr>
          <p:spPr>
            <a:xfrm>
              <a:off x="4245507" y="3078160"/>
              <a:ext cx="42392" cy="475029"/>
            </a:xfrm>
            <a:custGeom>
              <a:avLst/>
              <a:gdLst/>
              <a:ahLst/>
              <a:cxnLst/>
              <a:rect l="l" t="t" r="r" b="b"/>
              <a:pathLst>
                <a:path w="3128" h="35051" extrusionOk="0">
                  <a:moveTo>
                    <a:pt x="0" y="1"/>
                  </a:moveTo>
                  <a:lnTo>
                    <a:pt x="0" y="35050"/>
                  </a:lnTo>
                  <a:lnTo>
                    <a:pt x="3128" y="35050"/>
                  </a:lnTo>
                  <a:lnTo>
                    <a:pt x="31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7"/>
            <p:cNvSpPr/>
            <p:nvPr/>
          </p:nvSpPr>
          <p:spPr>
            <a:xfrm>
              <a:off x="3931448" y="3078160"/>
              <a:ext cx="93377" cy="475029"/>
            </a:xfrm>
            <a:custGeom>
              <a:avLst/>
              <a:gdLst/>
              <a:ahLst/>
              <a:cxnLst/>
              <a:rect l="l" t="t" r="r" b="b"/>
              <a:pathLst>
                <a:path w="6890" h="35051" extrusionOk="0">
                  <a:moveTo>
                    <a:pt x="1" y="1"/>
                  </a:moveTo>
                  <a:lnTo>
                    <a:pt x="1" y="35050"/>
                  </a:lnTo>
                  <a:lnTo>
                    <a:pt x="6889" y="35050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7"/>
            <p:cNvSpPr/>
            <p:nvPr/>
          </p:nvSpPr>
          <p:spPr>
            <a:xfrm>
              <a:off x="3889069" y="3264699"/>
              <a:ext cx="84784" cy="67979"/>
            </a:xfrm>
            <a:custGeom>
              <a:avLst/>
              <a:gdLst/>
              <a:ahLst/>
              <a:cxnLst/>
              <a:rect l="l" t="t" r="r" b="b"/>
              <a:pathLst>
                <a:path w="6256" h="5016" extrusionOk="0">
                  <a:moveTo>
                    <a:pt x="3128" y="1"/>
                  </a:moveTo>
                  <a:cubicBezTo>
                    <a:pt x="1396" y="1"/>
                    <a:pt x="0" y="1409"/>
                    <a:pt x="0" y="3141"/>
                  </a:cubicBezTo>
                  <a:cubicBezTo>
                    <a:pt x="0" y="3813"/>
                    <a:pt x="233" y="4472"/>
                    <a:pt x="646" y="5015"/>
                  </a:cubicBezTo>
                  <a:cubicBezTo>
                    <a:pt x="892" y="4679"/>
                    <a:pt x="1215" y="4395"/>
                    <a:pt x="1577" y="4188"/>
                  </a:cubicBezTo>
                  <a:cubicBezTo>
                    <a:pt x="866" y="3141"/>
                    <a:pt x="1370" y="1707"/>
                    <a:pt x="2585" y="1345"/>
                  </a:cubicBezTo>
                  <a:cubicBezTo>
                    <a:pt x="2771" y="1287"/>
                    <a:pt x="2958" y="1259"/>
                    <a:pt x="3141" y="1259"/>
                  </a:cubicBezTo>
                  <a:cubicBezTo>
                    <a:pt x="4138" y="1259"/>
                    <a:pt x="5015" y="2071"/>
                    <a:pt x="5015" y="3141"/>
                  </a:cubicBezTo>
                  <a:cubicBezTo>
                    <a:pt x="5008" y="3555"/>
                    <a:pt x="5318" y="3762"/>
                    <a:pt x="5630" y="3762"/>
                  </a:cubicBezTo>
                  <a:cubicBezTo>
                    <a:pt x="5942" y="3762"/>
                    <a:pt x="6255" y="3555"/>
                    <a:pt x="6255" y="3141"/>
                  </a:cubicBezTo>
                  <a:cubicBezTo>
                    <a:pt x="6255" y="1409"/>
                    <a:pt x="4859" y="1"/>
                    <a:pt x="3128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7"/>
            <p:cNvSpPr/>
            <p:nvPr/>
          </p:nvSpPr>
          <p:spPr>
            <a:xfrm>
              <a:off x="3886087" y="3315671"/>
              <a:ext cx="87766" cy="67979"/>
            </a:xfrm>
            <a:custGeom>
              <a:avLst/>
              <a:gdLst/>
              <a:ahLst/>
              <a:cxnLst/>
              <a:rect l="l" t="t" r="r" b="b"/>
              <a:pathLst>
                <a:path w="6476" h="5016" extrusionOk="0">
                  <a:moveTo>
                    <a:pt x="3348" y="1"/>
                  </a:moveTo>
                  <a:cubicBezTo>
                    <a:pt x="2805" y="1"/>
                    <a:pt x="2262" y="156"/>
                    <a:pt x="1797" y="427"/>
                  </a:cubicBezTo>
                  <a:cubicBezTo>
                    <a:pt x="1435" y="634"/>
                    <a:pt x="1112" y="918"/>
                    <a:pt x="866" y="1254"/>
                  </a:cubicBezTo>
                  <a:cubicBezTo>
                    <a:pt x="0" y="2366"/>
                    <a:pt x="0" y="3904"/>
                    <a:pt x="866" y="5015"/>
                  </a:cubicBezTo>
                  <a:cubicBezTo>
                    <a:pt x="1112" y="4679"/>
                    <a:pt x="1435" y="4395"/>
                    <a:pt x="1797" y="4188"/>
                  </a:cubicBezTo>
                  <a:cubicBezTo>
                    <a:pt x="1086" y="3141"/>
                    <a:pt x="1590" y="1707"/>
                    <a:pt x="2805" y="1332"/>
                  </a:cubicBezTo>
                  <a:cubicBezTo>
                    <a:pt x="2988" y="1277"/>
                    <a:pt x="3172" y="1251"/>
                    <a:pt x="3352" y="1251"/>
                  </a:cubicBezTo>
                  <a:cubicBezTo>
                    <a:pt x="4353" y="1251"/>
                    <a:pt x="5235" y="2055"/>
                    <a:pt x="5235" y="3128"/>
                  </a:cubicBezTo>
                  <a:cubicBezTo>
                    <a:pt x="5228" y="3548"/>
                    <a:pt x="5538" y="3758"/>
                    <a:pt x="5850" y="3758"/>
                  </a:cubicBezTo>
                  <a:cubicBezTo>
                    <a:pt x="6162" y="3758"/>
                    <a:pt x="6475" y="3548"/>
                    <a:pt x="6475" y="3128"/>
                  </a:cubicBezTo>
                  <a:cubicBezTo>
                    <a:pt x="6475" y="1409"/>
                    <a:pt x="5079" y="1"/>
                    <a:pt x="3348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7"/>
            <p:cNvSpPr/>
            <p:nvPr/>
          </p:nvSpPr>
          <p:spPr>
            <a:xfrm>
              <a:off x="3886087" y="3366643"/>
              <a:ext cx="87766" cy="67803"/>
            </a:xfrm>
            <a:custGeom>
              <a:avLst/>
              <a:gdLst/>
              <a:ahLst/>
              <a:cxnLst/>
              <a:rect l="l" t="t" r="r" b="b"/>
              <a:pathLst>
                <a:path w="6476" h="5003" extrusionOk="0">
                  <a:moveTo>
                    <a:pt x="3348" y="0"/>
                  </a:moveTo>
                  <a:cubicBezTo>
                    <a:pt x="2805" y="0"/>
                    <a:pt x="2262" y="143"/>
                    <a:pt x="1797" y="427"/>
                  </a:cubicBezTo>
                  <a:cubicBezTo>
                    <a:pt x="1435" y="634"/>
                    <a:pt x="1112" y="918"/>
                    <a:pt x="866" y="1254"/>
                  </a:cubicBezTo>
                  <a:cubicBezTo>
                    <a:pt x="0" y="2353"/>
                    <a:pt x="0" y="3904"/>
                    <a:pt x="866" y="5002"/>
                  </a:cubicBezTo>
                  <a:cubicBezTo>
                    <a:pt x="1112" y="4666"/>
                    <a:pt x="1435" y="4395"/>
                    <a:pt x="1797" y="4188"/>
                  </a:cubicBezTo>
                  <a:cubicBezTo>
                    <a:pt x="1086" y="3141"/>
                    <a:pt x="1590" y="1706"/>
                    <a:pt x="2805" y="1332"/>
                  </a:cubicBezTo>
                  <a:cubicBezTo>
                    <a:pt x="2991" y="1274"/>
                    <a:pt x="3178" y="1246"/>
                    <a:pt x="3361" y="1246"/>
                  </a:cubicBezTo>
                  <a:cubicBezTo>
                    <a:pt x="4358" y="1246"/>
                    <a:pt x="5235" y="2058"/>
                    <a:pt x="5235" y="3128"/>
                  </a:cubicBezTo>
                  <a:cubicBezTo>
                    <a:pt x="5228" y="3542"/>
                    <a:pt x="5538" y="3748"/>
                    <a:pt x="5850" y="3748"/>
                  </a:cubicBezTo>
                  <a:cubicBezTo>
                    <a:pt x="6162" y="3748"/>
                    <a:pt x="6475" y="3542"/>
                    <a:pt x="6475" y="3128"/>
                  </a:cubicBezTo>
                  <a:cubicBezTo>
                    <a:pt x="6475" y="1396"/>
                    <a:pt x="5079" y="0"/>
                    <a:pt x="3348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7"/>
            <p:cNvSpPr/>
            <p:nvPr/>
          </p:nvSpPr>
          <p:spPr>
            <a:xfrm>
              <a:off x="3889069" y="3111974"/>
              <a:ext cx="84784" cy="67966"/>
            </a:xfrm>
            <a:custGeom>
              <a:avLst/>
              <a:gdLst/>
              <a:ahLst/>
              <a:cxnLst/>
              <a:rect l="l" t="t" r="r" b="b"/>
              <a:pathLst>
                <a:path w="6256" h="5015" extrusionOk="0">
                  <a:moveTo>
                    <a:pt x="3128" y="0"/>
                  </a:moveTo>
                  <a:cubicBezTo>
                    <a:pt x="1396" y="0"/>
                    <a:pt x="0" y="1409"/>
                    <a:pt x="0" y="3141"/>
                  </a:cubicBezTo>
                  <a:cubicBezTo>
                    <a:pt x="0" y="3813"/>
                    <a:pt x="233" y="4472"/>
                    <a:pt x="646" y="5015"/>
                  </a:cubicBezTo>
                  <a:cubicBezTo>
                    <a:pt x="892" y="4679"/>
                    <a:pt x="1215" y="4394"/>
                    <a:pt x="1577" y="4187"/>
                  </a:cubicBezTo>
                  <a:cubicBezTo>
                    <a:pt x="866" y="3141"/>
                    <a:pt x="1370" y="1706"/>
                    <a:pt x="2585" y="1344"/>
                  </a:cubicBezTo>
                  <a:cubicBezTo>
                    <a:pt x="2771" y="1286"/>
                    <a:pt x="2958" y="1259"/>
                    <a:pt x="3141" y="1259"/>
                  </a:cubicBezTo>
                  <a:cubicBezTo>
                    <a:pt x="4138" y="1259"/>
                    <a:pt x="5015" y="2070"/>
                    <a:pt x="5015" y="3141"/>
                  </a:cubicBezTo>
                  <a:cubicBezTo>
                    <a:pt x="5008" y="3554"/>
                    <a:pt x="5318" y="3761"/>
                    <a:pt x="5630" y="3761"/>
                  </a:cubicBezTo>
                  <a:cubicBezTo>
                    <a:pt x="5942" y="3761"/>
                    <a:pt x="6255" y="3554"/>
                    <a:pt x="6255" y="3141"/>
                  </a:cubicBezTo>
                  <a:cubicBezTo>
                    <a:pt x="6255" y="1409"/>
                    <a:pt x="4859" y="0"/>
                    <a:pt x="3128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7"/>
            <p:cNvSpPr/>
            <p:nvPr/>
          </p:nvSpPr>
          <p:spPr>
            <a:xfrm>
              <a:off x="3886087" y="3162932"/>
              <a:ext cx="87766" cy="67979"/>
            </a:xfrm>
            <a:custGeom>
              <a:avLst/>
              <a:gdLst/>
              <a:ahLst/>
              <a:cxnLst/>
              <a:rect l="l" t="t" r="r" b="b"/>
              <a:pathLst>
                <a:path w="6476" h="5016" extrusionOk="0">
                  <a:moveTo>
                    <a:pt x="3348" y="1"/>
                  </a:moveTo>
                  <a:cubicBezTo>
                    <a:pt x="2805" y="1"/>
                    <a:pt x="2262" y="156"/>
                    <a:pt x="1797" y="427"/>
                  </a:cubicBezTo>
                  <a:cubicBezTo>
                    <a:pt x="1435" y="634"/>
                    <a:pt x="1112" y="919"/>
                    <a:pt x="866" y="1255"/>
                  </a:cubicBezTo>
                  <a:cubicBezTo>
                    <a:pt x="0" y="2366"/>
                    <a:pt x="0" y="3904"/>
                    <a:pt x="866" y="5015"/>
                  </a:cubicBezTo>
                  <a:cubicBezTo>
                    <a:pt x="1112" y="4679"/>
                    <a:pt x="1435" y="4395"/>
                    <a:pt x="1797" y="4188"/>
                  </a:cubicBezTo>
                  <a:cubicBezTo>
                    <a:pt x="1086" y="3141"/>
                    <a:pt x="1590" y="1707"/>
                    <a:pt x="2805" y="1332"/>
                  </a:cubicBezTo>
                  <a:cubicBezTo>
                    <a:pt x="2988" y="1277"/>
                    <a:pt x="3172" y="1251"/>
                    <a:pt x="3352" y="1251"/>
                  </a:cubicBezTo>
                  <a:cubicBezTo>
                    <a:pt x="4353" y="1251"/>
                    <a:pt x="5235" y="2055"/>
                    <a:pt x="5235" y="3129"/>
                  </a:cubicBezTo>
                  <a:cubicBezTo>
                    <a:pt x="5228" y="3549"/>
                    <a:pt x="5538" y="3759"/>
                    <a:pt x="5850" y="3759"/>
                  </a:cubicBezTo>
                  <a:cubicBezTo>
                    <a:pt x="6162" y="3759"/>
                    <a:pt x="6475" y="3549"/>
                    <a:pt x="6475" y="3129"/>
                  </a:cubicBezTo>
                  <a:cubicBezTo>
                    <a:pt x="6475" y="1410"/>
                    <a:pt x="5079" y="1"/>
                    <a:pt x="3348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7"/>
            <p:cNvSpPr/>
            <p:nvPr/>
          </p:nvSpPr>
          <p:spPr>
            <a:xfrm>
              <a:off x="3886087" y="3213904"/>
              <a:ext cx="87766" cy="67803"/>
            </a:xfrm>
            <a:custGeom>
              <a:avLst/>
              <a:gdLst/>
              <a:ahLst/>
              <a:cxnLst/>
              <a:rect l="l" t="t" r="r" b="b"/>
              <a:pathLst>
                <a:path w="6476" h="5003" extrusionOk="0">
                  <a:moveTo>
                    <a:pt x="3348" y="1"/>
                  </a:moveTo>
                  <a:cubicBezTo>
                    <a:pt x="2805" y="1"/>
                    <a:pt x="2262" y="143"/>
                    <a:pt x="1797" y="427"/>
                  </a:cubicBezTo>
                  <a:cubicBezTo>
                    <a:pt x="1435" y="634"/>
                    <a:pt x="1112" y="918"/>
                    <a:pt x="866" y="1254"/>
                  </a:cubicBezTo>
                  <a:cubicBezTo>
                    <a:pt x="0" y="2353"/>
                    <a:pt x="0" y="3904"/>
                    <a:pt x="866" y="5002"/>
                  </a:cubicBezTo>
                  <a:cubicBezTo>
                    <a:pt x="1112" y="4666"/>
                    <a:pt x="1435" y="4395"/>
                    <a:pt x="1797" y="4188"/>
                  </a:cubicBezTo>
                  <a:cubicBezTo>
                    <a:pt x="1086" y="3141"/>
                    <a:pt x="1590" y="1707"/>
                    <a:pt x="2805" y="1332"/>
                  </a:cubicBezTo>
                  <a:cubicBezTo>
                    <a:pt x="2991" y="1274"/>
                    <a:pt x="3178" y="1247"/>
                    <a:pt x="3361" y="1247"/>
                  </a:cubicBezTo>
                  <a:cubicBezTo>
                    <a:pt x="4358" y="1247"/>
                    <a:pt x="5235" y="2058"/>
                    <a:pt x="5235" y="3128"/>
                  </a:cubicBezTo>
                  <a:cubicBezTo>
                    <a:pt x="5228" y="3548"/>
                    <a:pt x="5538" y="3758"/>
                    <a:pt x="5850" y="3758"/>
                  </a:cubicBezTo>
                  <a:cubicBezTo>
                    <a:pt x="6162" y="3758"/>
                    <a:pt x="6475" y="3548"/>
                    <a:pt x="6475" y="3128"/>
                  </a:cubicBezTo>
                  <a:cubicBezTo>
                    <a:pt x="6475" y="1397"/>
                    <a:pt x="5079" y="1"/>
                    <a:pt x="3348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7"/>
            <p:cNvSpPr/>
            <p:nvPr/>
          </p:nvSpPr>
          <p:spPr>
            <a:xfrm>
              <a:off x="3889069" y="3417438"/>
              <a:ext cx="84784" cy="84961"/>
            </a:xfrm>
            <a:custGeom>
              <a:avLst/>
              <a:gdLst/>
              <a:ahLst/>
              <a:cxnLst/>
              <a:rect l="l" t="t" r="r" b="b"/>
              <a:pathLst>
                <a:path w="6256" h="6269" extrusionOk="0">
                  <a:moveTo>
                    <a:pt x="3128" y="0"/>
                  </a:moveTo>
                  <a:cubicBezTo>
                    <a:pt x="2585" y="13"/>
                    <a:pt x="2042" y="156"/>
                    <a:pt x="1577" y="440"/>
                  </a:cubicBezTo>
                  <a:cubicBezTo>
                    <a:pt x="1215" y="647"/>
                    <a:pt x="892" y="918"/>
                    <a:pt x="646" y="1254"/>
                  </a:cubicBezTo>
                  <a:cubicBezTo>
                    <a:pt x="233" y="1797"/>
                    <a:pt x="0" y="2456"/>
                    <a:pt x="0" y="3141"/>
                  </a:cubicBezTo>
                  <a:cubicBezTo>
                    <a:pt x="0" y="4860"/>
                    <a:pt x="1409" y="6269"/>
                    <a:pt x="3128" y="6269"/>
                  </a:cubicBezTo>
                  <a:lnTo>
                    <a:pt x="3128" y="5015"/>
                  </a:lnTo>
                  <a:cubicBezTo>
                    <a:pt x="1460" y="5015"/>
                    <a:pt x="620" y="2986"/>
                    <a:pt x="1796" y="1810"/>
                  </a:cubicBezTo>
                  <a:cubicBezTo>
                    <a:pt x="2181" y="1425"/>
                    <a:pt x="2653" y="1253"/>
                    <a:pt x="3115" y="1253"/>
                  </a:cubicBezTo>
                  <a:cubicBezTo>
                    <a:pt x="4081" y="1253"/>
                    <a:pt x="5006" y="2005"/>
                    <a:pt x="5015" y="3141"/>
                  </a:cubicBezTo>
                  <a:cubicBezTo>
                    <a:pt x="5008" y="3555"/>
                    <a:pt x="5318" y="3761"/>
                    <a:pt x="5630" y="3761"/>
                  </a:cubicBezTo>
                  <a:cubicBezTo>
                    <a:pt x="5942" y="3761"/>
                    <a:pt x="6255" y="3555"/>
                    <a:pt x="6255" y="3141"/>
                  </a:cubicBezTo>
                  <a:cubicBezTo>
                    <a:pt x="6255" y="1409"/>
                    <a:pt x="4859" y="0"/>
                    <a:pt x="3128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3" name="Google Shape;1313;p37"/>
          <p:cNvGrpSpPr/>
          <p:nvPr/>
        </p:nvGrpSpPr>
        <p:grpSpPr>
          <a:xfrm>
            <a:off x="1416472" y="2778553"/>
            <a:ext cx="606000" cy="537391"/>
            <a:chOff x="5596661" y="2909139"/>
            <a:chExt cx="394326" cy="349682"/>
          </a:xfrm>
        </p:grpSpPr>
        <p:sp>
          <p:nvSpPr>
            <p:cNvPr id="1314" name="Google Shape;1314;p37"/>
            <p:cNvSpPr/>
            <p:nvPr/>
          </p:nvSpPr>
          <p:spPr>
            <a:xfrm>
              <a:off x="5762025" y="2909139"/>
              <a:ext cx="228962" cy="190740"/>
            </a:xfrm>
            <a:custGeom>
              <a:avLst/>
              <a:gdLst/>
              <a:ahLst/>
              <a:cxnLst/>
              <a:rect l="l" t="t" r="r" b="b"/>
              <a:pathLst>
                <a:path w="8734" h="7276" extrusionOk="0">
                  <a:moveTo>
                    <a:pt x="491" y="0"/>
                  </a:moveTo>
                  <a:cubicBezTo>
                    <a:pt x="217" y="0"/>
                    <a:pt x="0" y="217"/>
                    <a:pt x="0" y="477"/>
                  </a:cubicBezTo>
                  <a:lnTo>
                    <a:pt x="0" y="6785"/>
                  </a:lnTo>
                  <a:cubicBezTo>
                    <a:pt x="0" y="7059"/>
                    <a:pt x="217" y="7276"/>
                    <a:pt x="491" y="7276"/>
                  </a:cubicBezTo>
                  <a:lnTo>
                    <a:pt x="8243" y="7276"/>
                  </a:lnTo>
                  <a:cubicBezTo>
                    <a:pt x="8517" y="7276"/>
                    <a:pt x="8734" y="7059"/>
                    <a:pt x="8734" y="6785"/>
                  </a:cubicBezTo>
                  <a:lnTo>
                    <a:pt x="8734" y="477"/>
                  </a:lnTo>
                  <a:cubicBezTo>
                    <a:pt x="8734" y="217"/>
                    <a:pt x="8517" y="0"/>
                    <a:pt x="8243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7"/>
            <p:cNvSpPr/>
            <p:nvPr/>
          </p:nvSpPr>
          <p:spPr>
            <a:xfrm>
              <a:off x="5597395" y="3061631"/>
              <a:ext cx="113957" cy="114324"/>
            </a:xfrm>
            <a:custGeom>
              <a:avLst/>
              <a:gdLst/>
              <a:ahLst/>
              <a:cxnLst/>
              <a:rect l="l" t="t" r="r" b="b"/>
              <a:pathLst>
                <a:path w="4347" h="4361" extrusionOk="0">
                  <a:moveTo>
                    <a:pt x="2181" y="1"/>
                  </a:moveTo>
                  <a:cubicBezTo>
                    <a:pt x="1228" y="1"/>
                    <a:pt x="521" y="766"/>
                    <a:pt x="448" y="1690"/>
                  </a:cubicBezTo>
                  <a:cubicBezTo>
                    <a:pt x="391" y="2368"/>
                    <a:pt x="246" y="3032"/>
                    <a:pt x="44" y="3682"/>
                  </a:cubicBezTo>
                  <a:cubicBezTo>
                    <a:pt x="1" y="3797"/>
                    <a:pt x="44" y="3942"/>
                    <a:pt x="174" y="3985"/>
                  </a:cubicBezTo>
                  <a:cubicBezTo>
                    <a:pt x="564" y="4173"/>
                    <a:pt x="997" y="4302"/>
                    <a:pt x="1430" y="4360"/>
                  </a:cubicBezTo>
                  <a:lnTo>
                    <a:pt x="2903" y="4360"/>
                  </a:lnTo>
                  <a:cubicBezTo>
                    <a:pt x="3350" y="4302"/>
                    <a:pt x="3769" y="4173"/>
                    <a:pt x="4173" y="3985"/>
                  </a:cubicBezTo>
                  <a:cubicBezTo>
                    <a:pt x="4288" y="3942"/>
                    <a:pt x="4346" y="3797"/>
                    <a:pt x="4303" y="3682"/>
                  </a:cubicBezTo>
                  <a:cubicBezTo>
                    <a:pt x="4101" y="3032"/>
                    <a:pt x="3956" y="2368"/>
                    <a:pt x="3899" y="1690"/>
                  </a:cubicBezTo>
                  <a:cubicBezTo>
                    <a:pt x="3826" y="766"/>
                    <a:pt x="3133" y="1"/>
                    <a:pt x="2181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7"/>
            <p:cNvSpPr/>
            <p:nvPr/>
          </p:nvSpPr>
          <p:spPr>
            <a:xfrm>
              <a:off x="5628434" y="3061631"/>
              <a:ext cx="82918" cy="114324"/>
            </a:xfrm>
            <a:custGeom>
              <a:avLst/>
              <a:gdLst/>
              <a:ahLst/>
              <a:cxnLst/>
              <a:rect l="l" t="t" r="r" b="b"/>
              <a:pathLst>
                <a:path w="3163" h="4361" extrusionOk="0">
                  <a:moveTo>
                    <a:pt x="997" y="1"/>
                  </a:moveTo>
                  <a:cubicBezTo>
                    <a:pt x="275" y="1"/>
                    <a:pt x="1" y="997"/>
                    <a:pt x="636" y="1372"/>
                  </a:cubicBezTo>
                  <a:cubicBezTo>
                    <a:pt x="650" y="1387"/>
                    <a:pt x="665" y="1387"/>
                    <a:pt x="694" y="1401"/>
                  </a:cubicBezTo>
                  <a:lnTo>
                    <a:pt x="1242" y="4360"/>
                  </a:lnTo>
                  <a:lnTo>
                    <a:pt x="1733" y="4360"/>
                  </a:lnTo>
                  <a:cubicBezTo>
                    <a:pt x="2166" y="4302"/>
                    <a:pt x="2599" y="4173"/>
                    <a:pt x="3003" y="3985"/>
                  </a:cubicBezTo>
                  <a:cubicBezTo>
                    <a:pt x="3119" y="3942"/>
                    <a:pt x="3162" y="3797"/>
                    <a:pt x="3119" y="3682"/>
                  </a:cubicBezTo>
                  <a:cubicBezTo>
                    <a:pt x="2917" y="3032"/>
                    <a:pt x="2772" y="2368"/>
                    <a:pt x="2715" y="1690"/>
                  </a:cubicBezTo>
                  <a:cubicBezTo>
                    <a:pt x="2642" y="766"/>
                    <a:pt x="1949" y="1"/>
                    <a:pt x="997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7"/>
            <p:cNvSpPr/>
            <p:nvPr/>
          </p:nvSpPr>
          <p:spPr>
            <a:xfrm>
              <a:off x="5596661" y="3067032"/>
              <a:ext cx="216483" cy="191789"/>
            </a:xfrm>
            <a:custGeom>
              <a:avLst/>
              <a:gdLst/>
              <a:ahLst/>
              <a:cxnLst/>
              <a:rect l="l" t="t" r="r" b="b"/>
              <a:pathLst>
                <a:path w="8258" h="7316" extrusionOk="0">
                  <a:moveTo>
                    <a:pt x="8070" y="0"/>
                  </a:moveTo>
                  <a:cubicBezTo>
                    <a:pt x="8023" y="0"/>
                    <a:pt x="7976" y="19"/>
                    <a:pt x="7940" y="55"/>
                  </a:cubicBezTo>
                  <a:lnTo>
                    <a:pt x="3782" y="4024"/>
                  </a:lnTo>
                  <a:cubicBezTo>
                    <a:pt x="3696" y="4096"/>
                    <a:pt x="3566" y="4154"/>
                    <a:pt x="3450" y="4154"/>
                  </a:cubicBezTo>
                  <a:lnTo>
                    <a:pt x="3407" y="4154"/>
                  </a:lnTo>
                  <a:cubicBezTo>
                    <a:pt x="3133" y="4154"/>
                    <a:pt x="2916" y="3938"/>
                    <a:pt x="2916" y="3663"/>
                  </a:cubicBezTo>
                  <a:lnTo>
                    <a:pt x="2916" y="3202"/>
                  </a:lnTo>
                  <a:lnTo>
                    <a:pt x="1458" y="3202"/>
                  </a:lnTo>
                  <a:lnTo>
                    <a:pt x="1458" y="3678"/>
                  </a:lnTo>
                  <a:cubicBezTo>
                    <a:pt x="1458" y="3866"/>
                    <a:pt x="1357" y="4024"/>
                    <a:pt x="1198" y="4111"/>
                  </a:cubicBezTo>
                  <a:lnTo>
                    <a:pt x="404" y="4501"/>
                  </a:lnTo>
                  <a:cubicBezTo>
                    <a:pt x="159" y="4631"/>
                    <a:pt x="0" y="4876"/>
                    <a:pt x="0" y="5150"/>
                  </a:cubicBezTo>
                  <a:lnTo>
                    <a:pt x="0" y="7070"/>
                  </a:lnTo>
                  <a:cubicBezTo>
                    <a:pt x="0" y="7200"/>
                    <a:pt x="116" y="7316"/>
                    <a:pt x="246" y="7316"/>
                  </a:cubicBezTo>
                  <a:lnTo>
                    <a:pt x="3161" y="7316"/>
                  </a:lnTo>
                  <a:cubicBezTo>
                    <a:pt x="3291" y="7316"/>
                    <a:pt x="3392" y="7200"/>
                    <a:pt x="3392" y="7070"/>
                  </a:cubicBezTo>
                  <a:lnTo>
                    <a:pt x="3392" y="6262"/>
                  </a:lnTo>
                  <a:cubicBezTo>
                    <a:pt x="3392" y="6002"/>
                    <a:pt x="3494" y="5757"/>
                    <a:pt x="3681" y="5583"/>
                  </a:cubicBezTo>
                  <a:lnTo>
                    <a:pt x="7810" y="1455"/>
                  </a:lnTo>
                  <a:cubicBezTo>
                    <a:pt x="7925" y="1325"/>
                    <a:pt x="7983" y="1152"/>
                    <a:pt x="7940" y="993"/>
                  </a:cubicBezTo>
                  <a:lnTo>
                    <a:pt x="7853" y="646"/>
                  </a:lnTo>
                  <a:lnTo>
                    <a:pt x="8185" y="300"/>
                  </a:lnTo>
                  <a:cubicBezTo>
                    <a:pt x="8257" y="228"/>
                    <a:pt x="8257" y="112"/>
                    <a:pt x="8199" y="55"/>
                  </a:cubicBezTo>
                  <a:cubicBezTo>
                    <a:pt x="8163" y="19"/>
                    <a:pt x="8116" y="0"/>
                    <a:pt x="8070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7"/>
            <p:cNvSpPr/>
            <p:nvPr/>
          </p:nvSpPr>
          <p:spPr>
            <a:xfrm>
              <a:off x="5596661" y="3095318"/>
              <a:ext cx="197163" cy="163136"/>
            </a:xfrm>
            <a:custGeom>
              <a:avLst/>
              <a:gdLst/>
              <a:ahLst/>
              <a:cxnLst/>
              <a:rect l="l" t="t" r="r" b="b"/>
              <a:pathLst>
                <a:path w="7521" h="6223" extrusionOk="0">
                  <a:moveTo>
                    <a:pt x="6871" y="1"/>
                  </a:moveTo>
                  <a:lnTo>
                    <a:pt x="3782" y="2945"/>
                  </a:lnTo>
                  <a:cubicBezTo>
                    <a:pt x="3696" y="3032"/>
                    <a:pt x="3566" y="3075"/>
                    <a:pt x="3450" y="3075"/>
                  </a:cubicBezTo>
                  <a:lnTo>
                    <a:pt x="3306" y="3075"/>
                  </a:lnTo>
                  <a:cubicBezTo>
                    <a:pt x="3096" y="3561"/>
                    <a:pt x="2642" y="3806"/>
                    <a:pt x="2189" y="3806"/>
                  </a:cubicBezTo>
                  <a:cubicBezTo>
                    <a:pt x="1740" y="3806"/>
                    <a:pt x="1291" y="3564"/>
                    <a:pt x="1083" y="3075"/>
                  </a:cubicBezTo>
                  <a:lnTo>
                    <a:pt x="404" y="3422"/>
                  </a:lnTo>
                  <a:cubicBezTo>
                    <a:pt x="159" y="3537"/>
                    <a:pt x="0" y="3797"/>
                    <a:pt x="0" y="4071"/>
                  </a:cubicBezTo>
                  <a:lnTo>
                    <a:pt x="0" y="5991"/>
                  </a:lnTo>
                  <a:cubicBezTo>
                    <a:pt x="0" y="6121"/>
                    <a:pt x="116" y="6222"/>
                    <a:pt x="246" y="6222"/>
                  </a:cubicBezTo>
                  <a:lnTo>
                    <a:pt x="3161" y="6222"/>
                  </a:lnTo>
                  <a:cubicBezTo>
                    <a:pt x="3291" y="6222"/>
                    <a:pt x="3392" y="6121"/>
                    <a:pt x="3392" y="5991"/>
                  </a:cubicBezTo>
                  <a:lnTo>
                    <a:pt x="3392" y="5183"/>
                  </a:lnTo>
                  <a:cubicBezTo>
                    <a:pt x="3392" y="4923"/>
                    <a:pt x="3494" y="4678"/>
                    <a:pt x="3681" y="4504"/>
                  </a:cubicBezTo>
                  <a:lnTo>
                    <a:pt x="7521" y="665"/>
                  </a:lnTo>
                  <a:lnTo>
                    <a:pt x="6871" y="1"/>
                  </a:ln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7"/>
            <p:cNvSpPr/>
            <p:nvPr/>
          </p:nvSpPr>
          <p:spPr>
            <a:xfrm>
              <a:off x="5633362" y="3150946"/>
              <a:ext cx="41262" cy="22361"/>
            </a:xfrm>
            <a:custGeom>
              <a:avLst/>
              <a:gdLst/>
              <a:ahLst/>
              <a:cxnLst/>
              <a:rect l="l" t="t" r="r" b="b"/>
              <a:pathLst>
                <a:path w="1574" h="853" extrusionOk="0">
                  <a:moveTo>
                    <a:pt x="58" y="1"/>
                  </a:moveTo>
                  <a:lnTo>
                    <a:pt x="58" y="477"/>
                  </a:lnTo>
                  <a:cubicBezTo>
                    <a:pt x="58" y="549"/>
                    <a:pt x="44" y="621"/>
                    <a:pt x="0" y="693"/>
                  </a:cubicBezTo>
                  <a:cubicBezTo>
                    <a:pt x="246" y="794"/>
                    <a:pt x="520" y="852"/>
                    <a:pt x="794" y="852"/>
                  </a:cubicBezTo>
                  <a:cubicBezTo>
                    <a:pt x="1054" y="852"/>
                    <a:pt x="1314" y="794"/>
                    <a:pt x="1574" y="679"/>
                  </a:cubicBezTo>
                  <a:cubicBezTo>
                    <a:pt x="1531" y="621"/>
                    <a:pt x="1516" y="549"/>
                    <a:pt x="1516" y="477"/>
                  </a:cubicBezTo>
                  <a:lnTo>
                    <a:pt x="1516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7"/>
            <p:cNvSpPr/>
            <p:nvPr/>
          </p:nvSpPr>
          <p:spPr>
            <a:xfrm>
              <a:off x="5615562" y="3098149"/>
              <a:ext cx="76469" cy="62654"/>
            </a:xfrm>
            <a:custGeom>
              <a:avLst/>
              <a:gdLst/>
              <a:ahLst/>
              <a:cxnLst/>
              <a:rect l="l" t="t" r="r" b="b"/>
              <a:pathLst>
                <a:path w="2917" h="2390" extrusionOk="0">
                  <a:moveTo>
                    <a:pt x="1126" y="1"/>
                  </a:moveTo>
                  <a:cubicBezTo>
                    <a:pt x="1032" y="1"/>
                    <a:pt x="946" y="57"/>
                    <a:pt x="910" y="152"/>
                  </a:cubicBezTo>
                  <a:cubicBezTo>
                    <a:pt x="824" y="311"/>
                    <a:pt x="708" y="455"/>
                    <a:pt x="578" y="585"/>
                  </a:cubicBezTo>
                  <a:cubicBezTo>
                    <a:pt x="448" y="701"/>
                    <a:pt x="304" y="787"/>
                    <a:pt x="145" y="874"/>
                  </a:cubicBezTo>
                  <a:cubicBezTo>
                    <a:pt x="44" y="917"/>
                    <a:pt x="1" y="1018"/>
                    <a:pt x="15" y="1120"/>
                  </a:cubicBezTo>
                  <a:cubicBezTo>
                    <a:pt x="116" y="1856"/>
                    <a:pt x="723" y="2390"/>
                    <a:pt x="1459" y="2390"/>
                  </a:cubicBezTo>
                  <a:cubicBezTo>
                    <a:pt x="2210" y="2390"/>
                    <a:pt x="2845" y="1798"/>
                    <a:pt x="2902" y="1047"/>
                  </a:cubicBezTo>
                  <a:cubicBezTo>
                    <a:pt x="2917" y="975"/>
                    <a:pt x="2874" y="903"/>
                    <a:pt x="2830" y="860"/>
                  </a:cubicBezTo>
                  <a:cubicBezTo>
                    <a:pt x="2339" y="455"/>
                    <a:pt x="1776" y="167"/>
                    <a:pt x="1185" y="8"/>
                  </a:cubicBezTo>
                  <a:cubicBezTo>
                    <a:pt x="1165" y="3"/>
                    <a:pt x="1145" y="1"/>
                    <a:pt x="1126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7"/>
            <p:cNvSpPr/>
            <p:nvPr/>
          </p:nvSpPr>
          <p:spPr>
            <a:xfrm>
              <a:off x="5615562" y="3098149"/>
              <a:ext cx="76469" cy="61894"/>
            </a:xfrm>
            <a:custGeom>
              <a:avLst/>
              <a:gdLst/>
              <a:ahLst/>
              <a:cxnLst/>
              <a:rect l="l" t="t" r="r" b="b"/>
              <a:pathLst>
                <a:path w="2917" h="2361" extrusionOk="0">
                  <a:moveTo>
                    <a:pt x="1125" y="1"/>
                  </a:moveTo>
                  <a:cubicBezTo>
                    <a:pt x="1031" y="1"/>
                    <a:pt x="946" y="54"/>
                    <a:pt x="910" y="138"/>
                  </a:cubicBezTo>
                  <a:cubicBezTo>
                    <a:pt x="853" y="268"/>
                    <a:pt x="766" y="369"/>
                    <a:pt x="679" y="470"/>
                  </a:cubicBezTo>
                  <a:cubicBezTo>
                    <a:pt x="650" y="499"/>
                    <a:pt x="607" y="542"/>
                    <a:pt x="578" y="585"/>
                  </a:cubicBezTo>
                  <a:cubicBezTo>
                    <a:pt x="448" y="686"/>
                    <a:pt x="304" y="787"/>
                    <a:pt x="145" y="874"/>
                  </a:cubicBezTo>
                  <a:cubicBezTo>
                    <a:pt x="44" y="917"/>
                    <a:pt x="1" y="1018"/>
                    <a:pt x="15" y="1120"/>
                  </a:cubicBezTo>
                  <a:cubicBezTo>
                    <a:pt x="102" y="1755"/>
                    <a:pt x="593" y="2274"/>
                    <a:pt x="1242" y="2361"/>
                  </a:cubicBezTo>
                  <a:cubicBezTo>
                    <a:pt x="910" y="2173"/>
                    <a:pt x="708" y="1798"/>
                    <a:pt x="723" y="1423"/>
                  </a:cubicBezTo>
                  <a:lnTo>
                    <a:pt x="723" y="1076"/>
                  </a:lnTo>
                  <a:cubicBezTo>
                    <a:pt x="780" y="1033"/>
                    <a:pt x="838" y="990"/>
                    <a:pt x="896" y="946"/>
                  </a:cubicBezTo>
                  <a:cubicBezTo>
                    <a:pt x="1026" y="816"/>
                    <a:pt x="1141" y="686"/>
                    <a:pt x="1242" y="528"/>
                  </a:cubicBezTo>
                  <a:cubicBezTo>
                    <a:pt x="1704" y="672"/>
                    <a:pt x="2137" y="903"/>
                    <a:pt x="2498" y="1221"/>
                  </a:cubicBezTo>
                  <a:cubicBezTo>
                    <a:pt x="2542" y="1264"/>
                    <a:pt x="2657" y="1365"/>
                    <a:pt x="2801" y="1495"/>
                  </a:cubicBezTo>
                  <a:cubicBezTo>
                    <a:pt x="2859" y="1350"/>
                    <a:pt x="2888" y="1192"/>
                    <a:pt x="2902" y="1047"/>
                  </a:cubicBezTo>
                  <a:cubicBezTo>
                    <a:pt x="2917" y="975"/>
                    <a:pt x="2874" y="903"/>
                    <a:pt x="2830" y="860"/>
                  </a:cubicBezTo>
                  <a:cubicBezTo>
                    <a:pt x="2339" y="455"/>
                    <a:pt x="1776" y="167"/>
                    <a:pt x="1185" y="8"/>
                  </a:cubicBezTo>
                  <a:cubicBezTo>
                    <a:pt x="1164" y="3"/>
                    <a:pt x="1144" y="1"/>
                    <a:pt x="1125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7"/>
            <p:cNvSpPr/>
            <p:nvPr/>
          </p:nvSpPr>
          <p:spPr>
            <a:xfrm>
              <a:off x="5596661" y="3191815"/>
              <a:ext cx="25743" cy="66639"/>
            </a:xfrm>
            <a:custGeom>
              <a:avLst/>
              <a:gdLst/>
              <a:ahLst/>
              <a:cxnLst/>
              <a:rect l="l" t="t" r="r" b="b"/>
              <a:pathLst>
                <a:path w="982" h="2542" extrusionOk="0">
                  <a:moveTo>
                    <a:pt x="116" y="1"/>
                  </a:moveTo>
                  <a:cubicBezTo>
                    <a:pt x="43" y="116"/>
                    <a:pt x="0" y="246"/>
                    <a:pt x="0" y="390"/>
                  </a:cubicBezTo>
                  <a:lnTo>
                    <a:pt x="0" y="2310"/>
                  </a:lnTo>
                  <a:cubicBezTo>
                    <a:pt x="0" y="2440"/>
                    <a:pt x="116" y="2541"/>
                    <a:pt x="246" y="2541"/>
                  </a:cubicBezTo>
                  <a:lnTo>
                    <a:pt x="967" y="2541"/>
                  </a:lnTo>
                  <a:lnTo>
                    <a:pt x="982" y="1256"/>
                  </a:lnTo>
                  <a:cubicBezTo>
                    <a:pt x="982" y="997"/>
                    <a:pt x="866" y="751"/>
                    <a:pt x="693" y="564"/>
                  </a:cubicBezTo>
                  <a:lnTo>
                    <a:pt x="116" y="1"/>
                  </a:ln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7"/>
            <p:cNvSpPr/>
            <p:nvPr/>
          </p:nvSpPr>
          <p:spPr>
            <a:xfrm>
              <a:off x="5819174" y="2953416"/>
              <a:ext cx="114297" cy="114691"/>
            </a:xfrm>
            <a:custGeom>
              <a:avLst/>
              <a:gdLst/>
              <a:ahLst/>
              <a:cxnLst/>
              <a:rect l="l" t="t" r="r" b="b"/>
              <a:pathLst>
                <a:path w="4360" h="4375" extrusionOk="0">
                  <a:moveTo>
                    <a:pt x="2180" y="0"/>
                  </a:moveTo>
                  <a:cubicBezTo>
                    <a:pt x="982" y="0"/>
                    <a:pt x="0" y="982"/>
                    <a:pt x="0" y="2180"/>
                  </a:cubicBezTo>
                  <a:cubicBezTo>
                    <a:pt x="0" y="3393"/>
                    <a:pt x="982" y="4374"/>
                    <a:pt x="2180" y="4374"/>
                  </a:cubicBezTo>
                  <a:cubicBezTo>
                    <a:pt x="3393" y="4374"/>
                    <a:pt x="4360" y="3393"/>
                    <a:pt x="4360" y="2180"/>
                  </a:cubicBezTo>
                  <a:cubicBezTo>
                    <a:pt x="4360" y="982"/>
                    <a:pt x="3393" y="0"/>
                    <a:pt x="2180" y="0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7"/>
            <p:cNvSpPr/>
            <p:nvPr/>
          </p:nvSpPr>
          <p:spPr>
            <a:xfrm>
              <a:off x="5838075" y="2972710"/>
              <a:ext cx="76469" cy="76076"/>
            </a:xfrm>
            <a:custGeom>
              <a:avLst/>
              <a:gdLst/>
              <a:ahLst/>
              <a:cxnLst/>
              <a:rect l="l" t="t" r="r" b="b"/>
              <a:pathLst>
                <a:path w="2917" h="2902" extrusionOk="0">
                  <a:moveTo>
                    <a:pt x="1459" y="0"/>
                  </a:moveTo>
                  <a:cubicBezTo>
                    <a:pt x="665" y="0"/>
                    <a:pt x="1" y="650"/>
                    <a:pt x="1" y="1444"/>
                  </a:cubicBezTo>
                  <a:cubicBezTo>
                    <a:pt x="1" y="2252"/>
                    <a:pt x="665" y="2902"/>
                    <a:pt x="1459" y="2902"/>
                  </a:cubicBezTo>
                  <a:cubicBezTo>
                    <a:pt x="2267" y="2902"/>
                    <a:pt x="2917" y="2252"/>
                    <a:pt x="2917" y="1444"/>
                  </a:cubicBezTo>
                  <a:cubicBezTo>
                    <a:pt x="2917" y="650"/>
                    <a:pt x="2267" y="0"/>
                    <a:pt x="1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7"/>
            <p:cNvSpPr/>
            <p:nvPr/>
          </p:nvSpPr>
          <p:spPr>
            <a:xfrm>
              <a:off x="5685582" y="3095318"/>
              <a:ext cx="108242" cy="135872"/>
            </a:xfrm>
            <a:custGeom>
              <a:avLst/>
              <a:gdLst/>
              <a:ahLst/>
              <a:cxnLst/>
              <a:rect l="l" t="t" r="r" b="b"/>
              <a:pathLst>
                <a:path w="4129" h="5183" extrusionOk="0">
                  <a:moveTo>
                    <a:pt x="3479" y="1"/>
                  </a:moveTo>
                  <a:lnTo>
                    <a:pt x="722" y="2628"/>
                  </a:lnTo>
                  <a:cubicBezTo>
                    <a:pt x="506" y="2830"/>
                    <a:pt x="332" y="3075"/>
                    <a:pt x="203" y="3350"/>
                  </a:cubicBezTo>
                  <a:cubicBezTo>
                    <a:pt x="73" y="3653"/>
                    <a:pt x="0" y="3970"/>
                    <a:pt x="0" y="4288"/>
                  </a:cubicBezTo>
                  <a:lnTo>
                    <a:pt x="0" y="5183"/>
                  </a:lnTo>
                  <a:cubicBezTo>
                    <a:pt x="0" y="4923"/>
                    <a:pt x="102" y="4678"/>
                    <a:pt x="289" y="4504"/>
                  </a:cubicBezTo>
                  <a:lnTo>
                    <a:pt x="4129" y="650"/>
                  </a:lnTo>
                  <a:lnTo>
                    <a:pt x="3479" y="1"/>
                  </a:ln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7"/>
            <p:cNvSpPr/>
            <p:nvPr/>
          </p:nvSpPr>
          <p:spPr>
            <a:xfrm>
              <a:off x="5857396" y="2991637"/>
              <a:ext cx="38248" cy="38248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722" y="0"/>
                  </a:moveTo>
                  <a:cubicBezTo>
                    <a:pt x="318" y="0"/>
                    <a:pt x="0" y="332"/>
                    <a:pt x="0" y="722"/>
                  </a:cubicBezTo>
                  <a:cubicBezTo>
                    <a:pt x="0" y="1126"/>
                    <a:pt x="318" y="1458"/>
                    <a:pt x="722" y="1458"/>
                  </a:cubicBezTo>
                  <a:cubicBezTo>
                    <a:pt x="1126" y="1458"/>
                    <a:pt x="1458" y="1126"/>
                    <a:pt x="1458" y="722"/>
                  </a:cubicBezTo>
                  <a:cubicBezTo>
                    <a:pt x="1458" y="332"/>
                    <a:pt x="1126" y="0"/>
                    <a:pt x="722" y="0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7"/>
            <p:cNvSpPr/>
            <p:nvPr/>
          </p:nvSpPr>
          <p:spPr>
            <a:xfrm>
              <a:off x="5867986" y="2934384"/>
              <a:ext cx="87532" cy="82630"/>
            </a:xfrm>
            <a:custGeom>
              <a:avLst/>
              <a:gdLst/>
              <a:ahLst/>
              <a:cxnLst/>
              <a:rect l="l" t="t" r="r" b="b"/>
              <a:pathLst>
                <a:path w="3339" h="3152" extrusionOk="0">
                  <a:moveTo>
                    <a:pt x="2986" y="0"/>
                  </a:moveTo>
                  <a:cubicBezTo>
                    <a:pt x="2929" y="0"/>
                    <a:pt x="2869" y="23"/>
                    <a:pt x="2815" y="77"/>
                  </a:cubicBezTo>
                  <a:lnTo>
                    <a:pt x="145" y="2747"/>
                  </a:lnTo>
                  <a:cubicBezTo>
                    <a:pt x="0" y="2892"/>
                    <a:pt x="101" y="3151"/>
                    <a:pt x="318" y="3151"/>
                  </a:cubicBezTo>
                  <a:cubicBezTo>
                    <a:pt x="390" y="3151"/>
                    <a:pt x="448" y="3137"/>
                    <a:pt x="491" y="3079"/>
                  </a:cubicBezTo>
                  <a:lnTo>
                    <a:pt x="3162" y="423"/>
                  </a:lnTo>
                  <a:cubicBezTo>
                    <a:pt x="3339" y="246"/>
                    <a:pt x="3176" y="0"/>
                    <a:pt x="2986" y="0"/>
                  </a:cubicBez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7"/>
            <p:cNvSpPr/>
            <p:nvPr/>
          </p:nvSpPr>
          <p:spPr>
            <a:xfrm>
              <a:off x="5916799" y="2937241"/>
              <a:ext cx="38248" cy="33214"/>
            </a:xfrm>
            <a:custGeom>
              <a:avLst/>
              <a:gdLst/>
              <a:ahLst/>
              <a:cxnLst/>
              <a:rect l="l" t="t" r="r" b="b"/>
              <a:pathLst>
                <a:path w="1459" h="1267" extrusionOk="0">
                  <a:moveTo>
                    <a:pt x="495" y="1"/>
                  </a:moveTo>
                  <a:cubicBezTo>
                    <a:pt x="298" y="1"/>
                    <a:pt x="104" y="113"/>
                    <a:pt x="1" y="300"/>
                  </a:cubicBezTo>
                  <a:lnTo>
                    <a:pt x="1" y="1021"/>
                  </a:lnTo>
                  <a:cubicBezTo>
                    <a:pt x="1" y="1151"/>
                    <a:pt x="116" y="1267"/>
                    <a:pt x="246" y="1267"/>
                  </a:cubicBezTo>
                  <a:lnTo>
                    <a:pt x="968" y="1267"/>
                  </a:lnTo>
                  <a:lnTo>
                    <a:pt x="1459" y="776"/>
                  </a:lnTo>
                  <a:cubicBezTo>
                    <a:pt x="1444" y="646"/>
                    <a:pt x="1343" y="545"/>
                    <a:pt x="1213" y="545"/>
                  </a:cubicBezTo>
                  <a:lnTo>
                    <a:pt x="722" y="545"/>
                  </a:lnTo>
                  <a:lnTo>
                    <a:pt x="722" y="54"/>
                  </a:lnTo>
                  <a:cubicBezTo>
                    <a:pt x="649" y="18"/>
                    <a:pt x="572" y="1"/>
                    <a:pt x="495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7"/>
            <p:cNvSpPr/>
            <p:nvPr/>
          </p:nvSpPr>
          <p:spPr>
            <a:xfrm>
              <a:off x="5889430" y="2934384"/>
              <a:ext cx="63729" cy="60635"/>
            </a:xfrm>
            <a:custGeom>
              <a:avLst/>
              <a:gdLst/>
              <a:ahLst/>
              <a:cxnLst/>
              <a:rect l="l" t="t" r="r" b="b"/>
              <a:pathLst>
                <a:path w="2431" h="2313" extrusionOk="0">
                  <a:moveTo>
                    <a:pt x="2170" y="1"/>
                  </a:moveTo>
                  <a:cubicBezTo>
                    <a:pt x="2109" y="1"/>
                    <a:pt x="2048" y="26"/>
                    <a:pt x="1997" y="77"/>
                  </a:cubicBezTo>
                  <a:lnTo>
                    <a:pt x="178" y="1896"/>
                  </a:lnTo>
                  <a:cubicBezTo>
                    <a:pt x="0" y="2074"/>
                    <a:pt x="166" y="2312"/>
                    <a:pt x="357" y="2312"/>
                  </a:cubicBezTo>
                  <a:cubicBezTo>
                    <a:pt x="413" y="2312"/>
                    <a:pt x="472" y="2291"/>
                    <a:pt x="525" y="2242"/>
                  </a:cubicBezTo>
                  <a:lnTo>
                    <a:pt x="2344" y="423"/>
                  </a:lnTo>
                  <a:cubicBezTo>
                    <a:pt x="2430" y="322"/>
                    <a:pt x="2430" y="163"/>
                    <a:pt x="2344" y="77"/>
                  </a:cubicBezTo>
                  <a:cubicBezTo>
                    <a:pt x="2293" y="26"/>
                    <a:pt x="2232" y="1"/>
                    <a:pt x="2170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0" name="Google Shape;1330;p37"/>
          <p:cNvSpPr txBox="1">
            <a:spLocks noGrp="1"/>
          </p:cNvSpPr>
          <p:nvPr>
            <p:ph type="subTitle" idx="2"/>
          </p:nvPr>
        </p:nvSpPr>
        <p:spPr>
          <a:xfrm>
            <a:off x="2304163" y="3041700"/>
            <a:ext cx="2569500" cy="9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</a:t>
            </a:r>
            <a:r>
              <a:rPr lang="en" b="1"/>
              <a:t>Fraud Prevention API</a:t>
            </a:r>
            <a:r>
              <a:rPr lang="en"/>
              <a:t> that can prevent and label possible Fraud Transaction with minimum </a:t>
            </a:r>
            <a:r>
              <a:rPr lang="en" b="1"/>
              <a:t>80% AUC</a:t>
            </a:r>
            <a:endParaRPr b="1"/>
          </a:p>
        </p:txBody>
      </p:sp>
      <p:sp>
        <p:nvSpPr>
          <p:cNvPr id="1331" name="Google Shape;1331;p37"/>
          <p:cNvSpPr txBox="1">
            <a:spLocks noGrp="1"/>
          </p:cNvSpPr>
          <p:nvPr>
            <p:ph type="subTitle" idx="5"/>
          </p:nvPr>
        </p:nvSpPr>
        <p:spPr>
          <a:xfrm>
            <a:off x="5765375" y="11279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1332" name="Google Shape;1332;p37"/>
          <p:cNvSpPr txBox="1">
            <a:spLocks noGrp="1"/>
          </p:cNvSpPr>
          <p:nvPr>
            <p:ph type="subTitle" idx="5"/>
          </p:nvPr>
        </p:nvSpPr>
        <p:spPr>
          <a:xfrm>
            <a:off x="5765375" y="2706875"/>
            <a:ext cx="1878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TECHNIQUE</a:t>
            </a:r>
            <a:endParaRPr/>
          </a:p>
        </p:txBody>
      </p:sp>
      <p:grpSp>
        <p:nvGrpSpPr>
          <p:cNvPr id="1333" name="Google Shape;1333;p37"/>
          <p:cNvGrpSpPr/>
          <p:nvPr/>
        </p:nvGrpSpPr>
        <p:grpSpPr>
          <a:xfrm>
            <a:off x="5022023" y="1256028"/>
            <a:ext cx="486383" cy="484853"/>
            <a:chOff x="4201394" y="1981809"/>
            <a:chExt cx="373538" cy="372305"/>
          </a:xfrm>
        </p:grpSpPr>
        <p:sp>
          <p:nvSpPr>
            <p:cNvPr id="1334" name="Google Shape;1334;p37"/>
            <p:cNvSpPr/>
            <p:nvPr/>
          </p:nvSpPr>
          <p:spPr>
            <a:xfrm>
              <a:off x="4308876" y="2188619"/>
              <a:ext cx="59429" cy="59823"/>
            </a:xfrm>
            <a:custGeom>
              <a:avLst/>
              <a:gdLst/>
              <a:ahLst/>
              <a:cxnLst/>
              <a:rect l="l" t="t" r="r" b="b"/>
              <a:pathLst>
                <a:path w="2267" h="2282" extrusionOk="0">
                  <a:moveTo>
                    <a:pt x="1400" y="0"/>
                  </a:moveTo>
                  <a:lnTo>
                    <a:pt x="0" y="1415"/>
                  </a:lnTo>
                  <a:cubicBezTo>
                    <a:pt x="101" y="1429"/>
                    <a:pt x="202" y="1473"/>
                    <a:pt x="275" y="1545"/>
                  </a:cubicBezTo>
                  <a:lnTo>
                    <a:pt x="722" y="1992"/>
                  </a:lnTo>
                  <a:cubicBezTo>
                    <a:pt x="794" y="2079"/>
                    <a:pt x="852" y="2166"/>
                    <a:pt x="866" y="2281"/>
                  </a:cubicBezTo>
                  <a:lnTo>
                    <a:pt x="2267" y="881"/>
                  </a:lnTo>
                  <a:cubicBezTo>
                    <a:pt x="1935" y="636"/>
                    <a:pt x="1646" y="332"/>
                    <a:pt x="1400" y="0"/>
                  </a:cubicBezTo>
                  <a:close/>
                </a:path>
              </a:pathLst>
            </a:custGeom>
            <a:solidFill>
              <a:srgbClr val="EA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7"/>
            <p:cNvSpPr/>
            <p:nvPr/>
          </p:nvSpPr>
          <p:spPr>
            <a:xfrm>
              <a:off x="4309243" y="2188619"/>
              <a:ext cx="48078" cy="59823"/>
            </a:xfrm>
            <a:custGeom>
              <a:avLst/>
              <a:gdLst/>
              <a:ahLst/>
              <a:cxnLst/>
              <a:rect l="l" t="t" r="r" b="b"/>
              <a:pathLst>
                <a:path w="1834" h="2282" extrusionOk="0">
                  <a:moveTo>
                    <a:pt x="1401" y="0"/>
                  </a:moveTo>
                  <a:lnTo>
                    <a:pt x="1" y="1415"/>
                  </a:lnTo>
                  <a:cubicBezTo>
                    <a:pt x="102" y="1429"/>
                    <a:pt x="203" y="1473"/>
                    <a:pt x="275" y="1545"/>
                  </a:cubicBezTo>
                  <a:lnTo>
                    <a:pt x="722" y="1992"/>
                  </a:lnTo>
                  <a:cubicBezTo>
                    <a:pt x="795" y="2079"/>
                    <a:pt x="852" y="2166"/>
                    <a:pt x="867" y="2281"/>
                  </a:cubicBezTo>
                  <a:lnTo>
                    <a:pt x="1386" y="1747"/>
                  </a:lnTo>
                  <a:lnTo>
                    <a:pt x="1199" y="1545"/>
                  </a:lnTo>
                  <a:lnTo>
                    <a:pt x="1184" y="1545"/>
                  </a:lnTo>
                  <a:cubicBezTo>
                    <a:pt x="1069" y="1429"/>
                    <a:pt x="1069" y="1256"/>
                    <a:pt x="1184" y="1141"/>
                  </a:cubicBezTo>
                  <a:lnTo>
                    <a:pt x="1834" y="491"/>
                  </a:lnTo>
                  <a:cubicBezTo>
                    <a:pt x="1675" y="347"/>
                    <a:pt x="1531" y="174"/>
                    <a:pt x="1401" y="0"/>
                  </a:cubicBezTo>
                  <a:close/>
                </a:path>
              </a:pathLst>
            </a:custGeom>
            <a:solidFill>
              <a:srgbClr val="C4C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7"/>
            <p:cNvSpPr/>
            <p:nvPr/>
          </p:nvSpPr>
          <p:spPr>
            <a:xfrm>
              <a:off x="4303580" y="1981809"/>
              <a:ext cx="271351" cy="259030"/>
            </a:xfrm>
            <a:custGeom>
              <a:avLst/>
              <a:gdLst/>
              <a:ahLst/>
              <a:cxnLst/>
              <a:rect l="l" t="t" r="r" b="b"/>
              <a:pathLst>
                <a:path w="10351" h="9881" extrusionOk="0">
                  <a:moveTo>
                    <a:pt x="5378" y="1"/>
                  </a:moveTo>
                  <a:cubicBezTo>
                    <a:pt x="4169" y="1"/>
                    <a:pt x="2937" y="449"/>
                    <a:pt x="1934" y="1451"/>
                  </a:cubicBezTo>
                  <a:cubicBezTo>
                    <a:pt x="0" y="3386"/>
                    <a:pt x="0" y="6504"/>
                    <a:pt x="1934" y="8438"/>
                  </a:cubicBezTo>
                  <a:cubicBezTo>
                    <a:pt x="2873" y="9376"/>
                    <a:pt x="4136" y="9880"/>
                    <a:pt x="5423" y="9880"/>
                  </a:cubicBezTo>
                  <a:cubicBezTo>
                    <a:pt x="6056" y="9880"/>
                    <a:pt x="6695" y="9758"/>
                    <a:pt x="7304" y="9506"/>
                  </a:cubicBezTo>
                  <a:cubicBezTo>
                    <a:pt x="9152" y="8741"/>
                    <a:pt x="10350" y="6937"/>
                    <a:pt x="10350" y="4945"/>
                  </a:cubicBezTo>
                  <a:cubicBezTo>
                    <a:pt x="10350" y="1973"/>
                    <a:pt x="7915" y="1"/>
                    <a:pt x="5378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7"/>
            <p:cNvSpPr/>
            <p:nvPr/>
          </p:nvSpPr>
          <p:spPr>
            <a:xfrm>
              <a:off x="4298652" y="1982281"/>
              <a:ext cx="158208" cy="258296"/>
            </a:xfrm>
            <a:custGeom>
              <a:avLst/>
              <a:gdLst/>
              <a:ahLst/>
              <a:cxnLst/>
              <a:rect l="l" t="t" r="r" b="b"/>
              <a:pathLst>
                <a:path w="6035" h="9853" extrusionOk="0">
                  <a:moveTo>
                    <a:pt x="5607" y="0"/>
                  </a:moveTo>
                  <a:cubicBezTo>
                    <a:pt x="2908" y="0"/>
                    <a:pt x="679" y="2183"/>
                    <a:pt x="679" y="4927"/>
                  </a:cubicBezTo>
                  <a:cubicBezTo>
                    <a:pt x="679" y="7670"/>
                    <a:pt x="2908" y="9853"/>
                    <a:pt x="5607" y="9853"/>
                  </a:cubicBezTo>
                  <a:cubicBezTo>
                    <a:pt x="5748" y="9853"/>
                    <a:pt x="5891" y="9847"/>
                    <a:pt x="6035" y="9835"/>
                  </a:cubicBezTo>
                  <a:cubicBezTo>
                    <a:pt x="4865" y="9748"/>
                    <a:pt x="3783" y="9243"/>
                    <a:pt x="2960" y="8420"/>
                  </a:cubicBezTo>
                  <a:cubicBezTo>
                    <a:pt x="0" y="5446"/>
                    <a:pt x="1848" y="365"/>
                    <a:pt x="6035" y="19"/>
                  </a:cubicBezTo>
                  <a:cubicBezTo>
                    <a:pt x="5891" y="6"/>
                    <a:pt x="5748" y="0"/>
                    <a:pt x="5607" y="0"/>
                  </a:cubicBezTo>
                  <a:close/>
                </a:path>
              </a:pathLst>
            </a:custGeom>
            <a:solidFill>
              <a:srgbClr val="EA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7"/>
            <p:cNvSpPr/>
            <p:nvPr/>
          </p:nvSpPr>
          <p:spPr>
            <a:xfrm>
              <a:off x="4341041" y="2006504"/>
              <a:ext cx="219498" cy="209746"/>
            </a:xfrm>
            <a:custGeom>
              <a:avLst/>
              <a:gdLst/>
              <a:ahLst/>
              <a:cxnLst/>
              <a:rect l="l" t="t" r="r" b="b"/>
              <a:pathLst>
                <a:path w="8373" h="8001" extrusionOk="0">
                  <a:moveTo>
                    <a:pt x="4028" y="0"/>
                  </a:moveTo>
                  <a:cubicBezTo>
                    <a:pt x="1974" y="0"/>
                    <a:pt x="0" y="1597"/>
                    <a:pt x="0" y="4003"/>
                  </a:cubicBezTo>
                  <a:cubicBezTo>
                    <a:pt x="0" y="6404"/>
                    <a:pt x="1968" y="8001"/>
                    <a:pt x="4019" y="8001"/>
                  </a:cubicBezTo>
                  <a:cubicBezTo>
                    <a:pt x="5000" y="8001"/>
                    <a:pt x="6001" y="7635"/>
                    <a:pt x="6814" y="6817"/>
                  </a:cubicBezTo>
                  <a:cubicBezTo>
                    <a:pt x="8373" y="5258"/>
                    <a:pt x="8373" y="2732"/>
                    <a:pt x="6814" y="1173"/>
                  </a:cubicBezTo>
                  <a:cubicBezTo>
                    <a:pt x="6003" y="363"/>
                    <a:pt x="5006" y="0"/>
                    <a:pt x="4028" y="0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7"/>
            <p:cNvSpPr/>
            <p:nvPr/>
          </p:nvSpPr>
          <p:spPr>
            <a:xfrm>
              <a:off x="4331945" y="2006845"/>
              <a:ext cx="124914" cy="209169"/>
            </a:xfrm>
            <a:custGeom>
              <a:avLst/>
              <a:gdLst/>
              <a:ahLst/>
              <a:cxnLst/>
              <a:rect l="l" t="t" r="r" b="b"/>
              <a:pathLst>
                <a:path w="4765" h="7979" extrusionOk="0">
                  <a:moveTo>
                    <a:pt x="4367" y="0"/>
                  </a:moveTo>
                  <a:cubicBezTo>
                    <a:pt x="2187" y="0"/>
                    <a:pt x="376" y="1770"/>
                    <a:pt x="376" y="3990"/>
                  </a:cubicBezTo>
                  <a:cubicBezTo>
                    <a:pt x="376" y="6222"/>
                    <a:pt x="2186" y="7979"/>
                    <a:pt x="4364" y="7979"/>
                  </a:cubicBezTo>
                  <a:cubicBezTo>
                    <a:pt x="4497" y="7979"/>
                    <a:pt x="4630" y="7972"/>
                    <a:pt x="4765" y="7959"/>
                  </a:cubicBezTo>
                  <a:cubicBezTo>
                    <a:pt x="3855" y="7858"/>
                    <a:pt x="3018" y="7454"/>
                    <a:pt x="2368" y="6804"/>
                  </a:cubicBezTo>
                  <a:cubicBezTo>
                    <a:pt x="1" y="4437"/>
                    <a:pt x="1430" y="381"/>
                    <a:pt x="4765" y="20"/>
                  </a:cubicBezTo>
                  <a:cubicBezTo>
                    <a:pt x="4631" y="7"/>
                    <a:pt x="4498" y="0"/>
                    <a:pt x="4367" y="0"/>
                  </a:cubicBezTo>
                  <a:close/>
                </a:path>
              </a:pathLst>
            </a:custGeom>
            <a:solidFill>
              <a:srgbClr val="97A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7"/>
            <p:cNvSpPr/>
            <p:nvPr/>
          </p:nvSpPr>
          <p:spPr>
            <a:xfrm>
              <a:off x="4417091" y="2048212"/>
              <a:ext cx="57175" cy="57175"/>
            </a:xfrm>
            <a:custGeom>
              <a:avLst/>
              <a:gdLst/>
              <a:ahLst/>
              <a:cxnLst/>
              <a:rect l="l" t="t" r="r" b="b"/>
              <a:pathLst>
                <a:path w="2181" h="2181" extrusionOk="0">
                  <a:moveTo>
                    <a:pt x="1083" y="1"/>
                  </a:moveTo>
                  <a:cubicBezTo>
                    <a:pt x="492" y="1"/>
                    <a:pt x="1" y="492"/>
                    <a:pt x="1" y="1084"/>
                  </a:cubicBezTo>
                  <a:cubicBezTo>
                    <a:pt x="1" y="1690"/>
                    <a:pt x="492" y="2181"/>
                    <a:pt x="1083" y="2181"/>
                  </a:cubicBezTo>
                  <a:cubicBezTo>
                    <a:pt x="1690" y="2181"/>
                    <a:pt x="2181" y="1690"/>
                    <a:pt x="2181" y="1084"/>
                  </a:cubicBezTo>
                  <a:cubicBezTo>
                    <a:pt x="2181" y="492"/>
                    <a:pt x="1690" y="1"/>
                    <a:pt x="1083" y="1"/>
                  </a:cubicBezTo>
                  <a:close/>
                </a:path>
              </a:pathLst>
            </a:custGeom>
            <a:solidFill>
              <a:srgbClr val="EEF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7"/>
            <p:cNvSpPr/>
            <p:nvPr/>
          </p:nvSpPr>
          <p:spPr>
            <a:xfrm>
              <a:off x="4417851" y="2048369"/>
              <a:ext cx="39008" cy="56834"/>
            </a:xfrm>
            <a:custGeom>
              <a:avLst/>
              <a:gdLst/>
              <a:ahLst/>
              <a:cxnLst/>
              <a:rect l="l" t="t" r="r" b="b"/>
              <a:pathLst>
                <a:path w="1488" h="2168" extrusionOk="0">
                  <a:moveTo>
                    <a:pt x="1080" y="1"/>
                  </a:moveTo>
                  <a:cubicBezTo>
                    <a:pt x="510" y="1"/>
                    <a:pt x="1" y="459"/>
                    <a:pt x="1" y="1078"/>
                  </a:cubicBezTo>
                  <a:cubicBezTo>
                    <a:pt x="1" y="1699"/>
                    <a:pt x="514" y="2167"/>
                    <a:pt x="1086" y="2167"/>
                  </a:cubicBezTo>
                  <a:cubicBezTo>
                    <a:pt x="1219" y="2167"/>
                    <a:pt x="1354" y="2142"/>
                    <a:pt x="1488" y="2088"/>
                  </a:cubicBezTo>
                  <a:cubicBezTo>
                    <a:pt x="1083" y="1915"/>
                    <a:pt x="823" y="1525"/>
                    <a:pt x="838" y="1078"/>
                  </a:cubicBezTo>
                  <a:cubicBezTo>
                    <a:pt x="823" y="644"/>
                    <a:pt x="1083" y="255"/>
                    <a:pt x="1488" y="81"/>
                  </a:cubicBezTo>
                  <a:cubicBezTo>
                    <a:pt x="1352" y="26"/>
                    <a:pt x="1214" y="1"/>
                    <a:pt x="1080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7"/>
            <p:cNvSpPr/>
            <p:nvPr/>
          </p:nvSpPr>
          <p:spPr>
            <a:xfrm>
              <a:off x="4398557" y="2105361"/>
              <a:ext cx="93876" cy="59823"/>
            </a:xfrm>
            <a:custGeom>
              <a:avLst/>
              <a:gdLst/>
              <a:ahLst/>
              <a:cxnLst/>
              <a:rect l="l" t="t" r="r" b="b"/>
              <a:pathLst>
                <a:path w="3581" h="2282" extrusionOk="0">
                  <a:moveTo>
                    <a:pt x="1170" y="1"/>
                  </a:moveTo>
                  <a:cubicBezTo>
                    <a:pt x="535" y="1"/>
                    <a:pt x="15" y="520"/>
                    <a:pt x="0" y="1170"/>
                  </a:cubicBezTo>
                  <a:lnTo>
                    <a:pt x="0" y="2079"/>
                  </a:lnTo>
                  <a:cubicBezTo>
                    <a:pt x="0" y="2195"/>
                    <a:pt x="101" y="2281"/>
                    <a:pt x="203" y="2281"/>
                  </a:cubicBezTo>
                  <a:lnTo>
                    <a:pt x="3378" y="2281"/>
                  </a:lnTo>
                  <a:cubicBezTo>
                    <a:pt x="3494" y="2281"/>
                    <a:pt x="3580" y="2195"/>
                    <a:pt x="3580" y="2079"/>
                  </a:cubicBezTo>
                  <a:lnTo>
                    <a:pt x="3580" y="1170"/>
                  </a:lnTo>
                  <a:cubicBezTo>
                    <a:pt x="3580" y="520"/>
                    <a:pt x="3061" y="1"/>
                    <a:pt x="2411" y="1"/>
                  </a:cubicBezTo>
                  <a:close/>
                </a:path>
              </a:pathLst>
            </a:custGeom>
            <a:solidFill>
              <a:srgbClr val="A6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4398924" y="2105361"/>
              <a:ext cx="53007" cy="59823"/>
            </a:xfrm>
            <a:custGeom>
              <a:avLst/>
              <a:gdLst/>
              <a:ahLst/>
              <a:cxnLst/>
              <a:rect l="l" t="t" r="r" b="b"/>
              <a:pathLst>
                <a:path w="2022" h="2282" extrusionOk="0">
                  <a:moveTo>
                    <a:pt x="1170" y="1"/>
                  </a:moveTo>
                  <a:cubicBezTo>
                    <a:pt x="521" y="1"/>
                    <a:pt x="1" y="520"/>
                    <a:pt x="1" y="1170"/>
                  </a:cubicBezTo>
                  <a:lnTo>
                    <a:pt x="1" y="2079"/>
                  </a:lnTo>
                  <a:cubicBezTo>
                    <a:pt x="1" y="2195"/>
                    <a:pt x="87" y="2281"/>
                    <a:pt x="189" y="2281"/>
                  </a:cubicBezTo>
                  <a:lnTo>
                    <a:pt x="1055" y="2281"/>
                  </a:lnTo>
                  <a:cubicBezTo>
                    <a:pt x="939" y="2281"/>
                    <a:pt x="853" y="2195"/>
                    <a:pt x="853" y="2079"/>
                  </a:cubicBezTo>
                  <a:lnTo>
                    <a:pt x="853" y="1170"/>
                  </a:lnTo>
                  <a:cubicBezTo>
                    <a:pt x="853" y="520"/>
                    <a:pt x="1372" y="1"/>
                    <a:pt x="2022" y="1"/>
                  </a:cubicBezTo>
                  <a:close/>
                </a:path>
              </a:pathLst>
            </a:custGeom>
            <a:solidFill>
              <a:srgbClr val="92A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4416331" y="2128639"/>
              <a:ext cx="12138" cy="36544"/>
            </a:xfrm>
            <a:custGeom>
              <a:avLst/>
              <a:gdLst/>
              <a:ahLst/>
              <a:cxnLst/>
              <a:rect l="l" t="t" r="r" b="b"/>
              <a:pathLst>
                <a:path w="463" h="1394" extrusionOk="0">
                  <a:moveTo>
                    <a:pt x="232" y="0"/>
                  </a:moveTo>
                  <a:cubicBezTo>
                    <a:pt x="116" y="0"/>
                    <a:pt x="1" y="80"/>
                    <a:pt x="15" y="239"/>
                  </a:cubicBezTo>
                  <a:lnTo>
                    <a:pt x="15" y="1393"/>
                  </a:lnTo>
                  <a:lnTo>
                    <a:pt x="448" y="1393"/>
                  </a:lnTo>
                  <a:lnTo>
                    <a:pt x="448" y="239"/>
                  </a:lnTo>
                  <a:cubicBezTo>
                    <a:pt x="463" y="80"/>
                    <a:pt x="347" y="0"/>
                    <a:pt x="232" y="0"/>
                  </a:cubicBezTo>
                  <a:close/>
                </a:path>
              </a:pathLst>
            </a:custGeom>
            <a:solidFill>
              <a:srgbClr val="92A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4462889" y="2128639"/>
              <a:ext cx="12138" cy="36544"/>
            </a:xfrm>
            <a:custGeom>
              <a:avLst/>
              <a:gdLst/>
              <a:ahLst/>
              <a:cxnLst/>
              <a:rect l="l" t="t" r="r" b="b"/>
              <a:pathLst>
                <a:path w="463" h="1394" extrusionOk="0">
                  <a:moveTo>
                    <a:pt x="231" y="0"/>
                  </a:moveTo>
                  <a:cubicBezTo>
                    <a:pt x="116" y="0"/>
                    <a:pt x="0" y="80"/>
                    <a:pt x="15" y="239"/>
                  </a:cubicBezTo>
                  <a:lnTo>
                    <a:pt x="15" y="1393"/>
                  </a:lnTo>
                  <a:lnTo>
                    <a:pt x="448" y="1393"/>
                  </a:lnTo>
                  <a:lnTo>
                    <a:pt x="448" y="239"/>
                  </a:lnTo>
                  <a:cubicBezTo>
                    <a:pt x="462" y="80"/>
                    <a:pt x="347" y="0"/>
                    <a:pt x="231" y="0"/>
                  </a:cubicBezTo>
                  <a:close/>
                </a:path>
              </a:pathLst>
            </a:custGeom>
            <a:solidFill>
              <a:srgbClr val="92A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4201394" y="2221441"/>
              <a:ext cx="135872" cy="132674"/>
            </a:xfrm>
            <a:custGeom>
              <a:avLst/>
              <a:gdLst/>
              <a:ahLst/>
              <a:cxnLst/>
              <a:rect l="l" t="t" r="r" b="b"/>
              <a:pathLst>
                <a:path w="5183" h="5061" extrusionOk="0">
                  <a:moveTo>
                    <a:pt x="4107" y="1"/>
                  </a:moveTo>
                  <a:cubicBezTo>
                    <a:pt x="3963" y="1"/>
                    <a:pt x="3819" y="55"/>
                    <a:pt x="3710" y="163"/>
                  </a:cubicBezTo>
                  <a:lnTo>
                    <a:pt x="232" y="3642"/>
                  </a:lnTo>
                  <a:cubicBezTo>
                    <a:pt x="1" y="3858"/>
                    <a:pt x="1" y="4219"/>
                    <a:pt x="232" y="4436"/>
                  </a:cubicBezTo>
                  <a:lnTo>
                    <a:pt x="679" y="4898"/>
                  </a:lnTo>
                  <a:cubicBezTo>
                    <a:pt x="787" y="5006"/>
                    <a:pt x="932" y="5060"/>
                    <a:pt x="1076" y="5060"/>
                  </a:cubicBezTo>
                  <a:cubicBezTo>
                    <a:pt x="1220" y="5060"/>
                    <a:pt x="1365" y="5006"/>
                    <a:pt x="1473" y="4898"/>
                  </a:cubicBezTo>
                  <a:lnTo>
                    <a:pt x="4966" y="1404"/>
                  </a:lnTo>
                  <a:cubicBezTo>
                    <a:pt x="5183" y="1188"/>
                    <a:pt x="5183" y="827"/>
                    <a:pt x="4966" y="611"/>
                  </a:cubicBezTo>
                  <a:lnTo>
                    <a:pt x="4504" y="163"/>
                  </a:lnTo>
                  <a:cubicBezTo>
                    <a:pt x="4396" y="55"/>
                    <a:pt x="4252" y="1"/>
                    <a:pt x="4107" y="1"/>
                  </a:cubicBezTo>
                  <a:close/>
                </a:path>
              </a:pathLst>
            </a:custGeom>
            <a:solidFill>
              <a:srgbClr val="A6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4201394" y="2221441"/>
              <a:ext cx="118859" cy="132674"/>
            </a:xfrm>
            <a:custGeom>
              <a:avLst/>
              <a:gdLst/>
              <a:ahLst/>
              <a:cxnLst/>
              <a:rect l="l" t="t" r="r" b="b"/>
              <a:pathLst>
                <a:path w="4534" h="5061" extrusionOk="0">
                  <a:moveTo>
                    <a:pt x="4107" y="1"/>
                  </a:moveTo>
                  <a:cubicBezTo>
                    <a:pt x="3963" y="1"/>
                    <a:pt x="3819" y="55"/>
                    <a:pt x="3710" y="163"/>
                  </a:cubicBezTo>
                  <a:lnTo>
                    <a:pt x="232" y="3642"/>
                  </a:lnTo>
                  <a:cubicBezTo>
                    <a:pt x="1" y="3858"/>
                    <a:pt x="1" y="4219"/>
                    <a:pt x="232" y="4450"/>
                  </a:cubicBezTo>
                  <a:lnTo>
                    <a:pt x="679" y="4898"/>
                  </a:lnTo>
                  <a:cubicBezTo>
                    <a:pt x="787" y="5006"/>
                    <a:pt x="932" y="5060"/>
                    <a:pt x="1076" y="5060"/>
                  </a:cubicBezTo>
                  <a:cubicBezTo>
                    <a:pt x="1220" y="5060"/>
                    <a:pt x="1365" y="5006"/>
                    <a:pt x="1473" y="4898"/>
                  </a:cubicBezTo>
                  <a:lnTo>
                    <a:pt x="1502" y="4869"/>
                  </a:lnTo>
                  <a:lnTo>
                    <a:pt x="1083" y="4450"/>
                  </a:lnTo>
                  <a:cubicBezTo>
                    <a:pt x="867" y="4219"/>
                    <a:pt x="867" y="3858"/>
                    <a:pt x="1083" y="3642"/>
                  </a:cubicBezTo>
                  <a:lnTo>
                    <a:pt x="4533" y="192"/>
                  </a:lnTo>
                  <a:lnTo>
                    <a:pt x="4504" y="163"/>
                  </a:lnTo>
                  <a:cubicBezTo>
                    <a:pt x="4396" y="55"/>
                    <a:pt x="4252" y="1"/>
                    <a:pt x="4107" y="1"/>
                  </a:cubicBezTo>
                  <a:close/>
                </a:path>
              </a:pathLst>
            </a:custGeom>
            <a:solidFill>
              <a:srgbClr val="92A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4287668" y="2221441"/>
              <a:ext cx="49599" cy="47816"/>
            </a:xfrm>
            <a:custGeom>
              <a:avLst/>
              <a:gdLst/>
              <a:ahLst/>
              <a:cxnLst/>
              <a:rect l="l" t="t" r="r" b="b"/>
              <a:pathLst>
                <a:path w="1892" h="1824" extrusionOk="0">
                  <a:moveTo>
                    <a:pt x="816" y="1"/>
                  </a:moveTo>
                  <a:cubicBezTo>
                    <a:pt x="672" y="1"/>
                    <a:pt x="528" y="55"/>
                    <a:pt x="419" y="163"/>
                  </a:cubicBezTo>
                  <a:lnTo>
                    <a:pt x="1" y="582"/>
                  </a:lnTo>
                  <a:lnTo>
                    <a:pt x="1257" y="1823"/>
                  </a:lnTo>
                  <a:lnTo>
                    <a:pt x="1675" y="1404"/>
                  </a:lnTo>
                  <a:cubicBezTo>
                    <a:pt x="1892" y="1188"/>
                    <a:pt x="1892" y="827"/>
                    <a:pt x="1675" y="611"/>
                  </a:cubicBezTo>
                  <a:lnTo>
                    <a:pt x="1213" y="163"/>
                  </a:lnTo>
                  <a:cubicBezTo>
                    <a:pt x="1105" y="55"/>
                    <a:pt x="961" y="1"/>
                    <a:pt x="816" y="1"/>
                  </a:cubicBezTo>
                  <a:close/>
                </a:path>
              </a:pathLst>
            </a:custGeom>
            <a:solidFill>
              <a:srgbClr val="92A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4287668" y="2221545"/>
              <a:ext cx="32585" cy="26136"/>
            </a:xfrm>
            <a:custGeom>
              <a:avLst/>
              <a:gdLst/>
              <a:ahLst/>
              <a:cxnLst/>
              <a:rect l="l" t="t" r="r" b="b"/>
              <a:pathLst>
                <a:path w="1243" h="997" extrusionOk="0">
                  <a:moveTo>
                    <a:pt x="708" y="0"/>
                  </a:moveTo>
                  <a:cubicBezTo>
                    <a:pt x="593" y="15"/>
                    <a:pt x="492" y="72"/>
                    <a:pt x="405" y="159"/>
                  </a:cubicBezTo>
                  <a:lnTo>
                    <a:pt x="102" y="462"/>
                  </a:lnTo>
                  <a:lnTo>
                    <a:pt x="1" y="578"/>
                  </a:lnTo>
                  <a:lnTo>
                    <a:pt x="434" y="996"/>
                  </a:lnTo>
                  <a:lnTo>
                    <a:pt x="1242" y="188"/>
                  </a:lnTo>
                  <a:lnTo>
                    <a:pt x="1213" y="159"/>
                  </a:lnTo>
                  <a:lnTo>
                    <a:pt x="1185" y="116"/>
                  </a:lnTo>
                  <a:lnTo>
                    <a:pt x="1170" y="101"/>
                  </a:lnTo>
                  <a:lnTo>
                    <a:pt x="1112" y="87"/>
                  </a:lnTo>
                  <a:cubicBezTo>
                    <a:pt x="1011" y="29"/>
                    <a:pt x="910" y="0"/>
                    <a:pt x="809" y="0"/>
                  </a:cubicBezTo>
                  <a:close/>
                </a:path>
              </a:pathLst>
            </a:custGeom>
            <a:solidFill>
              <a:srgbClr val="8094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0" name="Google Shape;1350;p37"/>
          <p:cNvGrpSpPr/>
          <p:nvPr/>
        </p:nvGrpSpPr>
        <p:grpSpPr>
          <a:xfrm>
            <a:off x="5019218" y="2818369"/>
            <a:ext cx="491995" cy="457773"/>
            <a:chOff x="6093907" y="2461832"/>
            <a:chExt cx="364441" cy="339091"/>
          </a:xfrm>
        </p:grpSpPr>
        <p:sp>
          <p:nvSpPr>
            <p:cNvPr id="1351" name="Google Shape;1351;p37"/>
            <p:cNvSpPr/>
            <p:nvPr/>
          </p:nvSpPr>
          <p:spPr>
            <a:xfrm>
              <a:off x="6094668" y="2515573"/>
              <a:ext cx="283070" cy="233890"/>
            </a:xfrm>
            <a:custGeom>
              <a:avLst/>
              <a:gdLst/>
              <a:ahLst/>
              <a:cxnLst/>
              <a:rect l="l" t="t" r="r" b="b"/>
              <a:pathLst>
                <a:path w="10798" h="8922" extrusionOk="0">
                  <a:moveTo>
                    <a:pt x="0" y="1"/>
                  </a:moveTo>
                  <a:lnTo>
                    <a:pt x="0" y="6857"/>
                  </a:lnTo>
                  <a:cubicBezTo>
                    <a:pt x="0" y="7998"/>
                    <a:pt x="2411" y="8922"/>
                    <a:pt x="5399" y="8922"/>
                  </a:cubicBezTo>
                  <a:lnTo>
                    <a:pt x="5875" y="8922"/>
                  </a:lnTo>
                  <a:cubicBezTo>
                    <a:pt x="8633" y="8821"/>
                    <a:pt x="10798" y="7940"/>
                    <a:pt x="10798" y="6872"/>
                  </a:cubicBezTo>
                  <a:lnTo>
                    <a:pt x="10798" y="1"/>
                  </a:ln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6234682" y="2576497"/>
              <a:ext cx="143055" cy="172967"/>
            </a:xfrm>
            <a:custGeom>
              <a:avLst/>
              <a:gdLst/>
              <a:ahLst/>
              <a:cxnLst/>
              <a:rect l="l" t="t" r="r" b="b"/>
              <a:pathLst>
                <a:path w="5457" h="6598" extrusionOk="0">
                  <a:moveTo>
                    <a:pt x="3580" y="1"/>
                  </a:moveTo>
                  <a:cubicBezTo>
                    <a:pt x="3248" y="1"/>
                    <a:pt x="2974" y="275"/>
                    <a:pt x="2974" y="621"/>
                  </a:cubicBezTo>
                  <a:lnTo>
                    <a:pt x="2974" y="1127"/>
                  </a:lnTo>
                  <a:cubicBezTo>
                    <a:pt x="2757" y="1228"/>
                    <a:pt x="2555" y="1358"/>
                    <a:pt x="2353" y="1487"/>
                  </a:cubicBezTo>
                  <a:lnTo>
                    <a:pt x="1906" y="1228"/>
                  </a:lnTo>
                  <a:cubicBezTo>
                    <a:pt x="1809" y="1177"/>
                    <a:pt x="1706" y="1153"/>
                    <a:pt x="1605" y="1153"/>
                  </a:cubicBezTo>
                  <a:cubicBezTo>
                    <a:pt x="1391" y="1153"/>
                    <a:pt x="1186" y="1262"/>
                    <a:pt x="1069" y="1459"/>
                  </a:cubicBezTo>
                  <a:lnTo>
                    <a:pt x="159" y="3032"/>
                  </a:lnTo>
                  <a:cubicBezTo>
                    <a:pt x="0" y="3321"/>
                    <a:pt x="101" y="3696"/>
                    <a:pt x="390" y="3869"/>
                  </a:cubicBezTo>
                  <a:lnTo>
                    <a:pt x="852" y="4129"/>
                  </a:lnTo>
                  <a:cubicBezTo>
                    <a:pt x="823" y="4245"/>
                    <a:pt x="823" y="4375"/>
                    <a:pt x="823" y="4490"/>
                  </a:cubicBezTo>
                  <a:cubicBezTo>
                    <a:pt x="823" y="4606"/>
                    <a:pt x="838" y="4735"/>
                    <a:pt x="852" y="4851"/>
                  </a:cubicBezTo>
                  <a:lnTo>
                    <a:pt x="390" y="5111"/>
                  </a:lnTo>
                  <a:cubicBezTo>
                    <a:pt x="101" y="5284"/>
                    <a:pt x="0" y="5659"/>
                    <a:pt x="159" y="5948"/>
                  </a:cubicBezTo>
                  <a:lnTo>
                    <a:pt x="534" y="6598"/>
                  </a:lnTo>
                  <a:cubicBezTo>
                    <a:pt x="3292" y="6497"/>
                    <a:pt x="5457" y="5616"/>
                    <a:pt x="5457" y="4548"/>
                  </a:cubicBezTo>
                  <a:lnTo>
                    <a:pt x="5457" y="15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6094274" y="2515573"/>
              <a:ext cx="283463" cy="65118"/>
            </a:xfrm>
            <a:custGeom>
              <a:avLst/>
              <a:gdLst/>
              <a:ahLst/>
              <a:cxnLst/>
              <a:rect l="l" t="t" r="r" b="b"/>
              <a:pathLst>
                <a:path w="10813" h="2484" extrusionOk="0">
                  <a:moveTo>
                    <a:pt x="1" y="1"/>
                  </a:moveTo>
                  <a:lnTo>
                    <a:pt x="1" y="982"/>
                  </a:lnTo>
                  <a:cubicBezTo>
                    <a:pt x="419" y="1372"/>
                    <a:pt x="896" y="1675"/>
                    <a:pt x="1444" y="1863"/>
                  </a:cubicBezTo>
                  <a:cubicBezTo>
                    <a:pt x="2513" y="2267"/>
                    <a:pt x="3913" y="2483"/>
                    <a:pt x="5414" y="2483"/>
                  </a:cubicBezTo>
                  <a:cubicBezTo>
                    <a:pt x="6901" y="2483"/>
                    <a:pt x="8316" y="2267"/>
                    <a:pt x="9384" y="1863"/>
                  </a:cubicBezTo>
                  <a:cubicBezTo>
                    <a:pt x="9918" y="1675"/>
                    <a:pt x="10409" y="1372"/>
                    <a:pt x="10813" y="982"/>
                  </a:cubicBezTo>
                  <a:lnTo>
                    <a:pt x="10813" y="1"/>
                  </a:ln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6094668" y="2612070"/>
              <a:ext cx="283070" cy="137393"/>
            </a:xfrm>
            <a:custGeom>
              <a:avLst/>
              <a:gdLst/>
              <a:ahLst/>
              <a:cxnLst/>
              <a:rect l="l" t="t" r="r" b="b"/>
              <a:pathLst>
                <a:path w="10798" h="5241" extrusionOk="0">
                  <a:moveTo>
                    <a:pt x="0" y="1"/>
                  </a:moveTo>
                  <a:lnTo>
                    <a:pt x="0" y="3176"/>
                  </a:lnTo>
                  <a:cubicBezTo>
                    <a:pt x="0" y="4317"/>
                    <a:pt x="2411" y="5241"/>
                    <a:pt x="5399" y="5241"/>
                  </a:cubicBezTo>
                  <a:lnTo>
                    <a:pt x="5875" y="5241"/>
                  </a:lnTo>
                  <a:cubicBezTo>
                    <a:pt x="8633" y="5140"/>
                    <a:pt x="10798" y="4259"/>
                    <a:pt x="10798" y="3191"/>
                  </a:cubicBezTo>
                  <a:lnTo>
                    <a:pt x="10798" y="1"/>
                  </a:lnTo>
                  <a:cubicBezTo>
                    <a:pt x="10798" y="1127"/>
                    <a:pt x="8402" y="2050"/>
                    <a:pt x="5428" y="2050"/>
                  </a:cubicBezTo>
                  <a:lnTo>
                    <a:pt x="5399" y="2050"/>
                  </a:lnTo>
                  <a:cubicBezTo>
                    <a:pt x="2411" y="2050"/>
                    <a:pt x="0" y="1141"/>
                    <a:pt x="0" y="1"/>
                  </a:cubicBezTo>
                  <a:close/>
                </a:path>
              </a:pathLst>
            </a:custGeom>
            <a:solidFill>
              <a:srgbClr val="F6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6234682" y="2612070"/>
              <a:ext cx="143055" cy="137393"/>
            </a:xfrm>
            <a:custGeom>
              <a:avLst/>
              <a:gdLst/>
              <a:ahLst/>
              <a:cxnLst/>
              <a:rect l="l" t="t" r="r" b="b"/>
              <a:pathLst>
                <a:path w="5457" h="5241" extrusionOk="0">
                  <a:moveTo>
                    <a:pt x="5457" y="1"/>
                  </a:moveTo>
                  <a:cubicBezTo>
                    <a:pt x="5457" y="1127"/>
                    <a:pt x="3061" y="2050"/>
                    <a:pt x="87" y="2050"/>
                  </a:cubicBezTo>
                  <a:cubicBezTo>
                    <a:pt x="116" y="2238"/>
                    <a:pt x="217" y="2411"/>
                    <a:pt x="390" y="2512"/>
                  </a:cubicBezTo>
                  <a:lnTo>
                    <a:pt x="852" y="2772"/>
                  </a:lnTo>
                  <a:cubicBezTo>
                    <a:pt x="823" y="2888"/>
                    <a:pt x="823" y="3003"/>
                    <a:pt x="823" y="3133"/>
                  </a:cubicBezTo>
                  <a:cubicBezTo>
                    <a:pt x="823" y="3249"/>
                    <a:pt x="838" y="3378"/>
                    <a:pt x="852" y="3494"/>
                  </a:cubicBezTo>
                  <a:lnTo>
                    <a:pt x="390" y="3754"/>
                  </a:lnTo>
                  <a:cubicBezTo>
                    <a:pt x="101" y="3927"/>
                    <a:pt x="0" y="4302"/>
                    <a:pt x="159" y="4591"/>
                  </a:cubicBezTo>
                  <a:lnTo>
                    <a:pt x="534" y="5241"/>
                  </a:lnTo>
                  <a:cubicBezTo>
                    <a:pt x="3292" y="5140"/>
                    <a:pt x="5457" y="4259"/>
                    <a:pt x="5457" y="3191"/>
                  </a:cubicBezTo>
                  <a:lnTo>
                    <a:pt x="5457" y="1"/>
                  </a:lnTo>
                  <a:close/>
                </a:path>
              </a:pathLst>
            </a:custGeom>
            <a:solidFill>
              <a:srgbClr val="C5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6093907" y="2612070"/>
              <a:ext cx="283830" cy="66245"/>
            </a:xfrm>
            <a:custGeom>
              <a:avLst/>
              <a:gdLst/>
              <a:ahLst/>
              <a:cxnLst/>
              <a:rect l="l" t="t" r="r" b="b"/>
              <a:pathLst>
                <a:path w="10827" h="2527" extrusionOk="0">
                  <a:moveTo>
                    <a:pt x="0" y="1"/>
                  </a:moveTo>
                  <a:lnTo>
                    <a:pt x="0" y="1011"/>
                  </a:lnTo>
                  <a:cubicBezTo>
                    <a:pt x="405" y="1415"/>
                    <a:pt x="895" y="1718"/>
                    <a:pt x="1444" y="1892"/>
                  </a:cubicBezTo>
                  <a:cubicBezTo>
                    <a:pt x="2512" y="2296"/>
                    <a:pt x="3912" y="2527"/>
                    <a:pt x="5414" y="2527"/>
                  </a:cubicBezTo>
                  <a:cubicBezTo>
                    <a:pt x="6900" y="2527"/>
                    <a:pt x="8315" y="2296"/>
                    <a:pt x="9383" y="1892"/>
                  </a:cubicBezTo>
                  <a:cubicBezTo>
                    <a:pt x="9917" y="1718"/>
                    <a:pt x="10408" y="1415"/>
                    <a:pt x="10827" y="1011"/>
                  </a:cubicBezTo>
                  <a:lnTo>
                    <a:pt x="10827" y="1"/>
                  </a:lnTo>
                  <a:cubicBezTo>
                    <a:pt x="10827" y="1141"/>
                    <a:pt x="8373" y="2050"/>
                    <a:pt x="5399" y="2050"/>
                  </a:cubicBezTo>
                  <a:cubicBezTo>
                    <a:pt x="2411" y="2050"/>
                    <a:pt x="0" y="1141"/>
                    <a:pt x="0" y="1"/>
                  </a:cubicBezTo>
                  <a:close/>
                </a:path>
              </a:pathLst>
            </a:custGeom>
            <a:solidFill>
              <a:srgbClr val="C5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6094668" y="2461832"/>
              <a:ext cx="283070" cy="107875"/>
            </a:xfrm>
            <a:custGeom>
              <a:avLst/>
              <a:gdLst/>
              <a:ahLst/>
              <a:cxnLst/>
              <a:rect l="l" t="t" r="r" b="b"/>
              <a:pathLst>
                <a:path w="10798" h="4115" extrusionOk="0">
                  <a:moveTo>
                    <a:pt x="5399" y="1"/>
                  </a:moveTo>
                  <a:cubicBezTo>
                    <a:pt x="2411" y="1"/>
                    <a:pt x="0" y="925"/>
                    <a:pt x="0" y="2051"/>
                  </a:cubicBezTo>
                  <a:cubicBezTo>
                    <a:pt x="0" y="3191"/>
                    <a:pt x="2411" y="4115"/>
                    <a:pt x="5399" y="4115"/>
                  </a:cubicBezTo>
                  <a:cubicBezTo>
                    <a:pt x="8373" y="4115"/>
                    <a:pt x="10798" y="3191"/>
                    <a:pt x="10798" y="2051"/>
                  </a:cubicBezTo>
                  <a:cubicBezTo>
                    <a:pt x="10798" y="925"/>
                    <a:pt x="8373" y="1"/>
                    <a:pt x="5399" y="1"/>
                  </a:cubicBezTo>
                  <a:close/>
                </a:path>
              </a:pathLst>
            </a:custGeom>
            <a:solidFill>
              <a:srgbClr val="8094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6247160" y="2587848"/>
              <a:ext cx="211188" cy="213076"/>
            </a:xfrm>
            <a:custGeom>
              <a:avLst/>
              <a:gdLst/>
              <a:ahLst/>
              <a:cxnLst/>
              <a:rect l="l" t="t" r="r" b="b"/>
              <a:pathLst>
                <a:path w="8056" h="8128" extrusionOk="0">
                  <a:moveTo>
                    <a:pt x="3119" y="1"/>
                  </a:moveTo>
                  <a:cubicBezTo>
                    <a:pt x="3018" y="1"/>
                    <a:pt x="2946" y="87"/>
                    <a:pt x="2946" y="188"/>
                  </a:cubicBezTo>
                  <a:lnTo>
                    <a:pt x="2946" y="997"/>
                  </a:lnTo>
                  <a:cubicBezTo>
                    <a:pt x="2570" y="1127"/>
                    <a:pt x="2224" y="1314"/>
                    <a:pt x="1935" y="1574"/>
                  </a:cubicBezTo>
                  <a:lnTo>
                    <a:pt x="1228" y="1170"/>
                  </a:lnTo>
                  <a:cubicBezTo>
                    <a:pt x="1198" y="1150"/>
                    <a:pt x="1165" y="1141"/>
                    <a:pt x="1132" y="1141"/>
                  </a:cubicBezTo>
                  <a:cubicBezTo>
                    <a:pt x="1069" y="1141"/>
                    <a:pt x="1006" y="1176"/>
                    <a:pt x="968" y="1242"/>
                  </a:cubicBezTo>
                  <a:lnTo>
                    <a:pt x="73" y="2816"/>
                  </a:lnTo>
                  <a:cubicBezTo>
                    <a:pt x="15" y="2902"/>
                    <a:pt x="44" y="3018"/>
                    <a:pt x="145" y="3061"/>
                  </a:cubicBezTo>
                  <a:lnTo>
                    <a:pt x="838" y="3465"/>
                  </a:lnTo>
                  <a:cubicBezTo>
                    <a:pt x="766" y="3855"/>
                    <a:pt x="766" y="4259"/>
                    <a:pt x="838" y="4634"/>
                  </a:cubicBezTo>
                  <a:lnTo>
                    <a:pt x="131" y="5053"/>
                  </a:lnTo>
                  <a:cubicBezTo>
                    <a:pt x="30" y="5096"/>
                    <a:pt x="1" y="5212"/>
                    <a:pt x="58" y="5313"/>
                  </a:cubicBezTo>
                  <a:lnTo>
                    <a:pt x="953" y="6886"/>
                  </a:lnTo>
                  <a:cubicBezTo>
                    <a:pt x="993" y="6946"/>
                    <a:pt x="1061" y="6978"/>
                    <a:pt x="1127" y="6978"/>
                  </a:cubicBezTo>
                  <a:cubicBezTo>
                    <a:pt x="1157" y="6978"/>
                    <a:pt x="1186" y="6972"/>
                    <a:pt x="1213" y="6959"/>
                  </a:cubicBezTo>
                  <a:lnTo>
                    <a:pt x="1921" y="6540"/>
                  </a:lnTo>
                  <a:cubicBezTo>
                    <a:pt x="2209" y="6800"/>
                    <a:pt x="2556" y="7002"/>
                    <a:pt x="2931" y="7132"/>
                  </a:cubicBezTo>
                  <a:lnTo>
                    <a:pt x="2931" y="7940"/>
                  </a:lnTo>
                  <a:cubicBezTo>
                    <a:pt x="2931" y="8041"/>
                    <a:pt x="3003" y="8128"/>
                    <a:pt x="3104" y="8128"/>
                  </a:cubicBezTo>
                  <a:lnTo>
                    <a:pt x="4923" y="8128"/>
                  </a:lnTo>
                  <a:cubicBezTo>
                    <a:pt x="5024" y="8128"/>
                    <a:pt x="5111" y="8041"/>
                    <a:pt x="5111" y="7940"/>
                  </a:cubicBezTo>
                  <a:lnTo>
                    <a:pt x="5111" y="7132"/>
                  </a:lnTo>
                  <a:cubicBezTo>
                    <a:pt x="5472" y="7002"/>
                    <a:pt x="5818" y="6800"/>
                    <a:pt x="6107" y="6540"/>
                  </a:cubicBezTo>
                  <a:lnTo>
                    <a:pt x="6814" y="6959"/>
                  </a:lnTo>
                  <a:cubicBezTo>
                    <a:pt x="6841" y="6972"/>
                    <a:pt x="6871" y="6978"/>
                    <a:pt x="6900" y="6978"/>
                  </a:cubicBezTo>
                  <a:cubicBezTo>
                    <a:pt x="6967" y="6978"/>
                    <a:pt x="7034" y="6946"/>
                    <a:pt x="7074" y="6886"/>
                  </a:cubicBezTo>
                  <a:lnTo>
                    <a:pt x="7969" y="5313"/>
                  </a:lnTo>
                  <a:cubicBezTo>
                    <a:pt x="8027" y="5226"/>
                    <a:pt x="7998" y="5111"/>
                    <a:pt x="7911" y="5053"/>
                  </a:cubicBezTo>
                  <a:lnTo>
                    <a:pt x="7204" y="4649"/>
                  </a:lnTo>
                  <a:cubicBezTo>
                    <a:pt x="7247" y="4461"/>
                    <a:pt x="7276" y="4259"/>
                    <a:pt x="7276" y="4057"/>
                  </a:cubicBezTo>
                  <a:cubicBezTo>
                    <a:pt x="7276" y="3869"/>
                    <a:pt x="7262" y="3667"/>
                    <a:pt x="7233" y="3480"/>
                  </a:cubicBezTo>
                  <a:lnTo>
                    <a:pt x="7926" y="3075"/>
                  </a:lnTo>
                  <a:cubicBezTo>
                    <a:pt x="8027" y="3018"/>
                    <a:pt x="8056" y="2902"/>
                    <a:pt x="7998" y="2816"/>
                  </a:cubicBezTo>
                  <a:lnTo>
                    <a:pt x="7103" y="1242"/>
                  </a:lnTo>
                  <a:cubicBezTo>
                    <a:pt x="7065" y="1176"/>
                    <a:pt x="7002" y="1141"/>
                    <a:pt x="6939" y="1141"/>
                  </a:cubicBezTo>
                  <a:cubicBezTo>
                    <a:pt x="6906" y="1141"/>
                    <a:pt x="6873" y="1150"/>
                    <a:pt x="6843" y="1170"/>
                  </a:cubicBezTo>
                  <a:lnTo>
                    <a:pt x="6136" y="1574"/>
                  </a:lnTo>
                  <a:cubicBezTo>
                    <a:pt x="5847" y="1329"/>
                    <a:pt x="5501" y="1127"/>
                    <a:pt x="5125" y="997"/>
                  </a:cubicBezTo>
                  <a:lnTo>
                    <a:pt x="5125" y="188"/>
                  </a:lnTo>
                  <a:cubicBezTo>
                    <a:pt x="5125" y="87"/>
                    <a:pt x="5053" y="1"/>
                    <a:pt x="4952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6300141" y="2654670"/>
              <a:ext cx="91988" cy="78907"/>
            </a:xfrm>
            <a:custGeom>
              <a:avLst/>
              <a:gdLst/>
              <a:ahLst/>
              <a:cxnLst/>
              <a:rect l="l" t="t" r="r" b="b"/>
              <a:pathLst>
                <a:path w="3509" h="3010" extrusionOk="0">
                  <a:moveTo>
                    <a:pt x="1993" y="1"/>
                  </a:moveTo>
                  <a:cubicBezTo>
                    <a:pt x="1623" y="1"/>
                    <a:pt x="1247" y="137"/>
                    <a:pt x="939" y="440"/>
                  </a:cubicBezTo>
                  <a:cubicBezTo>
                    <a:pt x="1" y="1393"/>
                    <a:pt x="665" y="3009"/>
                    <a:pt x="2007" y="3009"/>
                  </a:cubicBezTo>
                  <a:cubicBezTo>
                    <a:pt x="2844" y="3009"/>
                    <a:pt x="3508" y="2345"/>
                    <a:pt x="3508" y="1508"/>
                  </a:cubicBezTo>
                  <a:cubicBezTo>
                    <a:pt x="3508" y="599"/>
                    <a:pt x="2767" y="1"/>
                    <a:pt x="1993" y="1"/>
                  </a:cubicBezTo>
                  <a:close/>
                </a:path>
              </a:pathLst>
            </a:custGeom>
            <a:solidFill>
              <a:srgbClr val="98A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6324730" y="2666571"/>
              <a:ext cx="55654" cy="55654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69" y="0"/>
                  </a:moveTo>
                  <a:cubicBezTo>
                    <a:pt x="477" y="0"/>
                    <a:pt x="1" y="477"/>
                    <a:pt x="1" y="1054"/>
                  </a:cubicBezTo>
                  <a:cubicBezTo>
                    <a:pt x="1" y="1646"/>
                    <a:pt x="477" y="2122"/>
                    <a:pt x="1069" y="2122"/>
                  </a:cubicBezTo>
                  <a:cubicBezTo>
                    <a:pt x="1661" y="2122"/>
                    <a:pt x="2123" y="1646"/>
                    <a:pt x="2123" y="1054"/>
                  </a:cubicBezTo>
                  <a:cubicBezTo>
                    <a:pt x="2123" y="477"/>
                    <a:pt x="1661" y="0"/>
                    <a:pt x="1069" y="0"/>
                  </a:cubicBezTo>
                  <a:close/>
                </a:path>
              </a:pathLst>
            </a:custGeom>
            <a:solidFill>
              <a:srgbClr val="7A8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1" name="Google Shape;1361;p37"/>
          <p:cNvSpPr txBox="1">
            <a:spLocks noGrp="1"/>
          </p:cNvSpPr>
          <p:nvPr>
            <p:ph type="subTitle" idx="2"/>
          </p:nvPr>
        </p:nvSpPr>
        <p:spPr>
          <a:xfrm>
            <a:off x="5765363" y="3315950"/>
            <a:ext cx="2569500" cy="9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Jupyter Notebook &amp; Python for Training Models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XGBoost as algorithm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Tableau for Visualization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Deploy in flask apps</a:t>
            </a:r>
            <a:endParaRPr/>
          </a:p>
        </p:txBody>
      </p:sp>
      <p:sp>
        <p:nvSpPr>
          <p:cNvPr id="1362" name="Google Shape;1362;p37"/>
          <p:cNvSpPr txBox="1">
            <a:spLocks noGrp="1"/>
          </p:cNvSpPr>
          <p:nvPr>
            <p:ph type="subTitle" idx="2"/>
          </p:nvPr>
        </p:nvSpPr>
        <p:spPr>
          <a:xfrm>
            <a:off x="5765375" y="1497500"/>
            <a:ext cx="2569500" cy="13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 Transaction is one that unauthorized by the credit card holder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= Fraud Transaction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= Valid Transaction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RESULT</a:t>
            </a:r>
            <a:endParaRPr/>
          </a:p>
        </p:txBody>
      </p:sp>
      <p:sp>
        <p:nvSpPr>
          <p:cNvPr id="1368" name="Google Shape;1368;p38"/>
          <p:cNvSpPr txBox="1">
            <a:spLocks noGrp="1"/>
          </p:cNvSpPr>
          <p:nvPr>
            <p:ph type="subTitle" idx="1"/>
          </p:nvPr>
        </p:nvSpPr>
        <p:spPr>
          <a:xfrm>
            <a:off x="6743876" y="247550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Success</a:t>
            </a:r>
            <a:endParaRPr/>
          </a:p>
        </p:txBody>
      </p:sp>
      <p:sp>
        <p:nvSpPr>
          <p:cNvPr id="1369" name="Google Shape;1369;p38"/>
          <p:cNvSpPr txBox="1">
            <a:spLocks noGrp="1"/>
          </p:cNvSpPr>
          <p:nvPr>
            <p:ph type="subTitle" idx="2"/>
          </p:nvPr>
        </p:nvSpPr>
        <p:spPr>
          <a:xfrm>
            <a:off x="6743875" y="3050412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 of Income from less fraud in transaction</a:t>
            </a:r>
            <a:endParaRPr/>
          </a:p>
        </p:txBody>
      </p:sp>
      <p:sp>
        <p:nvSpPr>
          <p:cNvPr id="1370" name="Google Shape;1370;p38"/>
          <p:cNvSpPr txBox="1">
            <a:spLocks noGrp="1"/>
          </p:cNvSpPr>
          <p:nvPr>
            <p:ph type="subTitle" idx="3"/>
          </p:nvPr>
        </p:nvSpPr>
        <p:spPr>
          <a:xfrm>
            <a:off x="216675" y="1259000"/>
            <a:ext cx="27714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(Area Under the Curve)</a:t>
            </a:r>
            <a:endParaRPr/>
          </a:p>
        </p:txBody>
      </p:sp>
      <p:sp>
        <p:nvSpPr>
          <p:cNvPr id="1371" name="Google Shape;1371;p38"/>
          <p:cNvSpPr txBox="1">
            <a:spLocks noGrp="1"/>
          </p:cNvSpPr>
          <p:nvPr>
            <p:ph type="subTitle" idx="4"/>
          </p:nvPr>
        </p:nvSpPr>
        <p:spPr>
          <a:xfrm>
            <a:off x="411175" y="1813700"/>
            <a:ext cx="25770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evaluation metric that considers all possible classification thresholds.</a:t>
            </a:r>
            <a:endParaRPr/>
          </a:p>
        </p:txBody>
      </p:sp>
      <p:sp>
        <p:nvSpPr>
          <p:cNvPr id="1372" name="Google Shape;1372;p38"/>
          <p:cNvSpPr txBox="1">
            <a:spLocks noGrp="1"/>
          </p:cNvSpPr>
          <p:nvPr>
            <p:ph type="subTitle" idx="5"/>
          </p:nvPr>
        </p:nvSpPr>
        <p:spPr>
          <a:xfrm>
            <a:off x="316350" y="3084550"/>
            <a:ext cx="20076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 Prevented</a:t>
            </a:r>
            <a:endParaRPr/>
          </a:p>
        </p:txBody>
      </p:sp>
      <p:sp>
        <p:nvSpPr>
          <p:cNvPr id="1373" name="Google Shape;1373;p38"/>
          <p:cNvSpPr txBox="1">
            <a:spLocks noGrp="1"/>
          </p:cNvSpPr>
          <p:nvPr>
            <p:ph type="subTitle" idx="6"/>
          </p:nvPr>
        </p:nvSpPr>
        <p:spPr>
          <a:xfrm>
            <a:off x="720000" y="336115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Rate of successfully prevented fraud (Recall)</a:t>
            </a:r>
            <a:endParaRPr/>
          </a:p>
        </p:txBody>
      </p:sp>
      <p:sp>
        <p:nvSpPr>
          <p:cNvPr id="1374" name="Google Shape;1374;p38"/>
          <p:cNvSpPr txBox="1">
            <a:spLocks noGrp="1"/>
          </p:cNvSpPr>
          <p:nvPr>
            <p:ph type="title" idx="8"/>
          </p:nvPr>
        </p:nvSpPr>
        <p:spPr>
          <a:xfrm>
            <a:off x="3757467" y="1983234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80%</a:t>
            </a:r>
            <a:endParaRPr/>
          </a:p>
        </p:txBody>
      </p:sp>
      <p:sp>
        <p:nvSpPr>
          <p:cNvPr id="1375" name="Google Shape;1375;p38"/>
          <p:cNvSpPr/>
          <p:nvPr/>
        </p:nvSpPr>
        <p:spPr>
          <a:xfrm rot="-5400000" flipH="1">
            <a:off x="3265708" y="1398237"/>
            <a:ext cx="1698000" cy="1698000"/>
          </a:xfrm>
          <a:prstGeom prst="blockArc">
            <a:avLst>
              <a:gd name="adj1" fmla="val 14800548"/>
              <a:gd name="adj2" fmla="val 10860307"/>
              <a:gd name="adj3" fmla="val 323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38"/>
          <p:cNvSpPr txBox="1">
            <a:spLocks noGrp="1"/>
          </p:cNvSpPr>
          <p:nvPr>
            <p:ph type="title" idx="9"/>
          </p:nvPr>
        </p:nvSpPr>
        <p:spPr>
          <a:xfrm>
            <a:off x="2840762" y="3167156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20%</a:t>
            </a:r>
            <a:endParaRPr/>
          </a:p>
        </p:txBody>
      </p:sp>
      <p:sp>
        <p:nvSpPr>
          <p:cNvPr id="1377" name="Google Shape;1377;p38"/>
          <p:cNvSpPr/>
          <p:nvPr/>
        </p:nvSpPr>
        <p:spPr>
          <a:xfrm rot="-5400000" flipH="1">
            <a:off x="2587042" y="2820198"/>
            <a:ext cx="1221900" cy="1221900"/>
          </a:xfrm>
          <a:prstGeom prst="blockArc">
            <a:avLst>
              <a:gd name="adj1" fmla="val 6841722"/>
              <a:gd name="adj2" fmla="val 10860307"/>
              <a:gd name="adj3" fmla="val 323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38"/>
          <p:cNvSpPr txBox="1">
            <a:spLocks noGrp="1"/>
          </p:cNvSpPr>
          <p:nvPr>
            <p:ph type="title" idx="7"/>
          </p:nvPr>
        </p:nvSpPr>
        <p:spPr>
          <a:xfrm>
            <a:off x="5273301" y="2685897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2%</a:t>
            </a:r>
            <a:endParaRPr/>
          </a:p>
        </p:txBody>
      </p:sp>
      <p:sp>
        <p:nvSpPr>
          <p:cNvPr id="1379" name="Google Shape;1379;p38"/>
          <p:cNvSpPr/>
          <p:nvPr/>
        </p:nvSpPr>
        <p:spPr>
          <a:xfrm rot="-5400000" flipH="1">
            <a:off x="4793135" y="2112335"/>
            <a:ext cx="1674900" cy="1675200"/>
          </a:xfrm>
          <a:prstGeom prst="blockArc">
            <a:avLst>
              <a:gd name="adj1" fmla="val 9624283"/>
              <a:gd name="adj2" fmla="val 10860307"/>
              <a:gd name="adj3" fmla="val 323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38"/>
          <p:cNvSpPr/>
          <p:nvPr/>
        </p:nvSpPr>
        <p:spPr>
          <a:xfrm>
            <a:off x="6859822" y="4077136"/>
            <a:ext cx="13164" cy="199422"/>
          </a:xfrm>
          <a:custGeom>
            <a:avLst/>
            <a:gdLst/>
            <a:ahLst/>
            <a:cxnLst/>
            <a:rect l="l" t="t" r="r" b="b"/>
            <a:pathLst>
              <a:path w="235" h="3560" extrusionOk="0">
                <a:moveTo>
                  <a:pt x="52" y="0"/>
                </a:moveTo>
                <a:cubicBezTo>
                  <a:pt x="51" y="0"/>
                  <a:pt x="51" y="1"/>
                  <a:pt x="50" y="1"/>
                </a:cubicBezTo>
                <a:cubicBezTo>
                  <a:pt x="0" y="1"/>
                  <a:pt x="0" y="803"/>
                  <a:pt x="34" y="1788"/>
                </a:cubicBezTo>
                <a:cubicBezTo>
                  <a:pt x="67" y="2764"/>
                  <a:pt x="132" y="3560"/>
                  <a:pt x="182" y="3560"/>
                </a:cubicBezTo>
                <a:cubicBezTo>
                  <a:pt x="183" y="3560"/>
                  <a:pt x="183" y="3560"/>
                  <a:pt x="184" y="3560"/>
                </a:cubicBezTo>
                <a:cubicBezTo>
                  <a:pt x="234" y="3560"/>
                  <a:pt x="234" y="2758"/>
                  <a:pt x="201" y="1772"/>
                </a:cubicBezTo>
                <a:cubicBezTo>
                  <a:pt x="168" y="796"/>
                  <a:pt x="102" y="0"/>
                  <a:pt x="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38"/>
          <p:cNvSpPr/>
          <p:nvPr/>
        </p:nvSpPr>
        <p:spPr>
          <a:xfrm rot="-148560">
            <a:off x="6876842" y="4088373"/>
            <a:ext cx="11315" cy="199366"/>
          </a:xfrm>
          <a:custGeom>
            <a:avLst/>
            <a:gdLst/>
            <a:ahLst/>
            <a:cxnLst/>
            <a:rect l="l" t="t" r="r" b="b"/>
            <a:pathLst>
              <a:path w="202" h="3559" extrusionOk="0">
                <a:moveTo>
                  <a:pt x="68" y="0"/>
                </a:moveTo>
                <a:cubicBezTo>
                  <a:pt x="17" y="0"/>
                  <a:pt x="1" y="802"/>
                  <a:pt x="17" y="1788"/>
                </a:cubicBezTo>
                <a:cubicBezTo>
                  <a:pt x="34" y="2774"/>
                  <a:pt x="84" y="3559"/>
                  <a:pt x="134" y="3559"/>
                </a:cubicBezTo>
                <a:cubicBezTo>
                  <a:pt x="184" y="3559"/>
                  <a:pt x="201" y="2757"/>
                  <a:pt x="184" y="1771"/>
                </a:cubicBezTo>
                <a:cubicBezTo>
                  <a:pt x="168" y="802"/>
                  <a:pt x="101" y="0"/>
                  <a:pt x="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2" name="Google Shape;1382;p38"/>
          <p:cNvGrpSpPr/>
          <p:nvPr/>
        </p:nvGrpSpPr>
        <p:grpSpPr>
          <a:xfrm>
            <a:off x="3378118" y="2711183"/>
            <a:ext cx="2576904" cy="1962927"/>
            <a:chOff x="303700" y="238475"/>
            <a:chExt cx="6849825" cy="5217775"/>
          </a:xfrm>
        </p:grpSpPr>
        <p:sp>
          <p:nvSpPr>
            <p:cNvPr id="1383" name="Google Shape;1383;p38"/>
            <p:cNvSpPr/>
            <p:nvPr/>
          </p:nvSpPr>
          <p:spPr>
            <a:xfrm>
              <a:off x="1082925" y="2507525"/>
              <a:ext cx="2946975" cy="2948725"/>
            </a:xfrm>
            <a:custGeom>
              <a:avLst/>
              <a:gdLst/>
              <a:ahLst/>
              <a:cxnLst/>
              <a:rect l="l" t="t" r="r" b="b"/>
              <a:pathLst>
                <a:path w="117879" h="117949" extrusionOk="0">
                  <a:moveTo>
                    <a:pt x="63315" y="1"/>
                  </a:moveTo>
                  <a:cubicBezTo>
                    <a:pt x="59699" y="1"/>
                    <a:pt x="56080" y="128"/>
                    <a:pt x="52465" y="380"/>
                  </a:cubicBezTo>
                  <a:cubicBezTo>
                    <a:pt x="52465" y="380"/>
                    <a:pt x="52094" y="365"/>
                    <a:pt x="51417" y="365"/>
                  </a:cubicBezTo>
                  <a:cubicBezTo>
                    <a:pt x="46330" y="365"/>
                    <a:pt x="23990" y="1209"/>
                    <a:pt x="12742" y="15598"/>
                  </a:cubicBezTo>
                  <a:lnTo>
                    <a:pt x="0" y="39019"/>
                  </a:lnTo>
                  <a:lnTo>
                    <a:pt x="25381" y="64452"/>
                  </a:lnTo>
                  <a:lnTo>
                    <a:pt x="38846" y="117949"/>
                  </a:lnTo>
                  <a:lnTo>
                    <a:pt x="117878" y="116349"/>
                  </a:lnTo>
                  <a:lnTo>
                    <a:pt x="114783" y="73583"/>
                  </a:lnTo>
                  <a:lnTo>
                    <a:pt x="111894" y="21118"/>
                  </a:lnTo>
                  <a:cubicBezTo>
                    <a:pt x="111894" y="21118"/>
                    <a:pt x="113648" y="6931"/>
                    <a:pt x="92239" y="2753"/>
                  </a:cubicBezTo>
                  <a:cubicBezTo>
                    <a:pt x="82695" y="912"/>
                    <a:pt x="73014" y="1"/>
                    <a:pt x="63315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8"/>
            <p:cNvSpPr/>
            <p:nvPr/>
          </p:nvSpPr>
          <p:spPr>
            <a:xfrm>
              <a:off x="303700" y="3192800"/>
              <a:ext cx="2588675" cy="2223525"/>
            </a:xfrm>
            <a:custGeom>
              <a:avLst/>
              <a:gdLst/>
              <a:ahLst/>
              <a:cxnLst/>
              <a:rect l="l" t="t" r="r" b="b"/>
              <a:pathLst>
                <a:path w="103547" h="88941" extrusionOk="0">
                  <a:moveTo>
                    <a:pt x="37514" y="1"/>
                  </a:moveTo>
                  <a:lnTo>
                    <a:pt x="7232" y="56077"/>
                  </a:lnTo>
                  <a:cubicBezTo>
                    <a:pt x="0" y="71361"/>
                    <a:pt x="11177" y="88940"/>
                    <a:pt x="28037" y="88940"/>
                  </a:cubicBezTo>
                  <a:cubicBezTo>
                    <a:pt x="28135" y="88940"/>
                    <a:pt x="28233" y="88940"/>
                    <a:pt x="28332" y="88938"/>
                  </a:cubicBezTo>
                  <a:lnTo>
                    <a:pt x="99059" y="88061"/>
                  </a:lnTo>
                  <a:lnTo>
                    <a:pt x="103547" y="58656"/>
                  </a:lnTo>
                  <a:lnTo>
                    <a:pt x="46284" y="57625"/>
                  </a:lnTo>
                  <a:lnTo>
                    <a:pt x="65062" y="18624"/>
                  </a:lnTo>
                  <a:lnTo>
                    <a:pt x="37514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8"/>
            <p:cNvSpPr/>
            <p:nvPr/>
          </p:nvSpPr>
          <p:spPr>
            <a:xfrm>
              <a:off x="3817075" y="2821375"/>
              <a:ext cx="1419975" cy="2246675"/>
            </a:xfrm>
            <a:custGeom>
              <a:avLst/>
              <a:gdLst/>
              <a:ahLst/>
              <a:cxnLst/>
              <a:rect l="l" t="t" r="r" b="b"/>
              <a:pathLst>
                <a:path w="56799" h="89867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2"/>
                    <a:pt x="5059" y="59344"/>
                    <a:pt x="4356" y="59344"/>
                  </a:cubicBezTo>
                  <a:cubicBezTo>
                    <a:pt x="4349" y="59344"/>
                    <a:pt x="4342" y="59338"/>
                    <a:pt x="4334" y="59327"/>
                  </a:cubicBezTo>
                  <a:cubicBezTo>
                    <a:pt x="4329" y="59319"/>
                    <a:pt x="4326" y="59316"/>
                    <a:pt x="4326" y="59316"/>
                  </a:cubicBezTo>
                  <a:lnTo>
                    <a:pt x="4326" y="59316"/>
                  </a:lnTo>
                  <a:cubicBezTo>
                    <a:pt x="4288" y="59316"/>
                    <a:pt x="23679" y="89867"/>
                    <a:pt x="23679" y="89867"/>
                  </a:cubicBezTo>
                  <a:lnTo>
                    <a:pt x="56798" y="87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8"/>
            <p:cNvSpPr/>
            <p:nvPr/>
          </p:nvSpPr>
          <p:spPr>
            <a:xfrm>
              <a:off x="1660700" y="2777525"/>
              <a:ext cx="317275" cy="1007275"/>
            </a:xfrm>
            <a:custGeom>
              <a:avLst/>
              <a:gdLst/>
              <a:ahLst/>
              <a:cxnLst/>
              <a:rect l="l" t="t" r="r" b="b"/>
              <a:pathLst>
                <a:path w="12691" h="40291" extrusionOk="0">
                  <a:moveTo>
                    <a:pt x="0" y="1"/>
                  </a:moveTo>
                  <a:cubicBezTo>
                    <a:pt x="413" y="413"/>
                    <a:pt x="877" y="774"/>
                    <a:pt x="1342" y="1135"/>
                  </a:cubicBezTo>
                  <a:cubicBezTo>
                    <a:pt x="2580" y="2167"/>
                    <a:pt x="3715" y="3302"/>
                    <a:pt x="4798" y="4489"/>
                  </a:cubicBezTo>
                  <a:cubicBezTo>
                    <a:pt x="6397" y="6191"/>
                    <a:pt x="7790" y="8100"/>
                    <a:pt x="8977" y="10163"/>
                  </a:cubicBezTo>
                  <a:cubicBezTo>
                    <a:pt x="10473" y="12640"/>
                    <a:pt x="11453" y="15374"/>
                    <a:pt x="11917" y="18211"/>
                  </a:cubicBezTo>
                  <a:cubicBezTo>
                    <a:pt x="12278" y="21100"/>
                    <a:pt x="12227" y="23989"/>
                    <a:pt x="11917" y="26878"/>
                  </a:cubicBezTo>
                  <a:cubicBezTo>
                    <a:pt x="11608" y="29509"/>
                    <a:pt x="11195" y="31882"/>
                    <a:pt x="10782" y="33842"/>
                  </a:cubicBezTo>
                  <a:cubicBezTo>
                    <a:pt x="10370" y="35854"/>
                    <a:pt x="10008" y="37453"/>
                    <a:pt x="9750" y="38537"/>
                  </a:cubicBezTo>
                  <a:cubicBezTo>
                    <a:pt x="9596" y="39053"/>
                    <a:pt x="9544" y="39465"/>
                    <a:pt x="9441" y="39826"/>
                  </a:cubicBezTo>
                  <a:cubicBezTo>
                    <a:pt x="9389" y="39981"/>
                    <a:pt x="9389" y="40136"/>
                    <a:pt x="9338" y="40291"/>
                  </a:cubicBezTo>
                  <a:cubicBezTo>
                    <a:pt x="9441" y="40136"/>
                    <a:pt x="9493" y="39981"/>
                    <a:pt x="9544" y="39826"/>
                  </a:cubicBezTo>
                  <a:cubicBezTo>
                    <a:pt x="9596" y="39568"/>
                    <a:pt x="9750" y="39156"/>
                    <a:pt x="9905" y="38588"/>
                  </a:cubicBezTo>
                  <a:cubicBezTo>
                    <a:pt x="10215" y="37505"/>
                    <a:pt x="10627" y="35906"/>
                    <a:pt x="11092" y="33945"/>
                  </a:cubicBezTo>
                  <a:cubicBezTo>
                    <a:pt x="11608" y="31624"/>
                    <a:pt x="12020" y="29251"/>
                    <a:pt x="12278" y="26878"/>
                  </a:cubicBezTo>
                  <a:cubicBezTo>
                    <a:pt x="12691" y="23989"/>
                    <a:pt x="12691" y="21048"/>
                    <a:pt x="12381" y="18159"/>
                  </a:cubicBezTo>
                  <a:cubicBezTo>
                    <a:pt x="11917" y="15219"/>
                    <a:pt x="10885" y="12433"/>
                    <a:pt x="9338" y="9957"/>
                  </a:cubicBezTo>
                  <a:cubicBezTo>
                    <a:pt x="8100" y="7894"/>
                    <a:pt x="6655" y="5985"/>
                    <a:pt x="5004" y="4231"/>
                  </a:cubicBezTo>
                  <a:cubicBezTo>
                    <a:pt x="3921" y="3096"/>
                    <a:pt x="2735" y="2012"/>
                    <a:pt x="1445" y="981"/>
                  </a:cubicBezTo>
                  <a:cubicBezTo>
                    <a:pt x="1032" y="620"/>
                    <a:pt x="619" y="413"/>
                    <a:pt x="413" y="207"/>
                  </a:cubicBezTo>
                  <a:cubicBezTo>
                    <a:pt x="310" y="104"/>
                    <a:pt x="155" y="5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8"/>
            <p:cNvSpPr/>
            <p:nvPr/>
          </p:nvSpPr>
          <p:spPr>
            <a:xfrm>
              <a:off x="1458225" y="3859575"/>
              <a:ext cx="379175" cy="773850"/>
            </a:xfrm>
            <a:custGeom>
              <a:avLst/>
              <a:gdLst/>
              <a:ahLst/>
              <a:cxnLst/>
              <a:rect l="l" t="t" r="r" b="b"/>
              <a:pathLst>
                <a:path w="15167" h="30954" extrusionOk="0">
                  <a:moveTo>
                    <a:pt x="15167" y="1"/>
                  </a:moveTo>
                  <a:cubicBezTo>
                    <a:pt x="14961" y="413"/>
                    <a:pt x="14703" y="775"/>
                    <a:pt x="14548" y="1187"/>
                  </a:cubicBezTo>
                  <a:cubicBezTo>
                    <a:pt x="14135" y="2064"/>
                    <a:pt x="13568" y="3199"/>
                    <a:pt x="12949" y="4541"/>
                  </a:cubicBezTo>
                  <a:cubicBezTo>
                    <a:pt x="11556" y="7429"/>
                    <a:pt x="9647" y="11247"/>
                    <a:pt x="7635" y="15529"/>
                  </a:cubicBezTo>
                  <a:lnTo>
                    <a:pt x="2167" y="26414"/>
                  </a:lnTo>
                  <a:lnTo>
                    <a:pt x="516" y="29715"/>
                  </a:lnTo>
                  <a:cubicBezTo>
                    <a:pt x="310" y="30128"/>
                    <a:pt x="155" y="30541"/>
                    <a:pt x="0" y="30954"/>
                  </a:cubicBezTo>
                  <a:cubicBezTo>
                    <a:pt x="258" y="30592"/>
                    <a:pt x="464" y="30231"/>
                    <a:pt x="671" y="29819"/>
                  </a:cubicBezTo>
                  <a:cubicBezTo>
                    <a:pt x="1135" y="29045"/>
                    <a:pt x="1702" y="27961"/>
                    <a:pt x="2476" y="26569"/>
                  </a:cubicBezTo>
                  <a:cubicBezTo>
                    <a:pt x="3921" y="23834"/>
                    <a:pt x="5881" y="19965"/>
                    <a:pt x="7996" y="15684"/>
                  </a:cubicBezTo>
                  <a:cubicBezTo>
                    <a:pt x="10111" y="11402"/>
                    <a:pt x="11917" y="7533"/>
                    <a:pt x="13207" y="4644"/>
                  </a:cubicBezTo>
                  <a:cubicBezTo>
                    <a:pt x="13826" y="3251"/>
                    <a:pt x="14342" y="2064"/>
                    <a:pt x="14703" y="1290"/>
                  </a:cubicBezTo>
                  <a:cubicBezTo>
                    <a:pt x="14909" y="878"/>
                    <a:pt x="15064" y="465"/>
                    <a:pt x="15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8"/>
            <p:cNvSpPr/>
            <p:nvPr/>
          </p:nvSpPr>
          <p:spPr>
            <a:xfrm>
              <a:off x="1057125" y="4624375"/>
              <a:ext cx="1819775" cy="769975"/>
            </a:xfrm>
            <a:custGeom>
              <a:avLst/>
              <a:gdLst/>
              <a:ahLst/>
              <a:cxnLst/>
              <a:rect l="l" t="t" r="r" b="b"/>
              <a:pathLst>
                <a:path w="72791" h="30799" extrusionOk="0">
                  <a:moveTo>
                    <a:pt x="51691" y="0"/>
                  </a:moveTo>
                  <a:lnTo>
                    <a:pt x="15116" y="52"/>
                  </a:lnTo>
                  <a:cubicBezTo>
                    <a:pt x="10473" y="104"/>
                    <a:pt x="6707" y="104"/>
                    <a:pt x="4024" y="155"/>
                  </a:cubicBezTo>
                  <a:lnTo>
                    <a:pt x="1032" y="155"/>
                  </a:lnTo>
                  <a:lnTo>
                    <a:pt x="258" y="207"/>
                  </a:lnTo>
                  <a:lnTo>
                    <a:pt x="0" y="207"/>
                  </a:lnTo>
                  <a:cubicBezTo>
                    <a:pt x="52" y="258"/>
                    <a:pt x="155" y="258"/>
                    <a:pt x="258" y="258"/>
                  </a:cubicBezTo>
                  <a:lnTo>
                    <a:pt x="1032" y="258"/>
                  </a:lnTo>
                  <a:cubicBezTo>
                    <a:pt x="1754" y="258"/>
                    <a:pt x="2734" y="310"/>
                    <a:pt x="4024" y="310"/>
                  </a:cubicBezTo>
                  <a:cubicBezTo>
                    <a:pt x="6707" y="310"/>
                    <a:pt x="10473" y="362"/>
                    <a:pt x="15116" y="362"/>
                  </a:cubicBezTo>
                  <a:cubicBezTo>
                    <a:pt x="24504" y="413"/>
                    <a:pt x="37401" y="413"/>
                    <a:pt x="51691" y="413"/>
                  </a:cubicBezTo>
                  <a:lnTo>
                    <a:pt x="72354" y="413"/>
                  </a:lnTo>
                  <a:cubicBezTo>
                    <a:pt x="71333" y="9300"/>
                    <a:pt x="70465" y="16860"/>
                    <a:pt x="69850" y="22286"/>
                  </a:cubicBezTo>
                  <a:cubicBezTo>
                    <a:pt x="69541" y="24917"/>
                    <a:pt x="69283" y="27084"/>
                    <a:pt x="69128" y="28580"/>
                  </a:cubicBezTo>
                  <a:cubicBezTo>
                    <a:pt x="69076" y="29251"/>
                    <a:pt x="69025" y="29818"/>
                    <a:pt x="68973" y="30231"/>
                  </a:cubicBezTo>
                  <a:cubicBezTo>
                    <a:pt x="68973" y="30386"/>
                    <a:pt x="68973" y="30540"/>
                    <a:pt x="68922" y="30644"/>
                  </a:cubicBezTo>
                  <a:cubicBezTo>
                    <a:pt x="68922" y="30695"/>
                    <a:pt x="68922" y="30747"/>
                    <a:pt x="68922" y="30798"/>
                  </a:cubicBezTo>
                  <a:cubicBezTo>
                    <a:pt x="68973" y="30747"/>
                    <a:pt x="68973" y="30695"/>
                    <a:pt x="68973" y="30644"/>
                  </a:cubicBezTo>
                  <a:cubicBezTo>
                    <a:pt x="68973" y="30540"/>
                    <a:pt x="69025" y="30386"/>
                    <a:pt x="69025" y="30231"/>
                  </a:cubicBezTo>
                  <a:cubicBezTo>
                    <a:pt x="69076" y="29818"/>
                    <a:pt x="69180" y="29302"/>
                    <a:pt x="69283" y="28580"/>
                  </a:cubicBezTo>
                  <a:cubicBezTo>
                    <a:pt x="69437" y="27084"/>
                    <a:pt x="69747" y="24969"/>
                    <a:pt x="70057" y="22286"/>
                  </a:cubicBezTo>
                  <a:cubicBezTo>
                    <a:pt x="70727" y="16870"/>
                    <a:pt x="71656" y="9235"/>
                    <a:pt x="72791" y="258"/>
                  </a:cubicBezTo>
                  <a:lnTo>
                    <a:pt x="727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8"/>
            <p:cNvSpPr/>
            <p:nvPr/>
          </p:nvSpPr>
          <p:spPr>
            <a:xfrm>
              <a:off x="1182225" y="4402550"/>
              <a:ext cx="290200" cy="246350"/>
            </a:xfrm>
            <a:custGeom>
              <a:avLst/>
              <a:gdLst/>
              <a:ahLst/>
              <a:cxnLst/>
              <a:rect l="l" t="t" r="r" b="b"/>
              <a:pathLst>
                <a:path w="11608" h="9854" extrusionOk="0">
                  <a:moveTo>
                    <a:pt x="0" y="0"/>
                  </a:moveTo>
                  <a:cubicBezTo>
                    <a:pt x="619" y="413"/>
                    <a:pt x="1290" y="774"/>
                    <a:pt x="1961" y="1135"/>
                  </a:cubicBezTo>
                  <a:cubicBezTo>
                    <a:pt x="3560" y="2012"/>
                    <a:pt x="5056" y="3044"/>
                    <a:pt x="6449" y="4179"/>
                  </a:cubicBezTo>
                  <a:cubicBezTo>
                    <a:pt x="7790" y="5365"/>
                    <a:pt x="9080" y="6655"/>
                    <a:pt x="10215" y="8048"/>
                  </a:cubicBezTo>
                  <a:cubicBezTo>
                    <a:pt x="10627" y="8667"/>
                    <a:pt x="11143" y="9286"/>
                    <a:pt x="11608" y="9854"/>
                  </a:cubicBezTo>
                  <a:cubicBezTo>
                    <a:pt x="11350" y="9131"/>
                    <a:pt x="10937" y="8461"/>
                    <a:pt x="10473" y="7893"/>
                  </a:cubicBezTo>
                  <a:cubicBezTo>
                    <a:pt x="8306" y="4901"/>
                    <a:pt x="5417" y="2477"/>
                    <a:pt x="2115" y="826"/>
                  </a:cubicBezTo>
                  <a:cubicBezTo>
                    <a:pt x="1445" y="465"/>
                    <a:pt x="723" y="20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8"/>
            <p:cNvSpPr/>
            <p:nvPr/>
          </p:nvSpPr>
          <p:spPr>
            <a:xfrm>
              <a:off x="3871225" y="2989025"/>
              <a:ext cx="110950" cy="1797875"/>
            </a:xfrm>
            <a:custGeom>
              <a:avLst/>
              <a:gdLst/>
              <a:ahLst/>
              <a:cxnLst/>
              <a:rect l="l" t="t" r="r" b="b"/>
              <a:pathLst>
                <a:path w="4438" h="71915" extrusionOk="0">
                  <a:moveTo>
                    <a:pt x="53" y="1"/>
                  </a:moveTo>
                  <a:cubicBezTo>
                    <a:pt x="1" y="207"/>
                    <a:pt x="1" y="465"/>
                    <a:pt x="1" y="723"/>
                  </a:cubicBezTo>
                  <a:cubicBezTo>
                    <a:pt x="1" y="1239"/>
                    <a:pt x="53" y="1910"/>
                    <a:pt x="53" y="2787"/>
                  </a:cubicBezTo>
                  <a:cubicBezTo>
                    <a:pt x="104" y="4644"/>
                    <a:pt x="156" y="7275"/>
                    <a:pt x="259" y="10525"/>
                  </a:cubicBezTo>
                  <a:cubicBezTo>
                    <a:pt x="517" y="17077"/>
                    <a:pt x="930" y="26053"/>
                    <a:pt x="1497" y="36009"/>
                  </a:cubicBezTo>
                  <a:cubicBezTo>
                    <a:pt x="2116" y="45914"/>
                    <a:pt x="2787" y="54942"/>
                    <a:pt x="3354" y="61442"/>
                  </a:cubicBezTo>
                  <a:cubicBezTo>
                    <a:pt x="3612" y="64692"/>
                    <a:pt x="3870" y="67323"/>
                    <a:pt x="4076" y="69129"/>
                  </a:cubicBezTo>
                  <a:cubicBezTo>
                    <a:pt x="4180" y="70006"/>
                    <a:pt x="4231" y="70676"/>
                    <a:pt x="4334" y="71192"/>
                  </a:cubicBezTo>
                  <a:cubicBezTo>
                    <a:pt x="4334" y="71450"/>
                    <a:pt x="4386" y="71708"/>
                    <a:pt x="4437" y="71914"/>
                  </a:cubicBezTo>
                  <a:cubicBezTo>
                    <a:pt x="4437" y="71708"/>
                    <a:pt x="4437" y="71450"/>
                    <a:pt x="4386" y="71192"/>
                  </a:cubicBezTo>
                  <a:cubicBezTo>
                    <a:pt x="4386" y="70676"/>
                    <a:pt x="4334" y="70006"/>
                    <a:pt x="4231" y="69129"/>
                  </a:cubicBezTo>
                  <a:cubicBezTo>
                    <a:pt x="4128" y="67220"/>
                    <a:pt x="3922" y="64641"/>
                    <a:pt x="3664" y="61391"/>
                  </a:cubicBezTo>
                  <a:cubicBezTo>
                    <a:pt x="3148" y="54890"/>
                    <a:pt x="2529" y="45914"/>
                    <a:pt x="1961" y="35958"/>
                  </a:cubicBezTo>
                  <a:cubicBezTo>
                    <a:pt x="1342" y="26053"/>
                    <a:pt x="930" y="17025"/>
                    <a:pt x="568" y="10525"/>
                  </a:cubicBezTo>
                  <a:cubicBezTo>
                    <a:pt x="414" y="7275"/>
                    <a:pt x="310" y="4644"/>
                    <a:pt x="207" y="2787"/>
                  </a:cubicBezTo>
                  <a:cubicBezTo>
                    <a:pt x="156" y="1910"/>
                    <a:pt x="104" y="1239"/>
                    <a:pt x="104" y="723"/>
                  </a:cubicBezTo>
                  <a:cubicBezTo>
                    <a:pt x="104" y="465"/>
                    <a:pt x="53" y="207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8"/>
            <p:cNvSpPr/>
            <p:nvPr/>
          </p:nvSpPr>
          <p:spPr>
            <a:xfrm>
              <a:off x="2175275" y="3026450"/>
              <a:ext cx="287650" cy="568775"/>
            </a:xfrm>
            <a:custGeom>
              <a:avLst/>
              <a:gdLst/>
              <a:ahLst/>
              <a:cxnLst/>
              <a:rect l="l" t="t" r="r" b="b"/>
              <a:pathLst>
                <a:path w="11506" h="22751" extrusionOk="0">
                  <a:moveTo>
                    <a:pt x="2477" y="0"/>
                  </a:moveTo>
                  <a:lnTo>
                    <a:pt x="2477" y="0"/>
                  </a:lnTo>
                  <a:cubicBezTo>
                    <a:pt x="2374" y="361"/>
                    <a:pt x="2322" y="722"/>
                    <a:pt x="2271" y="1135"/>
                  </a:cubicBezTo>
                  <a:cubicBezTo>
                    <a:pt x="2116" y="1909"/>
                    <a:pt x="1961" y="2941"/>
                    <a:pt x="1755" y="4230"/>
                  </a:cubicBezTo>
                  <a:cubicBezTo>
                    <a:pt x="1342" y="6964"/>
                    <a:pt x="775" y="10730"/>
                    <a:pt x="104" y="15115"/>
                  </a:cubicBezTo>
                  <a:lnTo>
                    <a:pt x="1" y="15580"/>
                  </a:lnTo>
                  <a:lnTo>
                    <a:pt x="414" y="15322"/>
                  </a:lnTo>
                  <a:cubicBezTo>
                    <a:pt x="2116" y="14084"/>
                    <a:pt x="3973" y="12794"/>
                    <a:pt x="5934" y="11453"/>
                  </a:cubicBezTo>
                  <a:cubicBezTo>
                    <a:pt x="7705" y="10208"/>
                    <a:pt x="9388" y="9007"/>
                    <a:pt x="10982" y="7933"/>
                  </a:cubicBezTo>
                  <a:lnTo>
                    <a:pt x="10982" y="7933"/>
                  </a:lnTo>
                  <a:cubicBezTo>
                    <a:pt x="10438" y="12125"/>
                    <a:pt x="9945" y="15728"/>
                    <a:pt x="9596" y="18417"/>
                  </a:cubicBezTo>
                  <a:cubicBezTo>
                    <a:pt x="9442" y="19707"/>
                    <a:pt x="9287" y="20790"/>
                    <a:pt x="9184" y="21615"/>
                  </a:cubicBezTo>
                  <a:cubicBezTo>
                    <a:pt x="9132" y="21976"/>
                    <a:pt x="9080" y="22338"/>
                    <a:pt x="9132" y="22750"/>
                  </a:cubicBezTo>
                  <a:cubicBezTo>
                    <a:pt x="9235" y="22389"/>
                    <a:pt x="9287" y="21976"/>
                    <a:pt x="9338" y="21615"/>
                  </a:cubicBezTo>
                  <a:cubicBezTo>
                    <a:pt x="9442" y="20790"/>
                    <a:pt x="9648" y="19758"/>
                    <a:pt x="9854" y="18468"/>
                  </a:cubicBezTo>
                  <a:cubicBezTo>
                    <a:pt x="10267" y="15683"/>
                    <a:pt x="10783" y="11917"/>
                    <a:pt x="11453" y="7532"/>
                  </a:cubicBezTo>
                  <a:lnTo>
                    <a:pt x="11505" y="7068"/>
                  </a:lnTo>
                  <a:lnTo>
                    <a:pt x="11505" y="7068"/>
                  </a:lnTo>
                  <a:lnTo>
                    <a:pt x="11144" y="7325"/>
                  </a:lnTo>
                  <a:cubicBezTo>
                    <a:pt x="9442" y="8512"/>
                    <a:pt x="7584" y="9802"/>
                    <a:pt x="5676" y="11091"/>
                  </a:cubicBezTo>
                  <a:lnTo>
                    <a:pt x="582" y="14661"/>
                  </a:lnTo>
                  <a:lnTo>
                    <a:pt x="582" y="14661"/>
                  </a:lnTo>
                  <a:cubicBezTo>
                    <a:pt x="1124" y="10492"/>
                    <a:pt x="1616" y="6910"/>
                    <a:pt x="2013" y="4282"/>
                  </a:cubicBezTo>
                  <a:cubicBezTo>
                    <a:pt x="2168" y="2992"/>
                    <a:pt x="2322" y="1909"/>
                    <a:pt x="2426" y="1135"/>
                  </a:cubicBezTo>
                  <a:cubicBezTo>
                    <a:pt x="2477" y="774"/>
                    <a:pt x="2477" y="361"/>
                    <a:pt x="247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8"/>
            <p:cNvSpPr/>
            <p:nvPr/>
          </p:nvSpPr>
          <p:spPr>
            <a:xfrm>
              <a:off x="2649900" y="3382400"/>
              <a:ext cx="542975" cy="358550"/>
            </a:xfrm>
            <a:custGeom>
              <a:avLst/>
              <a:gdLst/>
              <a:ahLst/>
              <a:cxnLst/>
              <a:rect l="l" t="t" r="r" b="b"/>
              <a:pathLst>
                <a:path w="21719" h="14342" extrusionOk="0">
                  <a:moveTo>
                    <a:pt x="11195" y="0"/>
                  </a:moveTo>
                  <a:lnTo>
                    <a:pt x="11143" y="516"/>
                  </a:lnTo>
                  <a:cubicBezTo>
                    <a:pt x="10937" y="2580"/>
                    <a:pt x="10782" y="4798"/>
                    <a:pt x="10576" y="7119"/>
                  </a:cubicBezTo>
                  <a:cubicBezTo>
                    <a:pt x="10386" y="9257"/>
                    <a:pt x="10196" y="11350"/>
                    <a:pt x="10046" y="13320"/>
                  </a:cubicBezTo>
                  <a:lnTo>
                    <a:pt x="10046" y="13320"/>
                  </a:lnTo>
                  <a:cubicBezTo>
                    <a:pt x="7195" y="10220"/>
                    <a:pt x="4780" y="7561"/>
                    <a:pt x="2941" y="5572"/>
                  </a:cubicBezTo>
                  <a:cubicBezTo>
                    <a:pt x="2064" y="4592"/>
                    <a:pt x="1342" y="3818"/>
                    <a:pt x="774" y="3250"/>
                  </a:cubicBezTo>
                  <a:cubicBezTo>
                    <a:pt x="568" y="2941"/>
                    <a:pt x="258" y="2683"/>
                    <a:pt x="0" y="2425"/>
                  </a:cubicBezTo>
                  <a:lnTo>
                    <a:pt x="0" y="2425"/>
                  </a:lnTo>
                  <a:cubicBezTo>
                    <a:pt x="207" y="2786"/>
                    <a:pt x="413" y="3044"/>
                    <a:pt x="671" y="3353"/>
                  </a:cubicBezTo>
                  <a:cubicBezTo>
                    <a:pt x="1238" y="3973"/>
                    <a:pt x="1909" y="4746"/>
                    <a:pt x="2786" y="5727"/>
                  </a:cubicBezTo>
                  <a:cubicBezTo>
                    <a:pt x="4592" y="7842"/>
                    <a:pt x="7119" y="10679"/>
                    <a:pt x="10060" y="13981"/>
                  </a:cubicBezTo>
                  <a:lnTo>
                    <a:pt x="10369" y="14342"/>
                  </a:lnTo>
                  <a:lnTo>
                    <a:pt x="10421" y="13826"/>
                  </a:lnTo>
                  <a:cubicBezTo>
                    <a:pt x="10627" y="11762"/>
                    <a:pt x="10782" y="9492"/>
                    <a:pt x="10988" y="7119"/>
                  </a:cubicBezTo>
                  <a:cubicBezTo>
                    <a:pt x="11178" y="4986"/>
                    <a:pt x="11368" y="2939"/>
                    <a:pt x="11517" y="1020"/>
                  </a:cubicBezTo>
                  <a:lnTo>
                    <a:pt x="11517" y="1020"/>
                  </a:lnTo>
                  <a:lnTo>
                    <a:pt x="18675" y="8770"/>
                  </a:lnTo>
                  <a:cubicBezTo>
                    <a:pt x="19604" y="9750"/>
                    <a:pt x="20326" y="10524"/>
                    <a:pt x="20893" y="11092"/>
                  </a:cubicBezTo>
                  <a:cubicBezTo>
                    <a:pt x="21151" y="11401"/>
                    <a:pt x="21409" y="11659"/>
                    <a:pt x="21719" y="11917"/>
                  </a:cubicBezTo>
                  <a:cubicBezTo>
                    <a:pt x="21512" y="11608"/>
                    <a:pt x="21254" y="11298"/>
                    <a:pt x="20996" y="10988"/>
                  </a:cubicBezTo>
                  <a:cubicBezTo>
                    <a:pt x="20429" y="10421"/>
                    <a:pt x="19758" y="9596"/>
                    <a:pt x="18881" y="8615"/>
                  </a:cubicBezTo>
                  <a:cubicBezTo>
                    <a:pt x="17024" y="6500"/>
                    <a:pt x="14445" y="3663"/>
                    <a:pt x="11504" y="361"/>
                  </a:cubicBezTo>
                  <a:lnTo>
                    <a:pt x="1119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8"/>
            <p:cNvSpPr/>
            <p:nvPr/>
          </p:nvSpPr>
          <p:spPr>
            <a:xfrm>
              <a:off x="3368250" y="3651950"/>
              <a:ext cx="350825" cy="584250"/>
            </a:xfrm>
            <a:custGeom>
              <a:avLst/>
              <a:gdLst/>
              <a:ahLst/>
              <a:cxnLst/>
              <a:rect l="l" t="t" r="r" b="b"/>
              <a:pathLst>
                <a:path w="14033" h="23370" extrusionOk="0">
                  <a:moveTo>
                    <a:pt x="8874" y="0"/>
                  </a:moveTo>
                  <a:lnTo>
                    <a:pt x="8874" y="0"/>
                  </a:lnTo>
                  <a:cubicBezTo>
                    <a:pt x="8616" y="258"/>
                    <a:pt x="8358" y="568"/>
                    <a:pt x="8152" y="929"/>
                  </a:cubicBezTo>
                  <a:lnTo>
                    <a:pt x="6398" y="3560"/>
                  </a:lnTo>
                  <a:cubicBezTo>
                    <a:pt x="4850" y="5881"/>
                    <a:pt x="2735" y="9080"/>
                    <a:pt x="259" y="12794"/>
                  </a:cubicBezTo>
                  <a:lnTo>
                    <a:pt x="1" y="13155"/>
                  </a:lnTo>
                  <a:lnTo>
                    <a:pt x="465" y="13103"/>
                  </a:lnTo>
                  <a:lnTo>
                    <a:pt x="7017" y="11969"/>
                  </a:lnTo>
                  <a:lnTo>
                    <a:pt x="13160" y="10913"/>
                  </a:lnTo>
                  <a:lnTo>
                    <a:pt x="13160" y="10913"/>
                  </a:lnTo>
                  <a:lnTo>
                    <a:pt x="7429" y="19707"/>
                  </a:lnTo>
                  <a:lnTo>
                    <a:pt x="5727" y="22389"/>
                  </a:lnTo>
                  <a:cubicBezTo>
                    <a:pt x="5521" y="22699"/>
                    <a:pt x="5314" y="23060"/>
                    <a:pt x="5159" y="23369"/>
                  </a:cubicBezTo>
                  <a:cubicBezTo>
                    <a:pt x="5417" y="23112"/>
                    <a:pt x="5624" y="22802"/>
                    <a:pt x="5830" y="22492"/>
                  </a:cubicBezTo>
                  <a:cubicBezTo>
                    <a:pt x="6294" y="21822"/>
                    <a:pt x="6913" y="20945"/>
                    <a:pt x="7636" y="19861"/>
                  </a:cubicBezTo>
                  <a:lnTo>
                    <a:pt x="13775" y="10730"/>
                  </a:lnTo>
                  <a:lnTo>
                    <a:pt x="14033" y="10369"/>
                  </a:lnTo>
                  <a:lnTo>
                    <a:pt x="13568" y="10421"/>
                  </a:lnTo>
                  <a:lnTo>
                    <a:pt x="6913" y="11556"/>
                  </a:lnTo>
                  <a:lnTo>
                    <a:pt x="868" y="12611"/>
                  </a:lnTo>
                  <a:lnTo>
                    <a:pt x="868" y="12611"/>
                  </a:lnTo>
                  <a:cubicBezTo>
                    <a:pt x="3137" y="9059"/>
                    <a:pt x="5111" y="5955"/>
                    <a:pt x="6604" y="3714"/>
                  </a:cubicBezTo>
                  <a:lnTo>
                    <a:pt x="8306" y="980"/>
                  </a:lnTo>
                  <a:cubicBezTo>
                    <a:pt x="8513" y="671"/>
                    <a:pt x="8719" y="361"/>
                    <a:pt x="88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8"/>
            <p:cNvSpPr/>
            <p:nvPr/>
          </p:nvSpPr>
          <p:spPr>
            <a:xfrm>
              <a:off x="2839475" y="4058200"/>
              <a:ext cx="350825" cy="585550"/>
            </a:xfrm>
            <a:custGeom>
              <a:avLst/>
              <a:gdLst/>
              <a:ahLst/>
              <a:cxnLst/>
              <a:rect l="l" t="t" r="r" b="b"/>
              <a:pathLst>
                <a:path w="14033" h="23422" extrusionOk="0">
                  <a:moveTo>
                    <a:pt x="8874" y="0"/>
                  </a:moveTo>
                  <a:cubicBezTo>
                    <a:pt x="8616" y="310"/>
                    <a:pt x="8409" y="619"/>
                    <a:pt x="8203" y="929"/>
                  </a:cubicBezTo>
                  <a:lnTo>
                    <a:pt x="6398" y="3560"/>
                  </a:lnTo>
                  <a:cubicBezTo>
                    <a:pt x="4850" y="5881"/>
                    <a:pt x="2735" y="9080"/>
                    <a:pt x="259" y="12794"/>
                  </a:cubicBezTo>
                  <a:lnTo>
                    <a:pt x="1" y="13155"/>
                  </a:lnTo>
                  <a:lnTo>
                    <a:pt x="465" y="13104"/>
                  </a:lnTo>
                  <a:lnTo>
                    <a:pt x="7017" y="11969"/>
                  </a:lnTo>
                  <a:lnTo>
                    <a:pt x="13210" y="10913"/>
                  </a:lnTo>
                  <a:lnTo>
                    <a:pt x="13210" y="10913"/>
                  </a:lnTo>
                  <a:lnTo>
                    <a:pt x="7429" y="19707"/>
                  </a:lnTo>
                  <a:cubicBezTo>
                    <a:pt x="6759" y="20842"/>
                    <a:pt x="6191" y="21719"/>
                    <a:pt x="5727" y="22389"/>
                  </a:cubicBezTo>
                  <a:cubicBezTo>
                    <a:pt x="5521" y="22699"/>
                    <a:pt x="5314" y="23060"/>
                    <a:pt x="5159" y="23421"/>
                  </a:cubicBezTo>
                  <a:cubicBezTo>
                    <a:pt x="5417" y="23112"/>
                    <a:pt x="5675" y="22802"/>
                    <a:pt x="5882" y="22493"/>
                  </a:cubicBezTo>
                  <a:cubicBezTo>
                    <a:pt x="6294" y="21822"/>
                    <a:pt x="6913" y="20945"/>
                    <a:pt x="7636" y="19862"/>
                  </a:cubicBezTo>
                  <a:lnTo>
                    <a:pt x="13775" y="10731"/>
                  </a:lnTo>
                  <a:lnTo>
                    <a:pt x="14033" y="10369"/>
                  </a:lnTo>
                  <a:lnTo>
                    <a:pt x="13568" y="10421"/>
                  </a:lnTo>
                  <a:lnTo>
                    <a:pt x="6965" y="11556"/>
                  </a:lnTo>
                  <a:lnTo>
                    <a:pt x="874" y="12611"/>
                  </a:lnTo>
                  <a:lnTo>
                    <a:pt x="874" y="12611"/>
                  </a:lnTo>
                  <a:cubicBezTo>
                    <a:pt x="3189" y="9063"/>
                    <a:pt x="5160" y="6004"/>
                    <a:pt x="6604" y="3715"/>
                  </a:cubicBezTo>
                  <a:lnTo>
                    <a:pt x="8306" y="981"/>
                  </a:lnTo>
                  <a:cubicBezTo>
                    <a:pt x="8513" y="671"/>
                    <a:pt x="8719" y="361"/>
                    <a:pt x="88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8"/>
            <p:cNvSpPr/>
            <p:nvPr/>
          </p:nvSpPr>
          <p:spPr>
            <a:xfrm>
              <a:off x="3980850" y="3646775"/>
              <a:ext cx="352125" cy="584275"/>
            </a:xfrm>
            <a:custGeom>
              <a:avLst/>
              <a:gdLst/>
              <a:ahLst/>
              <a:cxnLst/>
              <a:rect l="l" t="t" r="r" b="b"/>
              <a:pathLst>
                <a:path w="14085" h="23371" extrusionOk="0">
                  <a:moveTo>
                    <a:pt x="8874" y="1"/>
                  </a:moveTo>
                  <a:cubicBezTo>
                    <a:pt x="8616" y="259"/>
                    <a:pt x="8410" y="568"/>
                    <a:pt x="8203" y="878"/>
                  </a:cubicBezTo>
                  <a:cubicBezTo>
                    <a:pt x="7739" y="1548"/>
                    <a:pt x="7120" y="2477"/>
                    <a:pt x="6398" y="3560"/>
                  </a:cubicBezTo>
                  <a:lnTo>
                    <a:pt x="259" y="12743"/>
                  </a:lnTo>
                  <a:lnTo>
                    <a:pt x="1" y="13156"/>
                  </a:lnTo>
                  <a:lnTo>
                    <a:pt x="1" y="13156"/>
                  </a:lnTo>
                  <a:lnTo>
                    <a:pt x="517" y="13053"/>
                  </a:lnTo>
                  <a:cubicBezTo>
                    <a:pt x="2529" y="12743"/>
                    <a:pt x="4747" y="12330"/>
                    <a:pt x="7017" y="11969"/>
                  </a:cubicBezTo>
                  <a:cubicBezTo>
                    <a:pt x="9153" y="11589"/>
                    <a:pt x="11245" y="11253"/>
                    <a:pt x="13173" y="10921"/>
                  </a:cubicBezTo>
                  <a:lnTo>
                    <a:pt x="13173" y="10921"/>
                  </a:lnTo>
                  <a:lnTo>
                    <a:pt x="7430" y="19707"/>
                  </a:lnTo>
                  <a:cubicBezTo>
                    <a:pt x="6759" y="20791"/>
                    <a:pt x="6191" y="21719"/>
                    <a:pt x="5727" y="22390"/>
                  </a:cubicBezTo>
                  <a:cubicBezTo>
                    <a:pt x="5521" y="22699"/>
                    <a:pt x="5366" y="23009"/>
                    <a:pt x="5160" y="23370"/>
                  </a:cubicBezTo>
                  <a:cubicBezTo>
                    <a:pt x="5418" y="23061"/>
                    <a:pt x="5676" y="22803"/>
                    <a:pt x="5882" y="22442"/>
                  </a:cubicBezTo>
                  <a:lnTo>
                    <a:pt x="7687" y="19862"/>
                  </a:lnTo>
                  <a:cubicBezTo>
                    <a:pt x="9235" y="17541"/>
                    <a:pt x="11350" y="14394"/>
                    <a:pt x="13775" y="10731"/>
                  </a:cubicBezTo>
                  <a:lnTo>
                    <a:pt x="14084" y="10318"/>
                  </a:lnTo>
                  <a:lnTo>
                    <a:pt x="13568" y="10422"/>
                  </a:lnTo>
                  <a:lnTo>
                    <a:pt x="6965" y="11505"/>
                  </a:lnTo>
                  <a:cubicBezTo>
                    <a:pt x="4816" y="11887"/>
                    <a:pt x="2799" y="12225"/>
                    <a:pt x="874" y="12559"/>
                  </a:cubicBezTo>
                  <a:lnTo>
                    <a:pt x="874" y="12559"/>
                  </a:lnTo>
                  <a:cubicBezTo>
                    <a:pt x="3189" y="9011"/>
                    <a:pt x="5161" y="5953"/>
                    <a:pt x="6604" y="3664"/>
                  </a:cubicBezTo>
                  <a:lnTo>
                    <a:pt x="8307" y="981"/>
                  </a:lnTo>
                  <a:cubicBezTo>
                    <a:pt x="8513" y="671"/>
                    <a:pt x="8719" y="310"/>
                    <a:pt x="88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>
              <a:off x="1307325" y="3310175"/>
              <a:ext cx="352100" cy="585550"/>
            </a:xfrm>
            <a:custGeom>
              <a:avLst/>
              <a:gdLst/>
              <a:ahLst/>
              <a:cxnLst/>
              <a:rect l="l" t="t" r="r" b="b"/>
              <a:pathLst>
                <a:path w="14084" h="23422" extrusionOk="0">
                  <a:moveTo>
                    <a:pt x="8873" y="0"/>
                  </a:moveTo>
                  <a:cubicBezTo>
                    <a:pt x="8615" y="310"/>
                    <a:pt x="8409" y="619"/>
                    <a:pt x="8203" y="929"/>
                  </a:cubicBezTo>
                  <a:lnTo>
                    <a:pt x="6397" y="3560"/>
                  </a:lnTo>
                  <a:cubicBezTo>
                    <a:pt x="4850" y="5881"/>
                    <a:pt x="2734" y="9080"/>
                    <a:pt x="310" y="12794"/>
                  </a:cubicBezTo>
                  <a:lnTo>
                    <a:pt x="0" y="13155"/>
                  </a:lnTo>
                  <a:lnTo>
                    <a:pt x="516" y="13104"/>
                  </a:lnTo>
                  <a:lnTo>
                    <a:pt x="7016" y="11969"/>
                  </a:lnTo>
                  <a:lnTo>
                    <a:pt x="13212" y="10912"/>
                  </a:lnTo>
                  <a:lnTo>
                    <a:pt x="13212" y="10912"/>
                  </a:lnTo>
                  <a:lnTo>
                    <a:pt x="7481" y="19707"/>
                  </a:lnTo>
                  <a:cubicBezTo>
                    <a:pt x="6758" y="20842"/>
                    <a:pt x="6191" y="21719"/>
                    <a:pt x="5778" y="22389"/>
                  </a:cubicBezTo>
                  <a:cubicBezTo>
                    <a:pt x="5520" y="22699"/>
                    <a:pt x="5365" y="23060"/>
                    <a:pt x="5159" y="23421"/>
                  </a:cubicBezTo>
                  <a:cubicBezTo>
                    <a:pt x="5417" y="23112"/>
                    <a:pt x="5675" y="22802"/>
                    <a:pt x="5881" y="22493"/>
                  </a:cubicBezTo>
                  <a:cubicBezTo>
                    <a:pt x="6346" y="21822"/>
                    <a:pt x="6913" y="20945"/>
                    <a:pt x="7687" y="19862"/>
                  </a:cubicBezTo>
                  <a:cubicBezTo>
                    <a:pt x="9235" y="17592"/>
                    <a:pt x="11350" y="14393"/>
                    <a:pt x="13774" y="10782"/>
                  </a:cubicBezTo>
                  <a:lnTo>
                    <a:pt x="14084" y="10370"/>
                  </a:lnTo>
                  <a:lnTo>
                    <a:pt x="13568" y="10421"/>
                  </a:lnTo>
                  <a:lnTo>
                    <a:pt x="6965" y="11556"/>
                  </a:lnTo>
                  <a:lnTo>
                    <a:pt x="873" y="12611"/>
                  </a:lnTo>
                  <a:lnTo>
                    <a:pt x="873" y="12611"/>
                  </a:lnTo>
                  <a:cubicBezTo>
                    <a:pt x="3188" y="9063"/>
                    <a:pt x="5160" y="6004"/>
                    <a:pt x="6604" y="3715"/>
                  </a:cubicBezTo>
                  <a:cubicBezTo>
                    <a:pt x="7326" y="2580"/>
                    <a:pt x="7893" y="1703"/>
                    <a:pt x="8306" y="1032"/>
                  </a:cubicBezTo>
                  <a:cubicBezTo>
                    <a:pt x="8512" y="671"/>
                    <a:pt x="8719" y="361"/>
                    <a:pt x="88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>
              <a:off x="699875" y="4835875"/>
              <a:ext cx="527500" cy="356000"/>
            </a:xfrm>
            <a:custGeom>
              <a:avLst/>
              <a:gdLst/>
              <a:ahLst/>
              <a:cxnLst/>
              <a:rect l="l" t="t" r="r" b="b"/>
              <a:pathLst>
                <a:path w="21100" h="14240" extrusionOk="0">
                  <a:moveTo>
                    <a:pt x="11453" y="1"/>
                  </a:moveTo>
                  <a:lnTo>
                    <a:pt x="11401" y="465"/>
                  </a:lnTo>
                  <a:cubicBezTo>
                    <a:pt x="11092" y="2580"/>
                    <a:pt x="10731" y="4799"/>
                    <a:pt x="10421" y="7120"/>
                  </a:cubicBezTo>
                  <a:cubicBezTo>
                    <a:pt x="10087" y="9268"/>
                    <a:pt x="9797" y="11328"/>
                    <a:pt x="9510" y="13258"/>
                  </a:cubicBezTo>
                  <a:lnTo>
                    <a:pt x="9510" y="13258"/>
                  </a:lnTo>
                  <a:cubicBezTo>
                    <a:pt x="6847" y="9955"/>
                    <a:pt x="4530" y="7096"/>
                    <a:pt x="2838" y="5005"/>
                  </a:cubicBezTo>
                  <a:cubicBezTo>
                    <a:pt x="2012" y="4025"/>
                    <a:pt x="1290" y="3199"/>
                    <a:pt x="774" y="2580"/>
                  </a:cubicBezTo>
                  <a:cubicBezTo>
                    <a:pt x="568" y="2271"/>
                    <a:pt x="310" y="1961"/>
                    <a:pt x="0" y="1703"/>
                  </a:cubicBezTo>
                  <a:lnTo>
                    <a:pt x="0" y="1703"/>
                  </a:lnTo>
                  <a:cubicBezTo>
                    <a:pt x="207" y="2064"/>
                    <a:pt x="413" y="2374"/>
                    <a:pt x="671" y="2683"/>
                  </a:cubicBezTo>
                  <a:lnTo>
                    <a:pt x="2631" y="5211"/>
                  </a:lnTo>
                  <a:cubicBezTo>
                    <a:pt x="4385" y="7378"/>
                    <a:pt x="6758" y="10370"/>
                    <a:pt x="9493" y="13878"/>
                  </a:cubicBezTo>
                  <a:lnTo>
                    <a:pt x="9802" y="14239"/>
                  </a:lnTo>
                  <a:lnTo>
                    <a:pt x="9854" y="13775"/>
                  </a:lnTo>
                  <a:lnTo>
                    <a:pt x="10834" y="7223"/>
                  </a:lnTo>
                  <a:lnTo>
                    <a:pt x="11745" y="1036"/>
                  </a:lnTo>
                  <a:lnTo>
                    <a:pt x="18314" y="9235"/>
                  </a:lnTo>
                  <a:cubicBezTo>
                    <a:pt x="19140" y="10215"/>
                    <a:pt x="19810" y="11041"/>
                    <a:pt x="20326" y="11660"/>
                  </a:cubicBezTo>
                  <a:cubicBezTo>
                    <a:pt x="20584" y="11969"/>
                    <a:pt x="20842" y="12227"/>
                    <a:pt x="21100" y="12537"/>
                  </a:cubicBezTo>
                  <a:cubicBezTo>
                    <a:pt x="20894" y="12176"/>
                    <a:pt x="20687" y="11866"/>
                    <a:pt x="20429" y="11557"/>
                  </a:cubicBezTo>
                  <a:lnTo>
                    <a:pt x="18520" y="9029"/>
                  </a:lnTo>
                  <a:lnTo>
                    <a:pt x="11762" y="414"/>
                  </a:lnTo>
                  <a:lnTo>
                    <a:pt x="1145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>
              <a:off x="2072100" y="3862475"/>
              <a:ext cx="522350" cy="279575"/>
            </a:xfrm>
            <a:custGeom>
              <a:avLst/>
              <a:gdLst/>
              <a:ahLst/>
              <a:cxnLst/>
              <a:rect l="l" t="t" r="r" b="b"/>
              <a:pathLst>
                <a:path w="20894" h="11183" extrusionOk="0">
                  <a:moveTo>
                    <a:pt x="20327" y="1"/>
                  </a:moveTo>
                  <a:cubicBezTo>
                    <a:pt x="20133" y="1"/>
                    <a:pt x="19940" y="14"/>
                    <a:pt x="19759" y="40"/>
                  </a:cubicBezTo>
                  <a:lnTo>
                    <a:pt x="16561" y="194"/>
                  </a:lnTo>
                  <a:cubicBezTo>
                    <a:pt x="13775" y="349"/>
                    <a:pt x="9957" y="607"/>
                    <a:pt x="5521" y="865"/>
                  </a:cubicBezTo>
                  <a:lnTo>
                    <a:pt x="5057" y="865"/>
                  </a:lnTo>
                  <a:lnTo>
                    <a:pt x="5366" y="1226"/>
                  </a:lnTo>
                  <a:lnTo>
                    <a:pt x="10215" y="5766"/>
                  </a:lnTo>
                  <a:lnTo>
                    <a:pt x="14765" y="10028"/>
                  </a:lnTo>
                  <a:lnTo>
                    <a:pt x="14765" y="10028"/>
                  </a:lnTo>
                  <a:cubicBezTo>
                    <a:pt x="10574" y="10323"/>
                    <a:pt x="6972" y="10571"/>
                    <a:pt x="4283" y="10770"/>
                  </a:cubicBezTo>
                  <a:cubicBezTo>
                    <a:pt x="2993" y="10873"/>
                    <a:pt x="1910" y="10976"/>
                    <a:pt x="1136" y="11028"/>
                  </a:cubicBezTo>
                  <a:cubicBezTo>
                    <a:pt x="723" y="11028"/>
                    <a:pt x="362" y="11079"/>
                    <a:pt x="1" y="11183"/>
                  </a:cubicBezTo>
                  <a:lnTo>
                    <a:pt x="1136" y="11183"/>
                  </a:lnTo>
                  <a:cubicBezTo>
                    <a:pt x="1910" y="11131"/>
                    <a:pt x="2993" y="11079"/>
                    <a:pt x="4283" y="11028"/>
                  </a:cubicBezTo>
                  <a:cubicBezTo>
                    <a:pt x="7068" y="10873"/>
                    <a:pt x="10886" y="10667"/>
                    <a:pt x="15271" y="10409"/>
                  </a:cubicBezTo>
                  <a:lnTo>
                    <a:pt x="15735" y="10409"/>
                  </a:lnTo>
                  <a:lnTo>
                    <a:pt x="15374" y="10048"/>
                  </a:lnTo>
                  <a:cubicBezTo>
                    <a:pt x="13878" y="8655"/>
                    <a:pt x="12227" y="7056"/>
                    <a:pt x="10525" y="5456"/>
                  </a:cubicBezTo>
                  <a:lnTo>
                    <a:pt x="6021" y="1240"/>
                  </a:lnTo>
                  <a:lnTo>
                    <a:pt x="6021" y="1240"/>
                  </a:lnTo>
                  <a:lnTo>
                    <a:pt x="16561" y="452"/>
                  </a:lnTo>
                  <a:lnTo>
                    <a:pt x="19759" y="194"/>
                  </a:lnTo>
                  <a:cubicBezTo>
                    <a:pt x="20120" y="143"/>
                    <a:pt x="20533" y="91"/>
                    <a:pt x="20894" y="40"/>
                  </a:cubicBezTo>
                  <a:cubicBezTo>
                    <a:pt x="20713" y="14"/>
                    <a:pt x="20520" y="1"/>
                    <a:pt x="2032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>
              <a:off x="2128850" y="4872000"/>
              <a:ext cx="532675" cy="357275"/>
            </a:xfrm>
            <a:custGeom>
              <a:avLst/>
              <a:gdLst/>
              <a:ahLst/>
              <a:cxnLst/>
              <a:rect l="l" t="t" r="r" b="b"/>
              <a:pathLst>
                <a:path w="21307" h="14291" extrusionOk="0">
                  <a:moveTo>
                    <a:pt x="1" y="1961"/>
                  </a:moveTo>
                  <a:cubicBezTo>
                    <a:pt x="32" y="1987"/>
                    <a:pt x="63" y="2013"/>
                    <a:pt x="94" y="2040"/>
                  </a:cubicBezTo>
                  <a:lnTo>
                    <a:pt x="94" y="2040"/>
                  </a:lnTo>
                  <a:cubicBezTo>
                    <a:pt x="79" y="2013"/>
                    <a:pt x="66" y="1987"/>
                    <a:pt x="52" y="1961"/>
                  </a:cubicBezTo>
                  <a:close/>
                  <a:moveTo>
                    <a:pt x="11453" y="0"/>
                  </a:moveTo>
                  <a:lnTo>
                    <a:pt x="11350" y="516"/>
                  </a:lnTo>
                  <a:cubicBezTo>
                    <a:pt x="11092" y="2580"/>
                    <a:pt x="10834" y="4798"/>
                    <a:pt x="10525" y="7171"/>
                  </a:cubicBezTo>
                  <a:cubicBezTo>
                    <a:pt x="10238" y="9318"/>
                    <a:pt x="9996" y="11376"/>
                    <a:pt x="9758" y="13264"/>
                  </a:cubicBezTo>
                  <a:lnTo>
                    <a:pt x="9758" y="13264"/>
                  </a:lnTo>
                  <a:lnTo>
                    <a:pt x="2890" y="5211"/>
                  </a:lnTo>
                  <a:cubicBezTo>
                    <a:pt x="2064" y="4179"/>
                    <a:pt x="1342" y="3405"/>
                    <a:pt x="826" y="2786"/>
                  </a:cubicBezTo>
                  <a:cubicBezTo>
                    <a:pt x="595" y="2508"/>
                    <a:pt x="363" y="2272"/>
                    <a:pt x="94" y="2040"/>
                  </a:cubicBezTo>
                  <a:lnTo>
                    <a:pt x="94" y="2040"/>
                  </a:lnTo>
                  <a:cubicBezTo>
                    <a:pt x="251" y="2323"/>
                    <a:pt x="487" y="2606"/>
                    <a:pt x="723" y="2889"/>
                  </a:cubicBezTo>
                  <a:cubicBezTo>
                    <a:pt x="1239" y="3508"/>
                    <a:pt x="1910" y="4334"/>
                    <a:pt x="2735" y="5365"/>
                  </a:cubicBezTo>
                  <a:cubicBezTo>
                    <a:pt x="4489" y="7532"/>
                    <a:pt x="6914" y="10473"/>
                    <a:pt x="9751" y="13877"/>
                  </a:cubicBezTo>
                  <a:lnTo>
                    <a:pt x="10009" y="14290"/>
                  </a:lnTo>
                  <a:lnTo>
                    <a:pt x="10112" y="13774"/>
                  </a:lnTo>
                  <a:cubicBezTo>
                    <a:pt x="10370" y="11762"/>
                    <a:pt x="10628" y="9544"/>
                    <a:pt x="10937" y="7223"/>
                  </a:cubicBezTo>
                  <a:cubicBezTo>
                    <a:pt x="11222" y="5041"/>
                    <a:pt x="11463" y="2991"/>
                    <a:pt x="11740" y="1071"/>
                  </a:cubicBezTo>
                  <a:lnTo>
                    <a:pt x="11740" y="1071"/>
                  </a:lnTo>
                  <a:cubicBezTo>
                    <a:pt x="14436" y="4258"/>
                    <a:pt x="16785" y="7049"/>
                    <a:pt x="18469" y="9080"/>
                  </a:cubicBezTo>
                  <a:lnTo>
                    <a:pt x="20533" y="11504"/>
                  </a:lnTo>
                  <a:cubicBezTo>
                    <a:pt x="20791" y="11762"/>
                    <a:pt x="21049" y="12072"/>
                    <a:pt x="21307" y="12330"/>
                  </a:cubicBezTo>
                  <a:cubicBezTo>
                    <a:pt x="21100" y="11969"/>
                    <a:pt x="20894" y="11711"/>
                    <a:pt x="20636" y="11401"/>
                  </a:cubicBezTo>
                  <a:lnTo>
                    <a:pt x="18676" y="8925"/>
                  </a:lnTo>
                  <a:cubicBezTo>
                    <a:pt x="16922" y="6758"/>
                    <a:pt x="14497" y="3818"/>
                    <a:pt x="11763" y="361"/>
                  </a:cubicBezTo>
                  <a:lnTo>
                    <a:pt x="1145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>
              <a:off x="775975" y="4144600"/>
              <a:ext cx="522350" cy="279575"/>
            </a:xfrm>
            <a:custGeom>
              <a:avLst/>
              <a:gdLst/>
              <a:ahLst/>
              <a:cxnLst/>
              <a:rect l="l" t="t" r="r" b="b"/>
              <a:pathLst>
                <a:path w="20894" h="11183" extrusionOk="0">
                  <a:moveTo>
                    <a:pt x="20893" y="1"/>
                  </a:moveTo>
                  <a:cubicBezTo>
                    <a:pt x="20532" y="1"/>
                    <a:pt x="20171" y="1"/>
                    <a:pt x="19758" y="52"/>
                  </a:cubicBezTo>
                  <a:lnTo>
                    <a:pt x="16560" y="207"/>
                  </a:lnTo>
                  <a:lnTo>
                    <a:pt x="5520" y="826"/>
                  </a:lnTo>
                  <a:lnTo>
                    <a:pt x="5056" y="878"/>
                  </a:lnTo>
                  <a:lnTo>
                    <a:pt x="5417" y="1187"/>
                  </a:lnTo>
                  <a:cubicBezTo>
                    <a:pt x="6913" y="2632"/>
                    <a:pt x="8564" y="4179"/>
                    <a:pt x="10215" y="5779"/>
                  </a:cubicBezTo>
                  <a:lnTo>
                    <a:pt x="14768" y="10044"/>
                  </a:lnTo>
                  <a:lnTo>
                    <a:pt x="14768" y="10044"/>
                  </a:lnTo>
                  <a:lnTo>
                    <a:pt x="4282" y="10783"/>
                  </a:lnTo>
                  <a:cubicBezTo>
                    <a:pt x="2992" y="10886"/>
                    <a:pt x="1960" y="10937"/>
                    <a:pt x="1135" y="11041"/>
                  </a:cubicBezTo>
                  <a:cubicBezTo>
                    <a:pt x="774" y="11041"/>
                    <a:pt x="361" y="11092"/>
                    <a:pt x="0" y="11144"/>
                  </a:cubicBezTo>
                  <a:cubicBezTo>
                    <a:pt x="206" y="11169"/>
                    <a:pt x="400" y="11182"/>
                    <a:pt x="587" y="11182"/>
                  </a:cubicBezTo>
                  <a:cubicBezTo>
                    <a:pt x="774" y="11182"/>
                    <a:pt x="955" y="11169"/>
                    <a:pt x="1135" y="11144"/>
                  </a:cubicBezTo>
                  <a:lnTo>
                    <a:pt x="4334" y="11041"/>
                  </a:lnTo>
                  <a:lnTo>
                    <a:pt x="15270" y="10421"/>
                  </a:lnTo>
                  <a:lnTo>
                    <a:pt x="15786" y="10370"/>
                  </a:lnTo>
                  <a:lnTo>
                    <a:pt x="15425" y="10060"/>
                  </a:lnTo>
                  <a:cubicBezTo>
                    <a:pt x="13877" y="8616"/>
                    <a:pt x="12226" y="7068"/>
                    <a:pt x="10524" y="5417"/>
                  </a:cubicBezTo>
                  <a:lnTo>
                    <a:pt x="6028" y="1256"/>
                  </a:lnTo>
                  <a:lnTo>
                    <a:pt x="6028" y="1256"/>
                  </a:lnTo>
                  <a:lnTo>
                    <a:pt x="16611" y="465"/>
                  </a:lnTo>
                  <a:lnTo>
                    <a:pt x="19758" y="155"/>
                  </a:lnTo>
                  <a:cubicBezTo>
                    <a:pt x="20171" y="155"/>
                    <a:pt x="20532" y="104"/>
                    <a:pt x="208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>
              <a:off x="1490450" y="4896500"/>
              <a:ext cx="522350" cy="279575"/>
            </a:xfrm>
            <a:custGeom>
              <a:avLst/>
              <a:gdLst/>
              <a:ahLst/>
              <a:cxnLst/>
              <a:rect l="l" t="t" r="r" b="b"/>
              <a:pathLst>
                <a:path w="20894" h="11183" extrusionOk="0">
                  <a:moveTo>
                    <a:pt x="19759" y="0"/>
                  </a:moveTo>
                  <a:lnTo>
                    <a:pt x="16560" y="155"/>
                  </a:lnTo>
                  <a:cubicBezTo>
                    <a:pt x="13775" y="362"/>
                    <a:pt x="9957" y="568"/>
                    <a:pt x="5521" y="826"/>
                  </a:cubicBezTo>
                  <a:lnTo>
                    <a:pt x="5056" y="877"/>
                  </a:lnTo>
                  <a:lnTo>
                    <a:pt x="5366" y="1187"/>
                  </a:lnTo>
                  <a:lnTo>
                    <a:pt x="10215" y="5727"/>
                  </a:lnTo>
                  <a:lnTo>
                    <a:pt x="14763" y="10035"/>
                  </a:lnTo>
                  <a:lnTo>
                    <a:pt x="14763" y="10035"/>
                  </a:lnTo>
                  <a:cubicBezTo>
                    <a:pt x="10573" y="10284"/>
                    <a:pt x="6971" y="10532"/>
                    <a:pt x="4283" y="10731"/>
                  </a:cubicBezTo>
                  <a:cubicBezTo>
                    <a:pt x="2993" y="10834"/>
                    <a:pt x="1910" y="10937"/>
                    <a:pt x="1136" y="10989"/>
                  </a:cubicBezTo>
                  <a:cubicBezTo>
                    <a:pt x="723" y="11040"/>
                    <a:pt x="362" y="11040"/>
                    <a:pt x="1" y="11143"/>
                  </a:cubicBezTo>
                  <a:cubicBezTo>
                    <a:pt x="181" y="11169"/>
                    <a:pt x="362" y="11182"/>
                    <a:pt x="549" y="11182"/>
                  </a:cubicBezTo>
                  <a:cubicBezTo>
                    <a:pt x="736" y="11182"/>
                    <a:pt x="929" y="11169"/>
                    <a:pt x="1136" y="11143"/>
                  </a:cubicBezTo>
                  <a:cubicBezTo>
                    <a:pt x="1910" y="11092"/>
                    <a:pt x="2993" y="11040"/>
                    <a:pt x="4283" y="10989"/>
                  </a:cubicBezTo>
                  <a:cubicBezTo>
                    <a:pt x="7068" y="10834"/>
                    <a:pt x="10834" y="10628"/>
                    <a:pt x="15271" y="10421"/>
                  </a:cubicBezTo>
                  <a:lnTo>
                    <a:pt x="15735" y="10370"/>
                  </a:lnTo>
                  <a:lnTo>
                    <a:pt x="15374" y="10060"/>
                  </a:lnTo>
                  <a:cubicBezTo>
                    <a:pt x="13878" y="8616"/>
                    <a:pt x="12227" y="7068"/>
                    <a:pt x="10473" y="5417"/>
                  </a:cubicBezTo>
                  <a:cubicBezTo>
                    <a:pt x="8946" y="3937"/>
                    <a:pt x="7418" y="2546"/>
                    <a:pt x="6013" y="1202"/>
                  </a:cubicBezTo>
                  <a:lnTo>
                    <a:pt x="6013" y="1202"/>
                  </a:lnTo>
                  <a:lnTo>
                    <a:pt x="16560" y="413"/>
                  </a:lnTo>
                  <a:lnTo>
                    <a:pt x="19759" y="155"/>
                  </a:lnTo>
                  <a:cubicBezTo>
                    <a:pt x="20120" y="155"/>
                    <a:pt x="20481" y="104"/>
                    <a:pt x="208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>
              <a:off x="3101275" y="2983875"/>
              <a:ext cx="522375" cy="279575"/>
            </a:xfrm>
            <a:custGeom>
              <a:avLst/>
              <a:gdLst/>
              <a:ahLst/>
              <a:cxnLst/>
              <a:rect l="l" t="t" r="r" b="b"/>
              <a:pathLst>
                <a:path w="20895" h="11183" extrusionOk="0">
                  <a:moveTo>
                    <a:pt x="20894" y="1"/>
                  </a:moveTo>
                  <a:cubicBezTo>
                    <a:pt x="20533" y="1"/>
                    <a:pt x="20120" y="1"/>
                    <a:pt x="19759" y="52"/>
                  </a:cubicBezTo>
                  <a:lnTo>
                    <a:pt x="16561" y="207"/>
                  </a:lnTo>
                  <a:cubicBezTo>
                    <a:pt x="13775" y="362"/>
                    <a:pt x="9957" y="568"/>
                    <a:pt x="5521" y="878"/>
                  </a:cubicBezTo>
                  <a:lnTo>
                    <a:pt x="5057" y="878"/>
                  </a:lnTo>
                  <a:lnTo>
                    <a:pt x="5418" y="1187"/>
                  </a:lnTo>
                  <a:lnTo>
                    <a:pt x="10215" y="5778"/>
                  </a:lnTo>
                  <a:lnTo>
                    <a:pt x="14768" y="10044"/>
                  </a:lnTo>
                  <a:lnTo>
                    <a:pt x="14768" y="10044"/>
                  </a:lnTo>
                  <a:cubicBezTo>
                    <a:pt x="10550" y="10338"/>
                    <a:pt x="6963" y="10584"/>
                    <a:pt x="4283" y="10782"/>
                  </a:cubicBezTo>
                  <a:cubicBezTo>
                    <a:pt x="2993" y="10886"/>
                    <a:pt x="1910" y="10937"/>
                    <a:pt x="1136" y="11040"/>
                  </a:cubicBezTo>
                  <a:cubicBezTo>
                    <a:pt x="723" y="11040"/>
                    <a:pt x="362" y="11092"/>
                    <a:pt x="1" y="11144"/>
                  </a:cubicBezTo>
                  <a:cubicBezTo>
                    <a:pt x="182" y="11169"/>
                    <a:pt x="375" y="11182"/>
                    <a:pt x="568" y="11182"/>
                  </a:cubicBezTo>
                  <a:cubicBezTo>
                    <a:pt x="762" y="11182"/>
                    <a:pt x="955" y="11169"/>
                    <a:pt x="1136" y="11144"/>
                  </a:cubicBezTo>
                  <a:cubicBezTo>
                    <a:pt x="1910" y="11144"/>
                    <a:pt x="2993" y="11092"/>
                    <a:pt x="4283" y="11040"/>
                  </a:cubicBezTo>
                  <a:cubicBezTo>
                    <a:pt x="7069" y="10886"/>
                    <a:pt x="10886" y="10679"/>
                    <a:pt x="15271" y="10421"/>
                  </a:cubicBezTo>
                  <a:lnTo>
                    <a:pt x="15735" y="10370"/>
                  </a:lnTo>
                  <a:lnTo>
                    <a:pt x="15426" y="10060"/>
                  </a:lnTo>
                  <a:cubicBezTo>
                    <a:pt x="13878" y="8616"/>
                    <a:pt x="12227" y="7068"/>
                    <a:pt x="10525" y="5469"/>
                  </a:cubicBezTo>
                  <a:lnTo>
                    <a:pt x="6025" y="1256"/>
                  </a:lnTo>
                  <a:lnTo>
                    <a:pt x="6025" y="1256"/>
                  </a:lnTo>
                  <a:lnTo>
                    <a:pt x="16561" y="465"/>
                  </a:lnTo>
                  <a:lnTo>
                    <a:pt x="19759" y="155"/>
                  </a:lnTo>
                  <a:cubicBezTo>
                    <a:pt x="20120" y="155"/>
                    <a:pt x="20533" y="104"/>
                    <a:pt x="20894" y="52"/>
                  </a:cubicBezTo>
                  <a:lnTo>
                    <a:pt x="208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>
              <a:off x="2791750" y="4764050"/>
              <a:ext cx="1078225" cy="567300"/>
            </a:xfrm>
            <a:custGeom>
              <a:avLst/>
              <a:gdLst/>
              <a:ahLst/>
              <a:cxnLst/>
              <a:rect l="l" t="t" r="r" b="b"/>
              <a:pathLst>
                <a:path w="43129" h="22692" extrusionOk="0">
                  <a:moveTo>
                    <a:pt x="21069" y="1"/>
                  </a:moveTo>
                  <a:cubicBezTo>
                    <a:pt x="20944" y="1"/>
                    <a:pt x="20833" y="12"/>
                    <a:pt x="20739" y="36"/>
                  </a:cubicBezTo>
                  <a:cubicBezTo>
                    <a:pt x="16045" y="1223"/>
                    <a:pt x="1910" y="5298"/>
                    <a:pt x="1910" y="5298"/>
                  </a:cubicBezTo>
                  <a:lnTo>
                    <a:pt x="1" y="22168"/>
                  </a:lnTo>
                  <a:cubicBezTo>
                    <a:pt x="1" y="22168"/>
                    <a:pt x="4560" y="22691"/>
                    <a:pt x="8155" y="22691"/>
                  </a:cubicBezTo>
                  <a:cubicBezTo>
                    <a:pt x="9213" y="22691"/>
                    <a:pt x="10187" y="22646"/>
                    <a:pt x="10938" y="22529"/>
                  </a:cubicBezTo>
                  <a:cubicBezTo>
                    <a:pt x="14239" y="22065"/>
                    <a:pt x="18469" y="14997"/>
                    <a:pt x="18469" y="14997"/>
                  </a:cubicBezTo>
                  <a:cubicBezTo>
                    <a:pt x="18469" y="14997"/>
                    <a:pt x="23577" y="15358"/>
                    <a:pt x="26053" y="15668"/>
                  </a:cubicBezTo>
                  <a:cubicBezTo>
                    <a:pt x="28429" y="15965"/>
                    <a:pt x="29143" y="21631"/>
                    <a:pt x="31659" y="21631"/>
                  </a:cubicBezTo>
                  <a:cubicBezTo>
                    <a:pt x="31764" y="21631"/>
                    <a:pt x="31873" y="21621"/>
                    <a:pt x="31985" y="21600"/>
                  </a:cubicBezTo>
                  <a:cubicBezTo>
                    <a:pt x="34823" y="21084"/>
                    <a:pt x="33327" y="16338"/>
                    <a:pt x="33327" y="16338"/>
                  </a:cubicBezTo>
                  <a:lnTo>
                    <a:pt x="33327" y="16338"/>
                  </a:lnTo>
                  <a:cubicBezTo>
                    <a:pt x="33361" y="16339"/>
                    <a:pt x="33395" y="16340"/>
                    <a:pt x="33428" y="16340"/>
                  </a:cubicBezTo>
                  <a:cubicBezTo>
                    <a:pt x="36283" y="16340"/>
                    <a:pt x="34771" y="12005"/>
                    <a:pt x="34771" y="12005"/>
                  </a:cubicBezTo>
                  <a:lnTo>
                    <a:pt x="34771" y="12005"/>
                  </a:lnTo>
                  <a:cubicBezTo>
                    <a:pt x="37329" y="13208"/>
                    <a:pt x="39324" y="13815"/>
                    <a:pt x="40677" y="13815"/>
                  </a:cubicBezTo>
                  <a:cubicBezTo>
                    <a:pt x="41643" y="13815"/>
                    <a:pt x="42281" y="13505"/>
                    <a:pt x="42561" y="12882"/>
                  </a:cubicBezTo>
                  <a:cubicBezTo>
                    <a:pt x="43128" y="11489"/>
                    <a:pt x="35700" y="7104"/>
                    <a:pt x="35700" y="7104"/>
                  </a:cubicBezTo>
                  <a:cubicBezTo>
                    <a:pt x="30614" y="3877"/>
                    <a:pt x="23350" y="1"/>
                    <a:pt x="2106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>
              <a:off x="3440475" y="4920825"/>
              <a:ext cx="194775" cy="121600"/>
            </a:xfrm>
            <a:custGeom>
              <a:avLst/>
              <a:gdLst/>
              <a:ahLst/>
              <a:cxnLst/>
              <a:rect l="l" t="t" r="r" b="b"/>
              <a:pathLst>
                <a:path w="7791" h="4864" extrusionOk="0">
                  <a:moveTo>
                    <a:pt x="79" y="0"/>
                  </a:moveTo>
                  <a:cubicBezTo>
                    <a:pt x="66" y="0"/>
                    <a:pt x="57" y="3"/>
                    <a:pt x="52" y="8"/>
                  </a:cubicBezTo>
                  <a:cubicBezTo>
                    <a:pt x="1" y="111"/>
                    <a:pt x="1651" y="1297"/>
                    <a:pt x="3767" y="2587"/>
                  </a:cubicBezTo>
                  <a:cubicBezTo>
                    <a:pt x="5784" y="3866"/>
                    <a:pt x="7473" y="4864"/>
                    <a:pt x="7714" y="4864"/>
                  </a:cubicBezTo>
                  <a:cubicBezTo>
                    <a:pt x="7726" y="4864"/>
                    <a:pt x="7734" y="4862"/>
                    <a:pt x="7739" y="4857"/>
                  </a:cubicBezTo>
                  <a:cubicBezTo>
                    <a:pt x="7790" y="4754"/>
                    <a:pt x="6140" y="3567"/>
                    <a:pt x="4024" y="2226"/>
                  </a:cubicBezTo>
                  <a:cubicBezTo>
                    <a:pt x="2012" y="950"/>
                    <a:pt x="326" y="0"/>
                    <a:pt x="7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8"/>
            <p:cNvSpPr/>
            <p:nvPr/>
          </p:nvSpPr>
          <p:spPr>
            <a:xfrm>
              <a:off x="3419850" y="4989150"/>
              <a:ext cx="232150" cy="106200"/>
            </a:xfrm>
            <a:custGeom>
              <a:avLst/>
              <a:gdLst/>
              <a:ahLst/>
              <a:cxnLst/>
              <a:rect l="l" t="t" r="r" b="b"/>
              <a:pathLst>
                <a:path w="9286" h="4248" extrusionOk="0">
                  <a:moveTo>
                    <a:pt x="80" y="0"/>
                  </a:moveTo>
                  <a:cubicBezTo>
                    <a:pt x="64" y="0"/>
                    <a:pt x="55" y="3"/>
                    <a:pt x="52" y="9"/>
                  </a:cubicBezTo>
                  <a:cubicBezTo>
                    <a:pt x="0" y="112"/>
                    <a:pt x="2012" y="1144"/>
                    <a:pt x="4540" y="2330"/>
                  </a:cubicBezTo>
                  <a:cubicBezTo>
                    <a:pt x="6981" y="3404"/>
                    <a:pt x="8960" y="4247"/>
                    <a:pt x="9209" y="4247"/>
                  </a:cubicBezTo>
                  <a:cubicBezTo>
                    <a:pt x="9223" y="4247"/>
                    <a:pt x="9232" y="4245"/>
                    <a:pt x="9234" y="4239"/>
                  </a:cubicBezTo>
                  <a:cubicBezTo>
                    <a:pt x="9286" y="4136"/>
                    <a:pt x="7274" y="3104"/>
                    <a:pt x="4746" y="1918"/>
                  </a:cubicBezTo>
                  <a:cubicBezTo>
                    <a:pt x="2361" y="798"/>
                    <a:pt x="344" y="0"/>
                    <a:pt x="8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8"/>
            <p:cNvSpPr/>
            <p:nvPr/>
          </p:nvSpPr>
          <p:spPr>
            <a:xfrm>
              <a:off x="3458525" y="5152125"/>
              <a:ext cx="158675" cy="23975"/>
            </a:xfrm>
            <a:custGeom>
              <a:avLst/>
              <a:gdLst/>
              <a:ahLst/>
              <a:cxnLst/>
              <a:rect l="l" t="t" r="r" b="b"/>
              <a:pathLst>
                <a:path w="6347" h="959" extrusionOk="0">
                  <a:moveTo>
                    <a:pt x="333" y="1"/>
                  </a:moveTo>
                  <a:cubicBezTo>
                    <a:pt x="152" y="1"/>
                    <a:pt x="52" y="14"/>
                    <a:pt x="52" y="41"/>
                  </a:cubicBezTo>
                  <a:cubicBezTo>
                    <a:pt x="1" y="196"/>
                    <a:pt x="1394" y="454"/>
                    <a:pt x="3148" y="712"/>
                  </a:cubicBezTo>
                  <a:cubicBezTo>
                    <a:pt x="4432" y="863"/>
                    <a:pt x="5550" y="959"/>
                    <a:pt x="6057" y="959"/>
                  </a:cubicBezTo>
                  <a:cubicBezTo>
                    <a:pt x="6242" y="959"/>
                    <a:pt x="6346" y="946"/>
                    <a:pt x="6346" y="918"/>
                  </a:cubicBezTo>
                  <a:cubicBezTo>
                    <a:pt x="6346" y="815"/>
                    <a:pt x="4953" y="506"/>
                    <a:pt x="3199" y="248"/>
                  </a:cubicBezTo>
                  <a:cubicBezTo>
                    <a:pt x="1915" y="97"/>
                    <a:pt x="825" y="1"/>
                    <a:pt x="33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>
              <a:off x="2082425" y="238475"/>
              <a:ext cx="1609575" cy="1111500"/>
            </a:xfrm>
            <a:custGeom>
              <a:avLst/>
              <a:gdLst/>
              <a:ahLst/>
              <a:cxnLst/>
              <a:rect l="l" t="t" r="r" b="b"/>
              <a:pathLst>
                <a:path w="64383" h="44460" extrusionOk="0">
                  <a:moveTo>
                    <a:pt x="48824" y="1"/>
                  </a:moveTo>
                  <a:cubicBezTo>
                    <a:pt x="46836" y="1"/>
                    <a:pt x="44828" y="402"/>
                    <a:pt x="42922" y="1224"/>
                  </a:cubicBezTo>
                  <a:cubicBezTo>
                    <a:pt x="40445" y="2359"/>
                    <a:pt x="38279" y="4216"/>
                    <a:pt x="35596" y="4887"/>
                  </a:cubicBezTo>
                  <a:cubicBezTo>
                    <a:pt x="34771" y="5087"/>
                    <a:pt x="33939" y="5166"/>
                    <a:pt x="33102" y="5166"/>
                  </a:cubicBezTo>
                  <a:cubicBezTo>
                    <a:pt x="30697" y="5166"/>
                    <a:pt x="28257" y="4509"/>
                    <a:pt x="25846" y="4165"/>
                  </a:cubicBezTo>
                  <a:cubicBezTo>
                    <a:pt x="25164" y="4078"/>
                    <a:pt x="24454" y="4028"/>
                    <a:pt x="23741" y="4028"/>
                  </a:cubicBezTo>
                  <a:cubicBezTo>
                    <a:pt x="21062" y="4028"/>
                    <a:pt x="18348" y="4739"/>
                    <a:pt x="16921" y="6899"/>
                  </a:cubicBezTo>
                  <a:cubicBezTo>
                    <a:pt x="15735" y="8653"/>
                    <a:pt x="15632" y="11077"/>
                    <a:pt x="14136" y="12573"/>
                  </a:cubicBezTo>
                  <a:cubicBezTo>
                    <a:pt x="12021" y="14585"/>
                    <a:pt x="8564" y="13708"/>
                    <a:pt x="5778" y="14534"/>
                  </a:cubicBezTo>
                  <a:cubicBezTo>
                    <a:pt x="2993" y="15359"/>
                    <a:pt x="929" y="17732"/>
                    <a:pt x="413" y="20621"/>
                  </a:cubicBezTo>
                  <a:cubicBezTo>
                    <a:pt x="1" y="23510"/>
                    <a:pt x="929" y="26399"/>
                    <a:pt x="2993" y="28463"/>
                  </a:cubicBezTo>
                  <a:cubicBezTo>
                    <a:pt x="4128" y="29649"/>
                    <a:pt x="5624" y="30629"/>
                    <a:pt x="6294" y="32125"/>
                  </a:cubicBezTo>
                  <a:cubicBezTo>
                    <a:pt x="7171" y="34034"/>
                    <a:pt x="6449" y="36304"/>
                    <a:pt x="6088" y="38419"/>
                  </a:cubicBezTo>
                  <a:cubicBezTo>
                    <a:pt x="5675" y="40534"/>
                    <a:pt x="5933" y="43165"/>
                    <a:pt x="7842" y="44145"/>
                  </a:cubicBezTo>
                  <a:cubicBezTo>
                    <a:pt x="8275" y="44362"/>
                    <a:pt x="8719" y="44460"/>
                    <a:pt x="9149" y="44460"/>
                  </a:cubicBezTo>
                  <a:cubicBezTo>
                    <a:pt x="10974" y="44460"/>
                    <a:pt x="12544" y="42693"/>
                    <a:pt x="11917" y="40689"/>
                  </a:cubicBezTo>
                  <a:lnTo>
                    <a:pt x="57212" y="25367"/>
                  </a:lnTo>
                  <a:cubicBezTo>
                    <a:pt x="59172" y="24439"/>
                    <a:pt x="60719" y="22891"/>
                    <a:pt x="61648" y="20931"/>
                  </a:cubicBezTo>
                  <a:cubicBezTo>
                    <a:pt x="64382" y="15462"/>
                    <a:pt x="63454" y="8911"/>
                    <a:pt x="59327" y="4423"/>
                  </a:cubicBezTo>
                  <a:cubicBezTo>
                    <a:pt x="56497" y="1524"/>
                    <a:pt x="52698" y="1"/>
                    <a:pt x="488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>
              <a:off x="2357125" y="661875"/>
              <a:ext cx="1194300" cy="2327175"/>
            </a:xfrm>
            <a:custGeom>
              <a:avLst/>
              <a:gdLst/>
              <a:ahLst/>
              <a:cxnLst/>
              <a:rect l="l" t="t" r="r" b="b"/>
              <a:pathLst>
                <a:path w="47772" h="93087" extrusionOk="0">
                  <a:moveTo>
                    <a:pt x="27279" y="0"/>
                  </a:moveTo>
                  <a:cubicBezTo>
                    <a:pt x="18388" y="0"/>
                    <a:pt x="9543" y="2653"/>
                    <a:pt x="1961" y="7864"/>
                  </a:cubicBezTo>
                  <a:lnTo>
                    <a:pt x="1" y="9205"/>
                  </a:lnTo>
                  <a:lnTo>
                    <a:pt x="929" y="77146"/>
                  </a:lnTo>
                  <a:cubicBezTo>
                    <a:pt x="1084" y="85968"/>
                    <a:pt x="8306" y="93087"/>
                    <a:pt x="17128" y="93087"/>
                  </a:cubicBezTo>
                  <a:cubicBezTo>
                    <a:pt x="26156" y="93087"/>
                    <a:pt x="33430" y="85710"/>
                    <a:pt x="33275" y="76682"/>
                  </a:cubicBezTo>
                  <a:lnTo>
                    <a:pt x="33069" y="61257"/>
                  </a:lnTo>
                  <a:cubicBezTo>
                    <a:pt x="33069" y="61257"/>
                    <a:pt x="46069" y="59968"/>
                    <a:pt x="46894" y="47122"/>
                  </a:cubicBezTo>
                  <a:cubicBezTo>
                    <a:pt x="47771" y="34277"/>
                    <a:pt x="47152" y="4665"/>
                    <a:pt x="47152" y="4665"/>
                  </a:cubicBezTo>
                  <a:cubicBezTo>
                    <a:pt x="40860" y="1541"/>
                    <a:pt x="34056" y="0"/>
                    <a:pt x="2727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>
              <a:off x="3394050" y="1263750"/>
              <a:ext cx="121250" cy="96425"/>
            </a:xfrm>
            <a:custGeom>
              <a:avLst/>
              <a:gdLst/>
              <a:ahLst/>
              <a:cxnLst/>
              <a:rect l="l" t="t" r="r" b="b"/>
              <a:pathLst>
                <a:path w="4850" h="3857" extrusionOk="0">
                  <a:moveTo>
                    <a:pt x="2425" y="0"/>
                  </a:moveTo>
                  <a:cubicBezTo>
                    <a:pt x="2373" y="0"/>
                    <a:pt x="2322" y="13"/>
                    <a:pt x="2270" y="39"/>
                  </a:cubicBezTo>
                  <a:cubicBezTo>
                    <a:pt x="0" y="245"/>
                    <a:pt x="0" y="3547"/>
                    <a:pt x="2270" y="3856"/>
                  </a:cubicBezTo>
                  <a:lnTo>
                    <a:pt x="2580" y="3856"/>
                  </a:lnTo>
                  <a:cubicBezTo>
                    <a:pt x="4850" y="3599"/>
                    <a:pt x="4850" y="297"/>
                    <a:pt x="2580" y="39"/>
                  </a:cubicBezTo>
                  <a:cubicBezTo>
                    <a:pt x="2528" y="13"/>
                    <a:pt x="2477" y="0"/>
                    <a:pt x="24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>
              <a:off x="3348900" y="1207150"/>
              <a:ext cx="167700" cy="50525"/>
            </a:xfrm>
            <a:custGeom>
              <a:avLst/>
              <a:gdLst/>
              <a:ahLst/>
              <a:cxnLst/>
              <a:rect l="l" t="t" r="r" b="b"/>
              <a:pathLst>
                <a:path w="6708" h="2021" extrusionOk="0">
                  <a:moveTo>
                    <a:pt x="3215" y="0"/>
                  </a:moveTo>
                  <a:cubicBezTo>
                    <a:pt x="2387" y="0"/>
                    <a:pt x="1553" y="235"/>
                    <a:pt x="826" y="704"/>
                  </a:cubicBezTo>
                  <a:cubicBezTo>
                    <a:pt x="207" y="1065"/>
                    <a:pt x="1" y="1478"/>
                    <a:pt x="104" y="1581"/>
                  </a:cubicBezTo>
                  <a:cubicBezTo>
                    <a:pt x="127" y="1604"/>
                    <a:pt x="164" y="1614"/>
                    <a:pt x="213" y="1614"/>
                  </a:cubicBezTo>
                  <a:cubicBezTo>
                    <a:pt x="579" y="1614"/>
                    <a:pt x="1646" y="1056"/>
                    <a:pt x="3090" y="1056"/>
                  </a:cubicBezTo>
                  <a:cubicBezTo>
                    <a:pt x="3193" y="1056"/>
                    <a:pt x="3299" y="1059"/>
                    <a:pt x="3406" y="1065"/>
                  </a:cubicBezTo>
                  <a:cubicBezTo>
                    <a:pt x="5001" y="1159"/>
                    <a:pt x="6127" y="2021"/>
                    <a:pt x="6512" y="2021"/>
                  </a:cubicBezTo>
                  <a:cubicBezTo>
                    <a:pt x="6550" y="2021"/>
                    <a:pt x="6581" y="2012"/>
                    <a:pt x="6604" y="1993"/>
                  </a:cubicBezTo>
                  <a:cubicBezTo>
                    <a:pt x="6707" y="1890"/>
                    <a:pt x="6501" y="1478"/>
                    <a:pt x="5985" y="1013"/>
                  </a:cubicBezTo>
                  <a:cubicBezTo>
                    <a:pt x="5197" y="338"/>
                    <a:pt x="4210" y="0"/>
                    <a:pt x="32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8"/>
            <p:cNvSpPr/>
            <p:nvPr/>
          </p:nvSpPr>
          <p:spPr>
            <a:xfrm>
              <a:off x="2914725" y="1259650"/>
              <a:ext cx="120825" cy="93650"/>
            </a:xfrm>
            <a:custGeom>
              <a:avLst/>
              <a:gdLst/>
              <a:ahLst/>
              <a:cxnLst/>
              <a:rect l="l" t="t" r="r" b="b"/>
              <a:pathLst>
                <a:path w="4833" h="3746" extrusionOk="0">
                  <a:moveTo>
                    <a:pt x="2395" y="1"/>
                  </a:moveTo>
                  <a:cubicBezTo>
                    <a:pt x="1808" y="1"/>
                    <a:pt x="1238" y="286"/>
                    <a:pt x="860" y="822"/>
                  </a:cubicBezTo>
                  <a:cubicBezTo>
                    <a:pt x="1" y="2063"/>
                    <a:pt x="952" y="3745"/>
                    <a:pt x="2406" y="3745"/>
                  </a:cubicBezTo>
                  <a:cubicBezTo>
                    <a:pt x="2524" y="3745"/>
                    <a:pt x="2645" y="3734"/>
                    <a:pt x="2768" y="3711"/>
                  </a:cubicBezTo>
                  <a:cubicBezTo>
                    <a:pt x="4368" y="3401"/>
                    <a:pt x="4832" y="1286"/>
                    <a:pt x="3491" y="358"/>
                  </a:cubicBezTo>
                  <a:cubicBezTo>
                    <a:pt x="3149" y="117"/>
                    <a:pt x="2769" y="1"/>
                    <a:pt x="23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8"/>
            <p:cNvSpPr/>
            <p:nvPr/>
          </p:nvSpPr>
          <p:spPr>
            <a:xfrm>
              <a:off x="2866575" y="1219300"/>
              <a:ext cx="166375" cy="51275"/>
            </a:xfrm>
            <a:custGeom>
              <a:avLst/>
              <a:gdLst/>
              <a:ahLst/>
              <a:cxnLst/>
              <a:rect l="l" t="t" r="r" b="b"/>
              <a:pathLst>
                <a:path w="6655" h="2051" extrusionOk="0">
                  <a:moveTo>
                    <a:pt x="3153" y="0"/>
                  </a:moveTo>
                  <a:cubicBezTo>
                    <a:pt x="2345" y="0"/>
                    <a:pt x="1534" y="225"/>
                    <a:pt x="825" y="682"/>
                  </a:cubicBezTo>
                  <a:cubicBezTo>
                    <a:pt x="206" y="1095"/>
                    <a:pt x="0" y="1507"/>
                    <a:pt x="103" y="1611"/>
                  </a:cubicBezTo>
                  <a:cubicBezTo>
                    <a:pt x="120" y="1634"/>
                    <a:pt x="153" y="1644"/>
                    <a:pt x="199" y="1644"/>
                  </a:cubicBezTo>
                  <a:cubicBezTo>
                    <a:pt x="540" y="1644"/>
                    <a:pt x="1640" y="1086"/>
                    <a:pt x="3089" y="1086"/>
                  </a:cubicBezTo>
                  <a:cubicBezTo>
                    <a:pt x="3192" y="1086"/>
                    <a:pt x="3298" y="1089"/>
                    <a:pt x="3405" y="1095"/>
                  </a:cubicBezTo>
                  <a:cubicBezTo>
                    <a:pt x="5000" y="1189"/>
                    <a:pt x="6126" y="2051"/>
                    <a:pt x="6472" y="2051"/>
                  </a:cubicBezTo>
                  <a:cubicBezTo>
                    <a:pt x="6506" y="2051"/>
                    <a:pt x="6533" y="2042"/>
                    <a:pt x="6552" y="2023"/>
                  </a:cubicBezTo>
                  <a:cubicBezTo>
                    <a:pt x="6655" y="1920"/>
                    <a:pt x="6500" y="1507"/>
                    <a:pt x="5984" y="1043"/>
                  </a:cubicBezTo>
                  <a:cubicBezTo>
                    <a:pt x="5180" y="354"/>
                    <a:pt x="4168" y="0"/>
                    <a:pt x="3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>
              <a:off x="3176100" y="1258250"/>
              <a:ext cx="130275" cy="393400"/>
            </a:xfrm>
            <a:custGeom>
              <a:avLst/>
              <a:gdLst/>
              <a:ahLst/>
              <a:cxnLst/>
              <a:rect l="l" t="t" r="r" b="b"/>
              <a:pathLst>
                <a:path w="5211" h="15736" extrusionOk="0">
                  <a:moveTo>
                    <a:pt x="464" y="15426"/>
                  </a:moveTo>
                  <a:lnTo>
                    <a:pt x="464" y="15477"/>
                  </a:lnTo>
                  <a:cubicBezTo>
                    <a:pt x="464" y="15467"/>
                    <a:pt x="469" y="15457"/>
                    <a:pt x="479" y="15447"/>
                  </a:cubicBezTo>
                  <a:lnTo>
                    <a:pt x="479" y="15447"/>
                  </a:lnTo>
                  <a:cubicBezTo>
                    <a:pt x="472" y="15440"/>
                    <a:pt x="467" y="15433"/>
                    <a:pt x="464" y="15426"/>
                  </a:cubicBezTo>
                  <a:close/>
                  <a:moveTo>
                    <a:pt x="315" y="1"/>
                  </a:moveTo>
                  <a:cubicBezTo>
                    <a:pt x="313" y="1"/>
                    <a:pt x="311" y="1"/>
                    <a:pt x="310" y="1"/>
                  </a:cubicBezTo>
                  <a:cubicBezTo>
                    <a:pt x="0" y="104"/>
                    <a:pt x="1135" y="4386"/>
                    <a:pt x="2786" y="9648"/>
                  </a:cubicBezTo>
                  <a:cubicBezTo>
                    <a:pt x="3199" y="10886"/>
                    <a:pt x="3611" y="12124"/>
                    <a:pt x="4024" y="13311"/>
                  </a:cubicBezTo>
                  <a:cubicBezTo>
                    <a:pt x="4230" y="13723"/>
                    <a:pt x="4282" y="14188"/>
                    <a:pt x="4282" y="14652"/>
                  </a:cubicBezTo>
                  <a:cubicBezTo>
                    <a:pt x="4230" y="14910"/>
                    <a:pt x="3869" y="14962"/>
                    <a:pt x="3405" y="15013"/>
                  </a:cubicBezTo>
                  <a:cubicBezTo>
                    <a:pt x="1716" y="15158"/>
                    <a:pt x="614" y="15303"/>
                    <a:pt x="479" y="15447"/>
                  </a:cubicBezTo>
                  <a:lnTo>
                    <a:pt x="479" y="15447"/>
                  </a:lnTo>
                  <a:cubicBezTo>
                    <a:pt x="620" y="15590"/>
                    <a:pt x="1684" y="15686"/>
                    <a:pt x="3405" y="15735"/>
                  </a:cubicBezTo>
                  <a:cubicBezTo>
                    <a:pt x="3663" y="15735"/>
                    <a:pt x="3921" y="15684"/>
                    <a:pt x="4179" y="15632"/>
                  </a:cubicBezTo>
                  <a:cubicBezTo>
                    <a:pt x="4591" y="15581"/>
                    <a:pt x="4901" y="15323"/>
                    <a:pt x="5056" y="14962"/>
                  </a:cubicBezTo>
                  <a:cubicBezTo>
                    <a:pt x="5210" y="14291"/>
                    <a:pt x="5159" y="13620"/>
                    <a:pt x="4901" y="13001"/>
                  </a:cubicBezTo>
                  <a:cubicBezTo>
                    <a:pt x="4540" y="11815"/>
                    <a:pt x="4127" y="10577"/>
                    <a:pt x="3766" y="9338"/>
                  </a:cubicBezTo>
                  <a:cubicBezTo>
                    <a:pt x="2125" y="4109"/>
                    <a:pt x="587" y="1"/>
                    <a:pt x="3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>
              <a:off x="3014875" y="1685150"/>
              <a:ext cx="241200" cy="126675"/>
            </a:xfrm>
            <a:custGeom>
              <a:avLst/>
              <a:gdLst/>
              <a:ahLst/>
              <a:cxnLst/>
              <a:rect l="l" t="t" r="r" b="b"/>
              <a:pathLst>
                <a:path w="9648" h="5067" extrusionOk="0">
                  <a:moveTo>
                    <a:pt x="1084" y="1"/>
                  </a:moveTo>
                  <a:cubicBezTo>
                    <a:pt x="1084" y="1"/>
                    <a:pt x="1" y="3044"/>
                    <a:pt x="3767" y="4644"/>
                  </a:cubicBezTo>
                  <a:cubicBezTo>
                    <a:pt x="4470" y="4945"/>
                    <a:pt x="5123" y="5066"/>
                    <a:pt x="5717" y="5066"/>
                  </a:cubicBezTo>
                  <a:cubicBezTo>
                    <a:pt x="8176" y="5066"/>
                    <a:pt x="9648" y="2993"/>
                    <a:pt x="9648" y="2993"/>
                  </a:cubicBezTo>
                  <a:cubicBezTo>
                    <a:pt x="6655" y="2425"/>
                    <a:pt x="3767" y="1393"/>
                    <a:pt x="10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>
              <a:off x="2772425" y="2046275"/>
              <a:ext cx="412725" cy="226125"/>
            </a:xfrm>
            <a:custGeom>
              <a:avLst/>
              <a:gdLst/>
              <a:ahLst/>
              <a:cxnLst/>
              <a:rect l="l" t="t" r="r" b="b"/>
              <a:pathLst>
                <a:path w="16509" h="904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3294" y="9045"/>
                    <a:pt x="15446" y="9045"/>
                  </a:cubicBezTo>
                  <a:cubicBezTo>
                    <a:pt x="15743" y="9045"/>
                    <a:pt x="16046" y="9039"/>
                    <a:pt x="16353" y="9028"/>
                  </a:cubicBezTo>
                  <a:lnTo>
                    <a:pt x="16508" y="5675"/>
                  </a:lnTo>
                  <a:lnTo>
                    <a:pt x="16508" y="5675"/>
                  </a:lnTo>
                  <a:cubicBezTo>
                    <a:pt x="16508" y="5675"/>
                    <a:pt x="16456" y="5677"/>
                    <a:pt x="16356" y="5677"/>
                  </a:cubicBezTo>
                  <a:cubicBezTo>
                    <a:pt x="15203" y="5677"/>
                    <a:pt x="7689" y="5458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2223000" y="577300"/>
              <a:ext cx="1324550" cy="755975"/>
            </a:xfrm>
            <a:custGeom>
              <a:avLst/>
              <a:gdLst/>
              <a:ahLst/>
              <a:cxnLst/>
              <a:rect l="l" t="t" r="r" b="b"/>
              <a:pathLst>
                <a:path w="52982" h="30239" extrusionOk="0">
                  <a:moveTo>
                    <a:pt x="29509" y="1"/>
                  </a:moveTo>
                  <a:lnTo>
                    <a:pt x="15580" y="2941"/>
                  </a:lnTo>
                  <a:lnTo>
                    <a:pt x="2890" y="9441"/>
                  </a:lnTo>
                  <a:cubicBezTo>
                    <a:pt x="2890" y="9441"/>
                    <a:pt x="1" y="29870"/>
                    <a:pt x="5263" y="30231"/>
                  </a:cubicBezTo>
                  <a:cubicBezTo>
                    <a:pt x="5333" y="30236"/>
                    <a:pt x="5403" y="30238"/>
                    <a:pt x="5471" y="30238"/>
                  </a:cubicBezTo>
                  <a:cubicBezTo>
                    <a:pt x="10455" y="30238"/>
                    <a:pt x="9802" y="17437"/>
                    <a:pt x="9802" y="17437"/>
                  </a:cubicBezTo>
                  <a:cubicBezTo>
                    <a:pt x="16354" y="15322"/>
                    <a:pt x="16612" y="8409"/>
                    <a:pt x="18314" y="7017"/>
                  </a:cubicBezTo>
                  <a:cubicBezTo>
                    <a:pt x="18730" y="6679"/>
                    <a:pt x="19539" y="6518"/>
                    <a:pt x="20624" y="6518"/>
                  </a:cubicBezTo>
                  <a:cubicBezTo>
                    <a:pt x="23847" y="6518"/>
                    <a:pt x="29509" y="7938"/>
                    <a:pt x="34565" y="10370"/>
                  </a:cubicBezTo>
                  <a:cubicBezTo>
                    <a:pt x="38487" y="12223"/>
                    <a:pt x="42041" y="12795"/>
                    <a:pt x="44935" y="12795"/>
                  </a:cubicBezTo>
                  <a:cubicBezTo>
                    <a:pt x="49614" y="12795"/>
                    <a:pt x="52569" y="11298"/>
                    <a:pt x="52569" y="11298"/>
                  </a:cubicBezTo>
                  <a:lnTo>
                    <a:pt x="52981" y="4231"/>
                  </a:lnTo>
                  <a:lnTo>
                    <a:pt x="42715" y="1600"/>
                  </a:lnTo>
                  <a:lnTo>
                    <a:pt x="295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2152325" y="1212950"/>
              <a:ext cx="225475" cy="337275"/>
            </a:xfrm>
            <a:custGeom>
              <a:avLst/>
              <a:gdLst/>
              <a:ahLst/>
              <a:cxnLst/>
              <a:rect l="l" t="t" r="r" b="b"/>
              <a:pathLst>
                <a:path w="9019" h="13491" extrusionOk="0">
                  <a:moveTo>
                    <a:pt x="5721" y="1"/>
                  </a:moveTo>
                  <a:cubicBezTo>
                    <a:pt x="3247" y="1"/>
                    <a:pt x="267" y="1088"/>
                    <a:pt x="145" y="6250"/>
                  </a:cubicBezTo>
                  <a:cubicBezTo>
                    <a:pt x="1" y="12416"/>
                    <a:pt x="4294" y="13491"/>
                    <a:pt x="6908" y="13491"/>
                  </a:cubicBezTo>
                  <a:cubicBezTo>
                    <a:pt x="8033" y="13491"/>
                    <a:pt x="8848" y="13292"/>
                    <a:pt x="8863" y="13214"/>
                  </a:cubicBezTo>
                  <a:cubicBezTo>
                    <a:pt x="8863" y="12956"/>
                    <a:pt x="9018" y="575"/>
                    <a:pt x="9018" y="575"/>
                  </a:cubicBezTo>
                  <a:cubicBezTo>
                    <a:pt x="8933" y="532"/>
                    <a:pt x="7451" y="1"/>
                    <a:pt x="572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2211400" y="1282775"/>
              <a:ext cx="98050" cy="193000"/>
            </a:xfrm>
            <a:custGeom>
              <a:avLst/>
              <a:gdLst/>
              <a:ahLst/>
              <a:cxnLst/>
              <a:rect l="l" t="t" r="r" b="b"/>
              <a:pathLst>
                <a:path w="3922" h="7720" extrusionOk="0">
                  <a:moveTo>
                    <a:pt x="2219" y="0"/>
                  </a:moveTo>
                  <a:cubicBezTo>
                    <a:pt x="1496" y="155"/>
                    <a:pt x="877" y="671"/>
                    <a:pt x="619" y="1341"/>
                  </a:cubicBezTo>
                  <a:cubicBezTo>
                    <a:pt x="207" y="2115"/>
                    <a:pt x="0" y="2941"/>
                    <a:pt x="0" y="3818"/>
                  </a:cubicBezTo>
                  <a:cubicBezTo>
                    <a:pt x="52" y="5572"/>
                    <a:pt x="929" y="7222"/>
                    <a:pt x="2167" y="7635"/>
                  </a:cubicBezTo>
                  <a:cubicBezTo>
                    <a:pt x="2334" y="7691"/>
                    <a:pt x="2507" y="7720"/>
                    <a:pt x="2680" y="7720"/>
                  </a:cubicBezTo>
                  <a:cubicBezTo>
                    <a:pt x="2988" y="7720"/>
                    <a:pt x="3295" y="7627"/>
                    <a:pt x="3560" y="7429"/>
                  </a:cubicBezTo>
                  <a:cubicBezTo>
                    <a:pt x="3869" y="7222"/>
                    <a:pt x="3921" y="7016"/>
                    <a:pt x="3869" y="7016"/>
                  </a:cubicBezTo>
                  <a:cubicBezTo>
                    <a:pt x="3862" y="7009"/>
                    <a:pt x="3854" y="7006"/>
                    <a:pt x="3845" y="7006"/>
                  </a:cubicBezTo>
                  <a:cubicBezTo>
                    <a:pt x="3787" y="7006"/>
                    <a:pt x="3679" y="7133"/>
                    <a:pt x="3457" y="7222"/>
                  </a:cubicBezTo>
                  <a:cubicBezTo>
                    <a:pt x="3276" y="7300"/>
                    <a:pt x="3083" y="7339"/>
                    <a:pt x="2889" y="7339"/>
                  </a:cubicBezTo>
                  <a:cubicBezTo>
                    <a:pt x="2696" y="7339"/>
                    <a:pt x="2502" y="7300"/>
                    <a:pt x="2322" y="7222"/>
                  </a:cubicBezTo>
                  <a:cubicBezTo>
                    <a:pt x="1393" y="6861"/>
                    <a:pt x="619" y="5365"/>
                    <a:pt x="619" y="3818"/>
                  </a:cubicBezTo>
                  <a:cubicBezTo>
                    <a:pt x="619" y="3044"/>
                    <a:pt x="774" y="2270"/>
                    <a:pt x="1135" y="1599"/>
                  </a:cubicBezTo>
                  <a:cubicBezTo>
                    <a:pt x="1290" y="1032"/>
                    <a:pt x="1754" y="619"/>
                    <a:pt x="2270" y="464"/>
                  </a:cubicBezTo>
                  <a:cubicBezTo>
                    <a:pt x="2334" y="446"/>
                    <a:pt x="2400" y="438"/>
                    <a:pt x="2465" y="438"/>
                  </a:cubicBezTo>
                  <a:cubicBezTo>
                    <a:pt x="2769" y="438"/>
                    <a:pt x="3071" y="622"/>
                    <a:pt x="3199" y="877"/>
                  </a:cubicBezTo>
                  <a:cubicBezTo>
                    <a:pt x="3302" y="1135"/>
                    <a:pt x="3250" y="1341"/>
                    <a:pt x="3302" y="1341"/>
                  </a:cubicBezTo>
                  <a:cubicBezTo>
                    <a:pt x="3302" y="1341"/>
                    <a:pt x="3457" y="1187"/>
                    <a:pt x="3405" y="826"/>
                  </a:cubicBezTo>
                  <a:cubicBezTo>
                    <a:pt x="3354" y="619"/>
                    <a:pt x="3250" y="413"/>
                    <a:pt x="3096" y="258"/>
                  </a:cubicBezTo>
                  <a:cubicBezTo>
                    <a:pt x="2838" y="103"/>
                    <a:pt x="2528" y="0"/>
                    <a:pt x="221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2265575" y="532850"/>
              <a:ext cx="139300" cy="56275"/>
            </a:xfrm>
            <a:custGeom>
              <a:avLst/>
              <a:gdLst/>
              <a:ahLst/>
              <a:cxnLst/>
              <a:rect l="l" t="t" r="r" b="b"/>
              <a:pathLst>
                <a:path w="5572" h="2251" extrusionOk="0">
                  <a:moveTo>
                    <a:pt x="1260" y="1"/>
                  </a:moveTo>
                  <a:cubicBezTo>
                    <a:pt x="506" y="1"/>
                    <a:pt x="0" y="170"/>
                    <a:pt x="0" y="231"/>
                  </a:cubicBezTo>
                  <a:cubicBezTo>
                    <a:pt x="52" y="334"/>
                    <a:pt x="1393" y="179"/>
                    <a:pt x="2941" y="747"/>
                  </a:cubicBezTo>
                  <a:cubicBezTo>
                    <a:pt x="4366" y="1288"/>
                    <a:pt x="5277" y="2250"/>
                    <a:pt x="5448" y="2250"/>
                  </a:cubicBezTo>
                  <a:cubicBezTo>
                    <a:pt x="5457" y="2250"/>
                    <a:pt x="5464" y="2248"/>
                    <a:pt x="5468" y="2243"/>
                  </a:cubicBezTo>
                  <a:cubicBezTo>
                    <a:pt x="5572" y="2191"/>
                    <a:pt x="4746" y="953"/>
                    <a:pt x="3095" y="334"/>
                  </a:cubicBezTo>
                  <a:cubicBezTo>
                    <a:pt x="2421" y="81"/>
                    <a:pt x="1781" y="1"/>
                    <a:pt x="1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2386800" y="407075"/>
              <a:ext cx="50325" cy="197325"/>
            </a:xfrm>
            <a:custGeom>
              <a:avLst/>
              <a:gdLst/>
              <a:ahLst/>
              <a:cxnLst/>
              <a:rect l="l" t="t" r="r" b="b"/>
              <a:pathLst>
                <a:path w="2013" h="7893" extrusionOk="0">
                  <a:moveTo>
                    <a:pt x="465" y="0"/>
                  </a:moveTo>
                  <a:cubicBezTo>
                    <a:pt x="104" y="1341"/>
                    <a:pt x="0" y="2734"/>
                    <a:pt x="258" y="4127"/>
                  </a:cubicBezTo>
                  <a:cubicBezTo>
                    <a:pt x="413" y="5107"/>
                    <a:pt x="723" y="6036"/>
                    <a:pt x="1187" y="6913"/>
                  </a:cubicBezTo>
                  <a:cubicBezTo>
                    <a:pt x="1548" y="7583"/>
                    <a:pt x="1857" y="7893"/>
                    <a:pt x="1909" y="7893"/>
                  </a:cubicBezTo>
                  <a:cubicBezTo>
                    <a:pt x="2012" y="7790"/>
                    <a:pt x="981" y="6242"/>
                    <a:pt x="671" y="4024"/>
                  </a:cubicBezTo>
                  <a:cubicBezTo>
                    <a:pt x="361" y="1857"/>
                    <a:pt x="619" y="0"/>
                    <a:pt x="4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3301200" y="1121075"/>
              <a:ext cx="201200" cy="33800"/>
            </a:xfrm>
            <a:custGeom>
              <a:avLst/>
              <a:gdLst/>
              <a:ahLst/>
              <a:cxnLst/>
              <a:rect l="l" t="t" r="r" b="b"/>
              <a:pathLst>
                <a:path w="8048" h="1352" extrusionOk="0">
                  <a:moveTo>
                    <a:pt x="3992" y="0"/>
                  </a:moveTo>
                  <a:cubicBezTo>
                    <a:pt x="3009" y="0"/>
                    <a:pt x="2021" y="181"/>
                    <a:pt x="1083" y="536"/>
                  </a:cubicBezTo>
                  <a:cubicBezTo>
                    <a:pt x="361" y="794"/>
                    <a:pt x="0" y="1103"/>
                    <a:pt x="52" y="1206"/>
                  </a:cubicBezTo>
                  <a:cubicBezTo>
                    <a:pt x="69" y="1251"/>
                    <a:pt x="135" y="1269"/>
                    <a:pt x="242" y="1269"/>
                  </a:cubicBezTo>
                  <a:cubicBezTo>
                    <a:pt x="756" y="1269"/>
                    <a:pt x="2231" y="845"/>
                    <a:pt x="4024" y="845"/>
                  </a:cubicBezTo>
                  <a:cubicBezTo>
                    <a:pt x="5883" y="889"/>
                    <a:pt x="7400" y="1351"/>
                    <a:pt x="7859" y="1351"/>
                  </a:cubicBezTo>
                  <a:cubicBezTo>
                    <a:pt x="7935" y="1351"/>
                    <a:pt x="7982" y="1339"/>
                    <a:pt x="7996" y="1309"/>
                  </a:cubicBezTo>
                  <a:cubicBezTo>
                    <a:pt x="8048" y="1206"/>
                    <a:pt x="7687" y="897"/>
                    <a:pt x="6964" y="587"/>
                  </a:cubicBezTo>
                  <a:cubicBezTo>
                    <a:pt x="6020" y="194"/>
                    <a:pt x="5009" y="0"/>
                    <a:pt x="39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2811100" y="1074650"/>
              <a:ext cx="201225" cy="33800"/>
            </a:xfrm>
            <a:custGeom>
              <a:avLst/>
              <a:gdLst/>
              <a:ahLst/>
              <a:cxnLst/>
              <a:rect l="l" t="t" r="r" b="b"/>
              <a:pathLst>
                <a:path w="8049" h="1352" extrusionOk="0">
                  <a:moveTo>
                    <a:pt x="3973" y="0"/>
                  </a:moveTo>
                  <a:cubicBezTo>
                    <a:pt x="2997" y="0"/>
                    <a:pt x="2022" y="181"/>
                    <a:pt x="1084" y="535"/>
                  </a:cubicBezTo>
                  <a:cubicBezTo>
                    <a:pt x="362" y="845"/>
                    <a:pt x="1" y="1103"/>
                    <a:pt x="52" y="1206"/>
                  </a:cubicBezTo>
                  <a:cubicBezTo>
                    <a:pt x="70" y="1251"/>
                    <a:pt x="136" y="1269"/>
                    <a:pt x="245" y="1269"/>
                  </a:cubicBezTo>
                  <a:cubicBezTo>
                    <a:pt x="736" y="1269"/>
                    <a:pt x="2093" y="893"/>
                    <a:pt x="3765" y="893"/>
                  </a:cubicBezTo>
                  <a:cubicBezTo>
                    <a:pt x="3851" y="893"/>
                    <a:pt x="3937" y="894"/>
                    <a:pt x="4025" y="897"/>
                  </a:cubicBezTo>
                  <a:cubicBezTo>
                    <a:pt x="5882" y="897"/>
                    <a:pt x="7398" y="1351"/>
                    <a:pt x="7858" y="1351"/>
                  </a:cubicBezTo>
                  <a:cubicBezTo>
                    <a:pt x="7935" y="1351"/>
                    <a:pt x="7982" y="1339"/>
                    <a:pt x="7997" y="1309"/>
                  </a:cubicBezTo>
                  <a:cubicBezTo>
                    <a:pt x="8048" y="1206"/>
                    <a:pt x="7687" y="897"/>
                    <a:pt x="6965" y="587"/>
                  </a:cubicBezTo>
                  <a:cubicBezTo>
                    <a:pt x="5994" y="193"/>
                    <a:pt x="4983" y="0"/>
                    <a:pt x="39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3259925" y="1180875"/>
              <a:ext cx="392075" cy="316475"/>
            </a:xfrm>
            <a:custGeom>
              <a:avLst/>
              <a:gdLst/>
              <a:ahLst/>
              <a:cxnLst/>
              <a:rect l="l" t="t" r="r" b="b"/>
              <a:pathLst>
                <a:path w="15683" h="12659" extrusionOk="0">
                  <a:moveTo>
                    <a:pt x="15373" y="1"/>
                  </a:moveTo>
                  <a:lnTo>
                    <a:pt x="4385" y="104"/>
                  </a:lnTo>
                  <a:lnTo>
                    <a:pt x="1238" y="156"/>
                  </a:lnTo>
                  <a:cubicBezTo>
                    <a:pt x="877" y="156"/>
                    <a:pt x="516" y="156"/>
                    <a:pt x="207" y="207"/>
                  </a:cubicBezTo>
                  <a:cubicBezTo>
                    <a:pt x="310" y="207"/>
                    <a:pt x="413" y="259"/>
                    <a:pt x="516" y="259"/>
                  </a:cubicBezTo>
                  <a:lnTo>
                    <a:pt x="1342" y="259"/>
                  </a:lnTo>
                  <a:lnTo>
                    <a:pt x="4488" y="310"/>
                  </a:lnTo>
                  <a:lnTo>
                    <a:pt x="15212" y="412"/>
                  </a:lnTo>
                  <a:lnTo>
                    <a:pt x="15212" y="412"/>
                  </a:lnTo>
                  <a:cubicBezTo>
                    <a:pt x="15167" y="1741"/>
                    <a:pt x="15167" y="3118"/>
                    <a:pt x="15167" y="4540"/>
                  </a:cubicBezTo>
                  <a:cubicBezTo>
                    <a:pt x="15219" y="6088"/>
                    <a:pt x="14806" y="7584"/>
                    <a:pt x="13981" y="8822"/>
                  </a:cubicBezTo>
                  <a:cubicBezTo>
                    <a:pt x="13155" y="10164"/>
                    <a:pt x="11865" y="11195"/>
                    <a:pt x="10369" y="11763"/>
                  </a:cubicBezTo>
                  <a:cubicBezTo>
                    <a:pt x="9699" y="12021"/>
                    <a:pt x="8925" y="12175"/>
                    <a:pt x="8203" y="12227"/>
                  </a:cubicBezTo>
                  <a:cubicBezTo>
                    <a:pt x="8032" y="12239"/>
                    <a:pt x="7862" y="12246"/>
                    <a:pt x="7691" y="12246"/>
                  </a:cubicBezTo>
                  <a:cubicBezTo>
                    <a:pt x="7140" y="12246"/>
                    <a:pt x="6588" y="12178"/>
                    <a:pt x="6036" y="12021"/>
                  </a:cubicBezTo>
                  <a:cubicBezTo>
                    <a:pt x="4746" y="11711"/>
                    <a:pt x="3560" y="11092"/>
                    <a:pt x="2580" y="10164"/>
                  </a:cubicBezTo>
                  <a:cubicBezTo>
                    <a:pt x="1754" y="9338"/>
                    <a:pt x="1084" y="8306"/>
                    <a:pt x="723" y="7223"/>
                  </a:cubicBezTo>
                  <a:cubicBezTo>
                    <a:pt x="413" y="6294"/>
                    <a:pt x="258" y="5314"/>
                    <a:pt x="310" y="4334"/>
                  </a:cubicBezTo>
                  <a:cubicBezTo>
                    <a:pt x="258" y="3509"/>
                    <a:pt x="258" y="2786"/>
                    <a:pt x="258" y="2167"/>
                  </a:cubicBezTo>
                  <a:cubicBezTo>
                    <a:pt x="258" y="1600"/>
                    <a:pt x="207" y="1084"/>
                    <a:pt x="207" y="723"/>
                  </a:cubicBezTo>
                  <a:cubicBezTo>
                    <a:pt x="207" y="568"/>
                    <a:pt x="207" y="362"/>
                    <a:pt x="155" y="207"/>
                  </a:cubicBezTo>
                  <a:cubicBezTo>
                    <a:pt x="155" y="362"/>
                    <a:pt x="155" y="517"/>
                    <a:pt x="155" y="671"/>
                  </a:cubicBezTo>
                  <a:cubicBezTo>
                    <a:pt x="155" y="1033"/>
                    <a:pt x="103" y="1497"/>
                    <a:pt x="103" y="2064"/>
                  </a:cubicBezTo>
                  <a:cubicBezTo>
                    <a:pt x="103" y="2735"/>
                    <a:pt x="52" y="3457"/>
                    <a:pt x="52" y="4334"/>
                  </a:cubicBezTo>
                  <a:cubicBezTo>
                    <a:pt x="0" y="5314"/>
                    <a:pt x="103" y="6346"/>
                    <a:pt x="413" y="7326"/>
                  </a:cubicBezTo>
                  <a:cubicBezTo>
                    <a:pt x="826" y="8461"/>
                    <a:pt x="1445" y="9545"/>
                    <a:pt x="2322" y="10370"/>
                  </a:cubicBezTo>
                  <a:cubicBezTo>
                    <a:pt x="3302" y="11402"/>
                    <a:pt x="4592" y="12072"/>
                    <a:pt x="5933" y="12433"/>
                  </a:cubicBezTo>
                  <a:cubicBezTo>
                    <a:pt x="6524" y="12591"/>
                    <a:pt x="7085" y="12658"/>
                    <a:pt x="7662" y="12658"/>
                  </a:cubicBezTo>
                  <a:cubicBezTo>
                    <a:pt x="7840" y="12658"/>
                    <a:pt x="8020" y="12652"/>
                    <a:pt x="8203" y="12640"/>
                  </a:cubicBezTo>
                  <a:cubicBezTo>
                    <a:pt x="9028" y="12640"/>
                    <a:pt x="9802" y="12433"/>
                    <a:pt x="10524" y="12175"/>
                  </a:cubicBezTo>
                  <a:cubicBezTo>
                    <a:pt x="12123" y="11556"/>
                    <a:pt x="13465" y="10473"/>
                    <a:pt x="14393" y="9080"/>
                  </a:cubicBezTo>
                  <a:cubicBezTo>
                    <a:pt x="15219" y="7739"/>
                    <a:pt x="15683" y="6140"/>
                    <a:pt x="15631" y="4540"/>
                  </a:cubicBezTo>
                  <a:cubicBezTo>
                    <a:pt x="15631" y="3044"/>
                    <a:pt x="15580" y="1600"/>
                    <a:pt x="15580" y="207"/>
                  </a:cubicBezTo>
                  <a:lnTo>
                    <a:pt x="155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2745325" y="1170575"/>
              <a:ext cx="392100" cy="316325"/>
            </a:xfrm>
            <a:custGeom>
              <a:avLst/>
              <a:gdLst/>
              <a:ahLst/>
              <a:cxnLst/>
              <a:rect l="l" t="t" r="r" b="b"/>
              <a:pathLst>
                <a:path w="15684" h="12653" extrusionOk="0">
                  <a:moveTo>
                    <a:pt x="15426" y="0"/>
                  </a:moveTo>
                  <a:lnTo>
                    <a:pt x="4386" y="103"/>
                  </a:lnTo>
                  <a:lnTo>
                    <a:pt x="1290" y="155"/>
                  </a:lnTo>
                  <a:cubicBezTo>
                    <a:pt x="929" y="155"/>
                    <a:pt x="568" y="155"/>
                    <a:pt x="207" y="206"/>
                  </a:cubicBezTo>
                  <a:lnTo>
                    <a:pt x="517" y="206"/>
                  </a:lnTo>
                  <a:lnTo>
                    <a:pt x="1342" y="258"/>
                  </a:lnTo>
                  <a:lnTo>
                    <a:pt x="4540" y="310"/>
                  </a:lnTo>
                  <a:lnTo>
                    <a:pt x="15219" y="411"/>
                  </a:lnTo>
                  <a:lnTo>
                    <a:pt x="15219" y="411"/>
                  </a:lnTo>
                  <a:cubicBezTo>
                    <a:pt x="15219" y="1699"/>
                    <a:pt x="15219" y="3119"/>
                    <a:pt x="15219" y="4540"/>
                  </a:cubicBezTo>
                  <a:cubicBezTo>
                    <a:pt x="15219" y="6036"/>
                    <a:pt x="14858" y="7532"/>
                    <a:pt x="14033" y="8822"/>
                  </a:cubicBezTo>
                  <a:cubicBezTo>
                    <a:pt x="13156" y="10163"/>
                    <a:pt x="11866" y="11195"/>
                    <a:pt x="10421" y="11762"/>
                  </a:cubicBezTo>
                  <a:cubicBezTo>
                    <a:pt x="9699" y="12020"/>
                    <a:pt x="8977" y="12175"/>
                    <a:pt x="8203" y="12226"/>
                  </a:cubicBezTo>
                  <a:cubicBezTo>
                    <a:pt x="8075" y="12236"/>
                    <a:pt x="7947" y="12240"/>
                    <a:pt x="7819" y="12240"/>
                  </a:cubicBezTo>
                  <a:cubicBezTo>
                    <a:pt x="7225" y="12240"/>
                    <a:pt x="6631" y="12147"/>
                    <a:pt x="6037" y="12020"/>
                  </a:cubicBezTo>
                  <a:cubicBezTo>
                    <a:pt x="4747" y="11710"/>
                    <a:pt x="3560" y="11040"/>
                    <a:pt x="2580" y="10111"/>
                  </a:cubicBezTo>
                  <a:cubicBezTo>
                    <a:pt x="1755" y="9286"/>
                    <a:pt x="1136" y="8306"/>
                    <a:pt x="723" y="7171"/>
                  </a:cubicBezTo>
                  <a:cubicBezTo>
                    <a:pt x="413" y="6242"/>
                    <a:pt x="310" y="5314"/>
                    <a:pt x="310" y="4333"/>
                  </a:cubicBezTo>
                  <a:cubicBezTo>
                    <a:pt x="310" y="3508"/>
                    <a:pt x="259" y="2734"/>
                    <a:pt x="259" y="2115"/>
                  </a:cubicBezTo>
                  <a:cubicBezTo>
                    <a:pt x="259" y="1548"/>
                    <a:pt x="259" y="1083"/>
                    <a:pt x="207" y="722"/>
                  </a:cubicBezTo>
                  <a:cubicBezTo>
                    <a:pt x="207" y="516"/>
                    <a:pt x="207" y="361"/>
                    <a:pt x="207" y="206"/>
                  </a:cubicBezTo>
                  <a:cubicBezTo>
                    <a:pt x="156" y="361"/>
                    <a:pt x="156" y="516"/>
                    <a:pt x="156" y="671"/>
                  </a:cubicBezTo>
                  <a:cubicBezTo>
                    <a:pt x="156" y="1032"/>
                    <a:pt x="156" y="1496"/>
                    <a:pt x="104" y="2064"/>
                  </a:cubicBezTo>
                  <a:cubicBezTo>
                    <a:pt x="104" y="2683"/>
                    <a:pt x="104" y="3456"/>
                    <a:pt x="52" y="4333"/>
                  </a:cubicBezTo>
                  <a:cubicBezTo>
                    <a:pt x="1" y="5314"/>
                    <a:pt x="156" y="6345"/>
                    <a:pt x="465" y="7274"/>
                  </a:cubicBezTo>
                  <a:cubicBezTo>
                    <a:pt x="826" y="8460"/>
                    <a:pt x="1497" y="9492"/>
                    <a:pt x="2322" y="10369"/>
                  </a:cubicBezTo>
                  <a:cubicBezTo>
                    <a:pt x="3354" y="11349"/>
                    <a:pt x="4592" y="12072"/>
                    <a:pt x="5985" y="12433"/>
                  </a:cubicBezTo>
                  <a:cubicBezTo>
                    <a:pt x="6579" y="12560"/>
                    <a:pt x="7208" y="12652"/>
                    <a:pt x="7815" y="12652"/>
                  </a:cubicBezTo>
                  <a:cubicBezTo>
                    <a:pt x="7946" y="12652"/>
                    <a:pt x="8075" y="12648"/>
                    <a:pt x="8203" y="12639"/>
                  </a:cubicBezTo>
                  <a:cubicBezTo>
                    <a:pt x="9029" y="12587"/>
                    <a:pt x="9802" y="12433"/>
                    <a:pt x="10525" y="12175"/>
                  </a:cubicBezTo>
                  <a:cubicBezTo>
                    <a:pt x="12124" y="11556"/>
                    <a:pt x="13465" y="10472"/>
                    <a:pt x="14394" y="9080"/>
                  </a:cubicBezTo>
                  <a:cubicBezTo>
                    <a:pt x="15271" y="7687"/>
                    <a:pt x="15683" y="6139"/>
                    <a:pt x="15632" y="4540"/>
                  </a:cubicBezTo>
                  <a:cubicBezTo>
                    <a:pt x="15632" y="3044"/>
                    <a:pt x="15632" y="1599"/>
                    <a:pt x="15632" y="206"/>
                  </a:cubicBezTo>
                  <a:lnTo>
                    <a:pt x="1563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3124500" y="1196350"/>
              <a:ext cx="144475" cy="10350"/>
            </a:xfrm>
            <a:custGeom>
              <a:avLst/>
              <a:gdLst/>
              <a:ahLst/>
              <a:cxnLst/>
              <a:rect l="l" t="t" r="r" b="b"/>
              <a:pathLst>
                <a:path w="5779" h="414" extrusionOk="0">
                  <a:moveTo>
                    <a:pt x="2889" y="1"/>
                  </a:moveTo>
                  <a:cubicBezTo>
                    <a:pt x="1290" y="1"/>
                    <a:pt x="1" y="104"/>
                    <a:pt x="1" y="207"/>
                  </a:cubicBezTo>
                  <a:cubicBezTo>
                    <a:pt x="1" y="310"/>
                    <a:pt x="1290" y="414"/>
                    <a:pt x="2889" y="414"/>
                  </a:cubicBezTo>
                  <a:cubicBezTo>
                    <a:pt x="4489" y="414"/>
                    <a:pt x="5778" y="310"/>
                    <a:pt x="5778" y="207"/>
                  </a:cubicBezTo>
                  <a:cubicBezTo>
                    <a:pt x="5778" y="104"/>
                    <a:pt x="4489" y="1"/>
                    <a:pt x="28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2349400" y="1197650"/>
              <a:ext cx="401125" cy="11625"/>
            </a:xfrm>
            <a:custGeom>
              <a:avLst/>
              <a:gdLst/>
              <a:ahLst/>
              <a:cxnLst/>
              <a:rect l="l" t="t" r="r" b="b"/>
              <a:pathLst>
                <a:path w="16045" h="465" extrusionOk="0">
                  <a:moveTo>
                    <a:pt x="7996" y="0"/>
                  </a:moveTo>
                  <a:cubicBezTo>
                    <a:pt x="3560" y="52"/>
                    <a:pt x="0" y="155"/>
                    <a:pt x="0" y="258"/>
                  </a:cubicBezTo>
                  <a:cubicBezTo>
                    <a:pt x="0" y="362"/>
                    <a:pt x="3560" y="465"/>
                    <a:pt x="7996" y="465"/>
                  </a:cubicBezTo>
                  <a:cubicBezTo>
                    <a:pt x="12433" y="465"/>
                    <a:pt x="16044" y="362"/>
                    <a:pt x="16044" y="207"/>
                  </a:cubicBezTo>
                  <a:cubicBezTo>
                    <a:pt x="16044" y="104"/>
                    <a:pt x="12433" y="0"/>
                    <a:pt x="79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2649900" y="3651950"/>
              <a:ext cx="4503625" cy="1799150"/>
            </a:xfrm>
            <a:custGeom>
              <a:avLst/>
              <a:gdLst/>
              <a:ahLst/>
              <a:cxnLst/>
              <a:rect l="l" t="t" r="r" b="b"/>
              <a:pathLst>
                <a:path w="180145" h="71966" extrusionOk="0">
                  <a:moveTo>
                    <a:pt x="78053" y="0"/>
                  </a:moveTo>
                  <a:lnTo>
                    <a:pt x="50195" y="68870"/>
                  </a:lnTo>
                  <a:lnTo>
                    <a:pt x="0" y="68870"/>
                  </a:lnTo>
                  <a:lnTo>
                    <a:pt x="0" y="71965"/>
                  </a:lnTo>
                  <a:lnTo>
                    <a:pt x="149553" y="71965"/>
                  </a:lnTo>
                  <a:lnTo>
                    <a:pt x="1801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5403400" y="4473500"/>
              <a:ext cx="287625" cy="321125"/>
            </a:xfrm>
            <a:custGeom>
              <a:avLst/>
              <a:gdLst/>
              <a:ahLst/>
              <a:cxnLst/>
              <a:rect l="l" t="t" r="r" b="b"/>
              <a:pathLst>
                <a:path w="11505" h="12845" extrusionOk="0">
                  <a:moveTo>
                    <a:pt x="6510" y="0"/>
                  </a:moveTo>
                  <a:cubicBezTo>
                    <a:pt x="4197" y="0"/>
                    <a:pt x="1880" y="2064"/>
                    <a:pt x="1032" y="5055"/>
                  </a:cubicBezTo>
                  <a:cubicBezTo>
                    <a:pt x="0" y="8512"/>
                    <a:pt x="1290" y="11916"/>
                    <a:pt x="3921" y="12690"/>
                  </a:cubicBezTo>
                  <a:cubicBezTo>
                    <a:pt x="4275" y="12794"/>
                    <a:pt x="4635" y="12844"/>
                    <a:pt x="4995" y="12844"/>
                  </a:cubicBezTo>
                  <a:cubicBezTo>
                    <a:pt x="7308" y="12844"/>
                    <a:pt x="9624" y="10780"/>
                    <a:pt x="10473" y="7789"/>
                  </a:cubicBezTo>
                  <a:cubicBezTo>
                    <a:pt x="11504" y="4333"/>
                    <a:pt x="10215" y="928"/>
                    <a:pt x="7584" y="154"/>
                  </a:cubicBezTo>
                  <a:cubicBezTo>
                    <a:pt x="7229" y="50"/>
                    <a:pt x="6870" y="0"/>
                    <a:pt x="651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" name="Google Shape;1433;p39"/>
          <p:cNvGrpSpPr/>
          <p:nvPr/>
        </p:nvGrpSpPr>
        <p:grpSpPr>
          <a:xfrm>
            <a:off x="1013157" y="1512733"/>
            <a:ext cx="6344201" cy="242261"/>
            <a:chOff x="1013157" y="1512733"/>
            <a:chExt cx="6344201" cy="242261"/>
          </a:xfrm>
        </p:grpSpPr>
        <p:sp>
          <p:nvSpPr>
            <p:cNvPr id="1434" name="Google Shape;1434;p39"/>
            <p:cNvSpPr/>
            <p:nvPr/>
          </p:nvSpPr>
          <p:spPr>
            <a:xfrm>
              <a:off x="1013157" y="1512733"/>
              <a:ext cx="6344201" cy="242074"/>
            </a:xfrm>
            <a:custGeom>
              <a:avLst/>
              <a:gdLst/>
              <a:ahLst/>
              <a:cxnLst/>
              <a:rect l="l" t="t" r="r" b="b"/>
              <a:pathLst>
                <a:path w="197947" h="7553" extrusionOk="0">
                  <a:moveTo>
                    <a:pt x="5631" y="0"/>
                  </a:moveTo>
                  <a:cubicBezTo>
                    <a:pt x="2523" y="0"/>
                    <a:pt x="0" y="1621"/>
                    <a:pt x="0" y="3626"/>
                  </a:cubicBezTo>
                  <a:lnTo>
                    <a:pt x="0" y="3927"/>
                  </a:lnTo>
                  <a:cubicBezTo>
                    <a:pt x="0" y="5932"/>
                    <a:pt x="2523" y="7552"/>
                    <a:pt x="5631" y="7552"/>
                  </a:cubicBezTo>
                  <a:lnTo>
                    <a:pt x="192316" y="7552"/>
                  </a:lnTo>
                  <a:cubicBezTo>
                    <a:pt x="195424" y="7552"/>
                    <a:pt x="197947" y="5932"/>
                    <a:pt x="197947" y="3927"/>
                  </a:cubicBezTo>
                  <a:lnTo>
                    <a:pt x="197947" y="3626"/>
                  </a:lnTo>
                  <a:cubicBezTo>
                    <a:pt x="197947" y="1621"/>
                    <a:pt x="195424" y="0"/>
                    <a:pt x="19231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9"/>
            <p:cNvSpPr/>
            <p:nvPr/>
          </p:nvSpPr>
          <p:spPr>
            <a:xfrm>
              <a:off x="5771140" y="1512921"/>
              <a:ext cx="1586219" cy="242074"/>
            </a:xfrm>
            <a:custGeom>
              <a:avLst/>
              <a:gdLst/>
              <a:ahLst/>
              <a:cxnLst/>
              <a:rect l="l" t="t" r="r" b="b"/>
              <a:pathLst>
                <a:path w="49492" h="7553" extrusionOk="0">
                  <a:moveTo>
                    <a:pt x="1" y="0"/>
                  </a:moveTo>
                  <a:lnTo>
                    <a:pt x="1" y="7552"/>
                  </a:lnTo>
                  <a:lnTo>
                    <a:pt x="43861" y="7552"/>
                  </a:lnTo>
                  <a:cubicBezTo>
                    <a:pt x="46969" y="7552"/>
                    <a:pt x="49492" y="5932"/>
                    <a:pt x="49492" y="3927"/>
                  </a:cubicBezTo>
                  <a:lnTo>
                    <a:pt x="49492" y="3626"/>
                  </a:lnTo>
                  <a:cubicBezTo>
                    <a:pt x="49492" y="1621"/>
                    <a:pt x="46969" y="0"/>
                    <a:pt x="43861" y="0"/>
                  </a:cubicBezTo>
                  <a:close/>
                </a:path>
              </a:pathLst>
            </a:custGeom>
            <a:solidFill>
              <a:srgbClr val="000000">
                <a:alpha val="258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9"/>
            <p:cNvSpPr/>
            <p:nvPr/>
          </p:nvSpPr>
          <p:spPr>
            <a:xfrm>
              <a:off x="1013157" y="1512921"/>
              <a:ext cx="1588879" cy="242074"/>
            </a:xfrm>
            <a:custGeom>
              <a:avLst/>
              <a:gdLst/>
              <a:ahLst/>
              <a:cxnLst/>
              <a:rect l="l" t="t" r="r" b="b"/>
              <a:pathLst>
                <a:path w="49575" h="7553" extrusionOk="0">
                  <a:moveTo>
                    <a:pt x="5631" y="0"/>
                  </a:moveTo>
                  <a:cubicBezTo>
                    <a:pt x="2523" y="0"/>
                    <a:pt x="0" y="1621"/>
                    <a:pt x="0" y="3626"/>
                  </a:cubicBezTo>
                  <a:lnTo>
                    <a:pt x="0" y="3927"/>
                  </a:lnTo>
                  <a:cubicBezTo>
                    <a:pt x="0" y="5932"/>
                    <a:pt x="2523" y="7552"/>
                    <a:pt x="5631" y="7552"/>
                  </a:cubicBezTo>
                  <a:lnTo>
                    <a:pt x="49575" y="7552"/>
                  </a:lnTo>
                  <a:lnTo>
                    <a:pt x="49575" y="0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9"/>
            <p:cNvSpPr/>
            <p:nvPr/>
          </p:nvSpPr>
          <p:spPr>
            <a:xfrm>
              <a:off x="2602004" y="1512921"/>
              <a:ext cx="1588879" cy="242074"/>
            </a:xfrm>
            <a:custGeom>
              <a:avLst/>
              <a:gdLst/>
              <a:ahLst/>
              <a:cxnLst/>
              <a:rect l="l" t="t" r="r" b="b"/>
              <a:pathLst>
                <a:path w="49575" h="7553" extrusionOk="0">
                  <a:moveTo>
                    <a:pt x="1" y="0"/>
                  </a:moveTo>
                  <a:lnTo>
                    <a:pt x="1" y="7552"/>
                  </a:lnTo>
                  <a:lnTo>
                    <a:pt x="49575" y="7552"/>
                  </a:lnTo>
                  <a:lnTo>
                    <a:pt x="49575" y="0"/>
                  </a:lnTo>
                  <a:close/>
                </a:path>
              </a:pathLst>
            </a:custGeom>
            <a:solidFill>
              <a:srgbClr val="FFFFFF">
                <a:alpha val="22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9"/>
            <p:cNvSpPr/>
            <p:nvPr/>
          </p:nvSpPr>
          <p:spPr>
            <a:xfrm>
              <a:off x="4187646" y="1512921"/>
              <a:ext cx="1586219" cy="242074"/>
            </a:xfrm>
            <a:custGeom>
              <a:avLst/>
              <a:gdLst/>
              <a:ahLst/>
              <a:cxnLst/>
              <a:rect l="l" t="t" r="r" b="b"/>
              <a:pathLst>
                <a:path w="49492" h="7553" extrusionOk="0">
                  <a:moveTo>
                    <a:pt x="1" y="0"/>
                  </a:moveTo>
                  <a:lnTo>
                    <a:pt x="1" y="7552"/>
                  </a:lnTo>
                  <a:lnTo>
                    <a:pt x="49491" y="7552"/>
                  </a:lnTo>
                  <a:lnTo>
                    <a:pt x="4949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9" name="Google Shape;1439;p39"/>
          <p:cNvGrpSpPr/>
          <p:nvPr/>
        </p:nvGrpSpPr>
        <p:grpSpPr>
          <a:xfrm>
            <a:off x="5507689" y="1453280"/>
            <a:ext cx="1333440" cy="3222403"/>
            <a:chOff x="5507689" y="1443155"/>
            <a:chExt cx="1333440" cy="3222403"/>
          </a:xfrm>
        </p:grpSpPr>
        <p:sp>
          <p:nvSpPr>
            <p:cNvPr id="1440" name="Google Shape;1440;p39"/>
            <p:cNvSpPr/>
            <p:nvPr/>
          </p:nvSpPr>
          <p:spPr>
            <a:xfrm>
              <a:off x="5560155" y="1443155"/>
              <a:ext cx="413445" cy="353415"/>
            </a:xfrm>
            <a:custGeom>
              <a:avLst/>
              <a:gdLst/>
              <a:ahLst/>
              <a:cxnLst/>
              <a:rect l="l" t="t" r="r" b="b"/>
              <a:pathLst>
                <a:path w="12900" h="11027" extrusionOk="0">
                  <a:moveTo>
                    <a:pt x="7400" y="0"/>
                  </a:moveTo>
                  <a:cubicBezTo>
                    <a:pt x="7390" y="0"/>
                    <a:pt x="7379" y="0"/>
                    <a:pt x="7369" y="1"/>
                  </a:cubicBezTo>
                  <a:cubicBezTo>
                    <a:pt x="2457" y="1"/>
                    <a:pt x="1" y="5932"/>
                    <a:pt x="3476" y="9407"/>
                  </a:cubicBezTo>
                  <a:cubicBezTo>
                    <a:pt x="4530" y="10461"/>
                    <a:pt x="5945" y="11026"/>
                    <a:pt x="7389" y="11026"/>
                  </a:cubicBezTo>
                  <a:cubicBezTo>
                    <a:pt x="8096" y="11026"/>
                    <a:pt x="8810" y="10891"/>
                    <a:pt x="9491" y="10610"/>
                  </a:cubicBezTo>
                  <a:cubicBezTo>
                    <a:pt x="11546" y="9742"/>
                    <a:pt x="12883" y="7737"/>
                    <a:pt x="12900" y="5514"/>
                  </a:cubicBezTo>
                  <a:cubicBezTo>
                    <a:pt x="12900" y="2467"/>
                    <a:pt x="10443" y="0"/>
                    <a:pt x="7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9"/>
            <p:cNvSpPr/>
            <p:nvPr/>
          </p:nvSpPr>
          <p:spPr>
            <a:xfrm>
              <a:off x="5605153" y="1443155"/>
              <a:ext cx="413445" cy="353415"/>
            </a:xfrm>
            <a:custGeom>
              <a:avLst/>
              <a:gdLst/>
              <a:ahLst/>
              <a:cxnLst/>
              <a:rect l="l" t="t" r="r" b="b"/>
              <a:pathLst>
                <a:path w="12900" h="11027" extrusionOk="0">
                  <a:moveTo>
                    <a:pt x="7369" y="1"/>
                  </a:moveTo>
                  <a:cubicBezTo>
                    <a:pt x="2456" y="1"/>
                    <a:pt x="0" y="5932"/>
                    <a:pt x="3476" y="9407"/>
                  </a:cubicBezTo>
                  <a:cubicBezTo>
                    <a:pt x="4530" y="10461"/>
                    <a:pt x="5945" y="11026"/>
                    <a:pt x="7388" y="11026"/>
                  </a:cubicBezTo>
                  <a:cubicBezTo>
                    <a:pt x="8095" y="11026"/>
                    <a:pt x="8809" y="10891"/>
                    <a:pt x="9491" y="10610"/>
                  </a:cubicBezTo>
                  <a:cubicBezTo>
                    <a:pt x="11546" y="9742"/>
                    <a:pt x="12899" y="7737"/>
                    <a:pt x="12899" y="5514"/>
                  </a:cubicBezTo>
                  <a:cubicBezTo>
                    <a:pt x="12899" y="2457"/>
                    <a:pt x="10426" y="1"/>
                    <a:pt x="73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9"/>
            <p:cNvSpPr/>
            <p:nvPr/>
          </p:nvSpPr>
          <p:spPr>
            <a:xfrm>
              <a:off x="5674766" y="1463699"/>
              <a:ext cx="321333" cy="311879"/>
            </a:xfrm>
            <a:custGeom>
              <a:avLst/>
              <a:gdLst/>
              <a:ahLst/>
              <a:cxnLst/>
              <a:rect l="l" t="t" r="r" b="b"/>
              <a:pathLst>
                <a:path w="10026" h="9731" extrusionOk="0">
                  <a:moveTo>
                    <a:pt x="5218" y="1"/>
                  </a:moveTo>
                  <a:cubicBezTo>
                    <a:pt x="4649" y="1"/>
                    <a:pt x="4082" y="97"/>
                    <a:pt x="3543" y="295"/>
                  </a:cubicBezTo>
                  <a:cubicBezTo>
                    <a:pt x="3108" y="446"/>
                    <a:pt x="2690" y="663"/>
                    <a:pt x="2306" y="947"/>
                  </a:cubicBezTo>
                  <a:cubicBezTo>
                    <a:pt x="1905" y="1231"/>
                    <a:pt x="1554" y="1582"/>
                    <a:pt x="1270" y="1983"/>
                  </a:cubicBezTo>
                  <a:cubicBezTo>
                    <a:pt x="0" y="3687"/>
                    <a:pt x="0" y="6043"/>
                    <a:pt x="1270" y="7747"/>
                  </a:cubicBezTo>
                  <a:cubicBezTo>
                    <a:pt x="1554" y="8148"/>
                    <a:pt x="1905" y="8499"/>
                    <a:pt x="2306" y="8783"/>
                  </a:cubicBezTo>
                  <a:cubicBezTo>
                    <a:pt x="2690" y="9067"/>
                    <a:pt x="3108" y="9284"/>
                    <a:pt x="3543" y="9451"/>
                  </a:cubicBezTo>
                  <a:cubicBezTo>
                    <a:pt x="4078" y="9637"/>
                    <a:pt x="4642" y="9730"/>
                    <a:pt x="5206" y="9730"/>
                  </a:cubicBezTo>
                  <a:cubicBezTo>
                    <a:pt x="5505" y="9730"/>
                    <a:pt x="5804" y="9704"/>
                    <a:pt x="6099" y="9652"/>
                  </a:cubicBezTo>
                  <a:cubicBezTo>
                    <a:pt x="7469" y="9385"/>
                    <a:pt x="8655" y="8549"/>
                    <a:pt x="9374" y="7346"/>
                  </a:cubicBezTo>
                  <a:cubicBezTo>
                    <a:pt x="9608" y="6945"/>
                    <a:pt x="9792" y="6511"/>
                    <a:pt x="9892" y="6043"/>
                  </a:cubicBezTo>
                  <a:cubicBezTo>
                    <a:pt x="9925" y="5876"/>
                    <a:pt x="9959" y="5709"/>
                    <a:pt x="9975" y="5542"/>
                  </a:cubicBezTo>
                  <a:cubicBezTo>
                    <a:pt x="10009" y="5425"/>
                    <a:pt x="10009" y="5291"/>
                    <a:pt x="10009" y="5174"/>
                  </a:cubicBezTo>
                  <a:cubicBezTo>
                    <a:pt x="10009" y="5074"/>
                    <a:pt x="10009" y="5007"/>
                    <a:pt x="10009" y="4940"/>
                  </a:cubicBezTo>
                  <a:cubicBezTo>
                    <a:pt x="10025" y="4923"/>
                    <a:pt x="10025" y="4890"/>
                    <a:pt x="10009" y="4873"/>
                  </a:cubicBezTo>
                  <a:cubicBezTo>
                    <a:pt x="9992" y="5258"/>
                    <a:pt x="9925" y="5659"/>
                    <a:pt x="9842" y="6043"/>
                  </a:cubicBezTo>
                  <a:cubicBezTo>
                    <a:pt x="9725" y="6477"/>
                    <a:pt x="9541" y="6912"/>
                    <a:pt x="9307" y="7296"/>
                  </a:cubicBezTo>
                  <a:cubicBezTo>
                    <a:pt x="8417" y="8762"/>
                    <a:pt x="6851" y="9608"/>
                    <a:pt x="5221" y="9608"/>
                  </a:cubicBezTo>
                  <a:cubicBezTo>
                    <a:pt x="4678" y="9608"/>
                    <a:pt x="4127" y="9514"/>
                    <a:pt x="3593" y="9318"/>
                  </a:cubicBezTo>
                  <a:cubicBezTo>
                    <a:pt x="3158" y="9167"/>
                    <a:pt x="2757" y="8950"/>
                    <a:pt x="2390" y="8683"/>
                  </a:cubicBezTo>
                  <a:cubicBezTo>
                    <a:pt x="2206" y="8532"/>
                    <a:pt x="2022" y="8382"/>
                    <a:pt x="1855" y="8215"/>
                  </a:cubicBezTo>
                  <a:cubicBezTo>
                    <a:pt x="1688" y="8048"/>
                    <a:pt x="1538" y="7864"/>
                    <a:pt x="1387" y="7664"/>
                  </a:cubicBezTo>
                  <a:cubicBezTo>
                    <a:pt x="167" y="6009"/>
                    <a:pt x="167" y="3737"/>
                    <a:pt x="1387" y="2066"/>
                  </a:cubicBezTo>
                  <a:cubicBezTo>
                    <a:pt x="1671" y="1682"/>
                    <a:pt x="2005" y="1331"/>
                    <a:pt x="2390" y="1064"/>
                  </a:cubicBezTo>
                  <a:cubicBezTo>
                    <a:pt x="2757" y="780"/>
                    <a:pt x="3158" y="563"/>
                    <a:pt x="3593" y="412"/>
                  </a:cubicBezTo>
                  <a:cubicBezTo>
                    <a:pt x="4127" y="216"/>
                    <a:pt x="4678" y="122"/>
                    <a:pt x="5221" y="122"/>
                  </a:cubicBezTo>
                  <a:cubicBezTo>
                    <a:pt x="6851" y="122"/>
                    <a:pt x="8417" y="968"/>
                    <a:pt x="9307" y="2434"/>
                  </a:cubicBezTo>
                  <a:cubicBezTo>
                    <a:pt x="9541" y="2818"/>
                    <a:pt x="9725" y="3253"/>
                    <a:pt x="9842" y="3704"/>
                  </a:cubicBezTo>
                  <a:cubicBezTo>
                    <a:pt x="9925" y="4088"/>
                    <a:pt x="9992" y="4472"/>
                    <a:pt x="10009" y="4873"/>
                  </a:cubicBezTo>
                  <a:lnTo>
                    <a:pt x="10009" y="4857"/>
                  </a:lnTo>
                  <a:cubicBezTo>
                    <a:pt x="10025" y="4840"/>
                    <a:pt x="10025" y="4806"/>
                    <a:pt x="10009" y="4790"/>
                  </a:cubicBezTo>
                  <a:cubicBezTo>
                    <a:pt x="10009" y="4723"/>
                    <a:pt x="10009" y="4656"/>
                    <a:pt x="10009" y="4556"/>
                  </a:cubicBezTo>
                  <a:cubicBezTo>
                    <a:pt x="10009" y="4439"/>
                    <a:pt x="10009" y="4305"/>
                    <a:pt x="9975" y="4188"/>
                  </a:cubicBezTo>
                  <a:cubicBezTo>
                    <a:pt x="9959" y="4021"/>
                    <a:pt x="9925" y="3854"/>
                    <a:pt x="9892" y="3687"/>
                  </a:cubicBezTo>
                  <a:cubicBezTo>
                    <a:pt x="9775" y="3236"/>
                    <a:pt x="9608" y="2785"/>
                    <a:pt x="9374" y="2384"/>
                  </a:cubicBezTo>
                  <a:cubicBezTo>
                    <a:pt x="8655" y="1181"/>
                    <a:pt x="7469" y="345"/>
                    <a:pt x="6099" y="78"/>
                  </a:cubicBezTo>
                  <a:cubicBezTo>
                    <a:pt x="5808" y="27"/>
                    <a:pt x="5513" y="1"/>
                    <a:pt x="52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9"/>
            <p:cNvSpPr/>
            <p:nvPr/>
          </p:nvSpPr>
          <p:spPr>
            <a:xfrm>
              <a:off x="5758288" y="1593085"/>
              <a:ext cx="40191" cy="60607"/>
            </a:xfrm>
            <a:custGeom>
              <a:avLst/>
              <a:gdLst/>
              <a:ahLst/>
              <a:cxnLst/>
              <a:rect l="l" t="t" r="r" b="b"/>
              <a:pathLst>
                <a:path w="1254" h="1891" extrusionOk="0">
                  <a:moveTo>
                    <a:pt x="1235" y="0"/>
                  </a:moveTo>
                  <a:cubicBezTo>
                    <a:pt x="1182" y="0"/>
                    <a:pt x="673" y="379"/>
                    <a:pt x="68" y="870"/>
                  </a:cubicBezTo>
                  <a:lnTo>
                    <a:pt x="1" y="920"/>
                  </a:lnTo>
                  <a:lnTo>
                    <a:pt x="68" y="987"/>
                  </a:lnTo>
                  <a:lnTo>
                    <a:pt x="84" y="987"/>
                  </a:lnTo>
                  <a:cubicBezTo>
                    <a:pt x="662" y="1501"/>
                    <a:pt x="1163" y="1891"/>
                    <a:pt x="1231" y="1891"/>
                  </a:cubicBezTo>
                  <a:cubicBezTo>
                    <a:pt x="1234" y="1891"/>
                    <a:pt x="1236" y="1890"/>
                    <a:pt x="1237" y="1889"/>
                  </a:cubicBezTo>
                  <a:cubicBezTo>
                    <a:pt x="1254" y="1856"/>
                    <a:pt x="812" y="1430"/>
                    <a:pt x="220" y="930"/>
                  </a:cubicBezTo>
                  <a:lnTo>
                    <a:pt x="220" y="930"/>
                  </a:lnTo>
                  <a:cubicBezTo>
                    <a:pt x="820" y="438"/>
                    <a:pt x="1253" y="33"/>
                    <a:pt x="1237" y="1"/>
                  </a:cubicBezTo>
                  <a:cubicBezTo>
                    <a:pt x="1237" y="1"/>
                    <a:pt x="1236" y="0"/>
                    <a:pt x="1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9"/>
            <p:cNvSpPr/>
            <p:nvPr/>
          </p:nvSpPr>
          <p:spPr>
            <a:xfrm>
              <a:off x="5900237" y="1593085"/>
              <a:ext cx="40704" cy="60607"/>
            </a:xfrm>
            <a:custGeom>
              <a:avLst/>
              <a:gdLst/>
              <a:ahLst/>
              <a:cxnLst/>
              <a:rect l="l" t="t" r="r" b="b"/>
              <a:pathLst>
                <a:path w="1270" h="1891" extrusionOk="0">
                  <a:moveTo>
                    <a:pt x="35" y="0"/>
                  </a:moveTo>
                  <a:cubicBezTo>
                    <a:pt x="34" y="0"/>
                    <a:pt x="33" y="1"/>
                    <a:pt x="33" y="1"/>
                  </a:cubicBezTo>
                  <a:cubicBezTo>
                    <a:pt x="1" y="33"/>
                    <a:pt x="457" y="460"/>
                    <a:pt x="1035" y="975"/>
                  </a:cubicBezTo>
                  <a:lnTo>
                    <a:pt x="1035" y="975"/>
                  </a:lnTo>
                  <a:cubicBezTo>
                    <a:pt x="449" y="1452"/>
                    <a:pt x="1" y="1857"/>
                    <a:pt x="33" y="1889"/>
                  </a:cubicBezTo>
                  <a:cubicBezTo>
                    <a:pt x="34" y="1890"/>
                    <a:pt x="35" y="1891"/>
                    <a:pt x="38" y="1891"/>
                  </a:cubicBezTo>
                  <a:cubicBezTo>
                    <a:pt x="92" y="1891"/>
                    <a:pt x="594" y="1518"/>
                    <a:pt x="1203" y="1037"/>
                  </a:cubicBezTo>
                  <a:lnTo>
                    <a:pt x="1269" y="970"/>
                  </a:lnTo>
                  <a:lnTo>
                    <a:pt x="1203" y="920"/>
                  </a:lnTo>
                  <a:lnTo>
                    <a:pt x="1186" y="903"/>
                  </a:lnTo>
                  <a:cubicBezTo>
                    <a:pt x="580" y="396"/>
                    <a:pt x="71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9"/>
            <p:cNvSpPr/>
            <p:nvPr/>
          </p:nvSpPr>
          <p:spPr>
            <a:xfrm>
              <a:off x="5762038" y="1620424"/>
              <a:ext cx="170346" cy="4840"/>
            </a:xfrm>
            <a:custGeom>
              <a:avLst/>
              <a:gdLst/>
              <a:ahLst/>
              <a:cxnLst/>
              <a:rect l="l" t="t" r="r" b="b"/>
              <a:pathLst>
                <a:path w="5315" h="151" extrusionOk="0">
                  <a:moveTo>
                    <a:pt x="2657" y="0"/>
                  </a:moveTo>
                  <a:cubicBezTo>
                    <a:pt x="1187" y="0"/>
                    <a:pt x="1" y="33"/>
                    <a:pt x="1" y="67"/>
                  </a:cubicBezTo>
                  <a:cubicBezTo>
                    <a:pt x="1" y="117"/>
                    <a:pt x="1187" y="150"/>
                    <a:pt x="2657" y="150"/>
                  </a:cubicBezTo>
                  <a:cubicBezTo>
                    <a:pt x="4128" y="150"/>
                    <a:pt x="5314" y="117"/>
                    <a:pt x="5314" y="67"/>
                  </a:cubicBezTo>
                  <a:cubicBezTo>
                    <a:pt x="5314" y="33"/>
                    <a:pt x="4128" y="0"/>
                    <a:pt x="26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9"/>
            <p:cNvSpPr/>
            <p:nvPr/>
          </p:nvSpPr>
          <p:spPr>
            <a:xfrm>
              <a:off x="5824183" y="2854766"/>
              <a:ext cx="858427" cy="1752750"/>
            </a:xfrm>
            <a:custGeom>
              <a:avLst/>
              <a:gdLst/>
              <a:ahLst/>
              <a:cxnLst/>
              <a:rect l="l" t="t" r="r" b="b"/>
              <a:pathLst>
                <a:path w="26784" h="54688" extrusionOk="0">
                  <a:moveTo>
                    <a:pt x="15054" y="0"/>
                  </a:moveTo>
                  <a:lnTo>
                    <a:pt x="1353" y="368"/>
                  </a:lnTo>
                  <a:cubicBezTo>
                    <a:pt x="284" y="2306"/>
                    <a:pt x="150" y="6934"/>
                    <a:pt x="150" y="6934"/>
                  </a:cubicBezTo>
                  <a:cubicBezTo>
                    <a:pt x="0" y="7502"/>
                    <a:pt x="2105" y="53635"/>
                    <a:pt x="2105" y="53635"/>
                  </a:cubicBezTo>
                  <a:lnTo>
                    <a:pt x="7786" y="53618"/>
                  </a:lnTo>
                  <a:lnTo>
                    <a:pt x="9340" y="9875"/>
                  </a:lnTo>
                  <a:lnTo>
                    <a:pt x="21587" y="54687"/>
                  </a:lnTo>
                  <a:lnTo>
                    <a:pt x="26784" y="54570"/>
                  </a:lnTo>
                  <a:lnTo>
                    <a:pt x="17611" y="7151"/>
                  </a:lnTo>
                  <a:lnTo>
                    <a:pt x="17628" y="7151"/>
                  </a:lnTo>
                  <a:cubicBezTo>
                    <a:pt x="17611" y="7085"/>
                    <a:pt x="17594" y="7018"/>
                    <a:pt x="17577" y="6951"/>
                  </a:cubicBezTo>
                  <a:lnTo>
                    <a:pt x="17577" y="6934"/>
                  </a:lnTo>
                  <a:cubicBezTo>
                    <a:pt x="16174" y="1370"/>
                    <a:pt x="15054" y="0"/>
                    <a:pt x="150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9"/>
            <p:cNvSpPr/>
            <p:nvPr/>
          </p:nvSpPr>
          <p:spPr>
            <a:xfrm>
              <a:off x="6019624" y="3123441"/>
              <a:ext cx="220119" cy="57081"/>
            </a:xfrm>
            <a:custGeom>
              <a:avLst/>
              <a:gdLst/>
              <a:ahLst/>
              <a:cxnLst/>
              <a:rect l="l" t="t" r="r" b="b"/>
              <a:pathLst>
                <a:path w="6868" h="1781" extrusionOk="0">
                  <a:moveTo>
                    <a:pt x="6848" y="0"/>
                  </a:moveTo>
                  <a:cubicBezTo>
                    <a:pt x="6661" y="0"/>
                    <a:pt x="5197" y="352"/>
                    <a:pt x="3409" y="807"/>
                  </a:cubicBezTo>
                  <a:cubicBezTo>
                    <a:pt x="1521" y="1308"/>
                    <a:pt x="1" y="1743"/>
                    <a:pt x="17" y="1776"/>
                  </a:cubicBezTo>
                  <a:cubicBezTo>
                    <a:pt x="17" y="1779"/>
                    <a:pt x="23" y="1781"/>
                    <a:pt x="35" y="1781"/>
                  </a:cubicBezTo>
                  <a:cubicBezTo>
                    <a:pt x="209" y="1781"/>
                    <a:pt x="1687" y="1429"/>
                    <a:pt x="3459" y="974"/>
                  </a:cubicBezTo>
                  <a:cubicBezTo>
                    <a:pt x="5347" y="489"/>
                    <a:pt x="6868" y="55"/>
                    <a:pt x="6868" y="5"/>
                  </a:cubicBezTo>
                  <a:cubicBezTo>
                    <a:pt x="6867" y="2"/>
                    <a:pt x="6860" y="0"/>
                    <a:pt x="68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9"/>
            <p:cNvSpPr/>
            <p:nvPr/>
          </p:nvSpPr>
          <p:spPr>
            <a:xfrm>
              <a:off x="5879854" y="3032547"/>
              <a:ext cx="47178" cy="1559970"/>
            </a:xfrm>
            <a:custGeom>
              <a:avLst/>
              <a:gdLst/>
              <a:ahLst/>
              <a:cxnLst/>
              <a:rect l="l" t="t" r="r" b="b"/>
              <a:pathLst>
                <a:path w="1472" h="48673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0"/>
                    <a:pt x="285" y="10894"/>
                    <a:pt x="669" y="24345"/>
                  </a:cubicBezTo>
                  <a:cubicBezTo>
                    <a:pt x="1053" y="37778"/>
                    <a:pt x="1404" y="48672"/>
                    <a:pt x="1438" y="48672"/>
                  </a:cubicBezTo>
                  <a:cubicBezTo>
                    <a:pt x="1471" y="48672"/>
                    <a:pt x="1204" y="37762"/>
                    <a:pt x="819" y="24328"/>
                  </a:cubicBezTo>
                  <a:cubicBezTo>
                    <a:pt x="418" y="10894"/>
                    <a:pt x="84" y="0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9"/>
            <p:cNvSpPr/>
            <p:nvPr/>
          </p:nvSpPr>
          <p:spPr>
            <a:xfrm>
              <a:off x="5969305" y="3030400"/>
              <a:ext cx="8045" cy="1535868"/>
            </a:xfrm>
            <a:custGeom>
              <a:avLst/>
              <a:gdLst/>
              <a:ahLst/>
              <a:cxnLst/>
              <a:rect l="l" t="t" r="r" b="b"/>
              <a:pathLst>
                <a:path w="251" h="47921" extrusionOk="0">
                  <a:moveTo>
                    <a:pt x="50" y="1"/>
                  </a:moveTo>
                  <a:cubicBezTo>
                    <a:pt x="0" y="1"/>
                    <a:pt x="17" y="10727"/>
                    <a:pt x="50" y="23961"/>
                  </a:cubicBezTo>
                  <a:cubicBezTo>
                    <a:pt x="97" y="36444"/>
                    <a:pt x="160" y="46697"/>
                    <a:pt x="209" y="47819"/>
                  </a:cubicBezTo>
                  <a:lnTo>
                    <a:pt x="209" y="47819"/>
                  </a:lnTo>
                  <a:cubicBezTo>
                    <a:pt x="251" y="46697"/>
                    <a:pt x="248" y="36444"/>
                    <a:pt x="201" y="23961"/>
                  </a:cubicBezTo>
                  <a:cubicBezTo>
                    <a:pt x="150" y="10727"/>
                    <a:pt x="84" y="1"/>
                    <a:pt x="50" y="1"/>
                  </a:cubicBezTo>
                  <a:close/>
                  <a:moveTo>
                    <a:pt x="209" y="47819"/>
                  </a:moveTo>
                  <a:lnTo>
                    <a:pt x="209" y="47819"/>
                  </a:lnTo>
                  <a:cubicBezTo>
                    <a:pt x="206" y="47886"/>
                    <a:pt x="203" y="47921"/>
                    <a:pt x="201" y="47921"/>
                  </a:cubicBezTo>
                  <a:lnTo>
                    <a:pt x="217" y="47921"/>
                  </a:lnTo>
                  <a:cubicBezTo>
                    <a:pt x="214" y="47921"/>
                    <a:pt x="212" y="47886"/>
                    <a:pt x="209" y="4781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9"/>
            <p:cNvSpPr/>
            <p:nvPr/>
          </p:nvSpPr>
          <p:spPr>
            <a:xfrm>
              <a:off x="6025521" y="3009503"/>
              <a:ext cx="28941" cy="1556765"/>
            </a:xfrm>
            <a:custGeom>
              <a:avLst/>
              <a:gdLst/>
              <a:ahLst/>
              <a:cxnLst/>
              <a:rect l="l" t="t" r="r" b="b"/>
              <a:pathLst>
                <a:path w="903" h="48573" extrusionOk="0">
                  <a:moveTo>
                    <a:pt x="869" y="1"/>
                  </a:moveTo>
                  <a:cubicBezTo>
                    <a:pt x="819" y="1"/>
                    <a:pt x="602" y="10878"/>
                    <a:pt x="385" y="24295"/>
                  </a:cubicBezTo>
                  <a:cubicBezTo>
                    <a:pt x="151" y="37695"/>
                    <a:pt x="0" y="48573"/>
                    <a:pt x="51" y="48573"/>
                  </a:cubicBezTo>
                  <a:cubicBezTo>
                    <a:pt x="84" y="48573"/>
                    <a:pt x="301" y="37695"/>
                    <a:pt x="518" y="24295"/>
                  </a:cubicBezTo>
                  <a:cubicBezTo>
                    <a:pt x="752" y="10878"/>
                    <a:pt x="903" y="1"/>
                    <a:pt x="8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9"/>
            <p:cNvSpPr/>
            <p:nvPr/>
          </p:nvSpPr>
          <p:spPr>
            <a:xfrm>
              <a:off x="6114428" y="3002548"/>
              <a:ext cx="10192" cy="168711"/>
            </a:xfrm>
            <a:custGeom>
              <a:avLst/>
              <a:gdLst/>
              <a:ahLst/>
              <a:cxnLst/>
              <a:rect l="l" t="t" r="r" b="b"/>
              <a:pathLst>
                <a:path w="318" h="5264" extrusionOk="0">
                  <a:moveTo>
                    <a:pt x="33" y="1"/>
                  </a:moveTo>
                  <a:cubicBezTo>
                    <a:pt x="0" y="1"/>
                    <a:pt x="17" y="1187"/>
                    <a:pt x="84" y="2624"/>
                  </a:cubicBezTo>
                  <a:cubicBezTo>
                    <a:pt x="150" y="4078"/>
                    <a:pt x="251" y="5264"/>
                    <a:pt x="284" y="5264"/>
                  </a:cubicBezTo>
                  <a:cubicBezTo>
                    <a:pt x="318" y="5264"/>
                    <a:pt x="301" y="4078"/>
                    <a:pt x="234" y="2624"/>
                  </a:cubicBezTo>
                  <a:cubicBezTo>
                    <a:pt x="167" y="1170"/>
                    <a:pt x="84" y="1"/>
                    <a:pt x="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9"/>
            <p:cNvSpPr/>
            <p:nvPr/>
          </p:nvSpPr>
          <p:spPr>
            <a:xfrm>
              <a:off x="6172791" y="3002548"/>
              <a:ext cx="386138" cy="1600128"/>
            </a:xfrm>
            <a:custGeom>
              <a:avLst/>
              <a:gdLst/>
              <a:ahLst/>
              <a:cxnLst/>
              <a:rect l="l" t="t" r="r" b="b"/>
              <a:pathLst>
                <a:path w="12048" h="49926" extrusionOk="0">
                  <a:moveTo>
                    <a:pt x="34" y="1"/>
                  </a:moveTo>
                  <a:cubicBezTo>
                    <a:pt x="34" y="1"/>
                    <a:pt x="34" y="1"/>
                    <a:pt x="34" y="1"/>
                  </a:cubicBezTo>
                  <a:cubicBezTo>
                    <a:pt x="0" y="1"/>
                    <a:pt x="2640" y="11195"/>
                    <a:pt x="5949" y="24980"/>
                  </a:cubicBezTo>
                  <a:cubicBezTo>
                    <a:pt x="9254" y="38754"/>
                    <a:pt x="11976" y="49926"/>
                    <a:pt x="12014" y="49926"/>
                  </a:cubicBezTo>
                  <a:cubicBezTo>
                    <a:pt x="12014" y="49926"/>
                    <a:pt x="12014" y="49926"/>
                    <a:pt x="12014" y="49926"/>
                  </a:cubicBezTo>
                  <a:cubicBezTo>
                    <a:pt x="12047" y="49909"/>
                    <a:pt x="9407" y="38731"/>
                    <a:pt x="6099" y="24947"/>
                  </a:cubicBezTo>
                  <a:cubicBezTo>
                    <a:pt x="2793" y="11172"/>
                    <a:pt x="71" y="1"/>
                    <a:pt x="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9"/>
            <p:cNvSpPr/>
            <p:nvPr/>
          </p:nvSpPr>
          <p:spPr>
            <a:xfrm>
              <a:off x="6245063" y="2987036"/>
              <a:ext cx="366331" cy="1614583"/>
            </a:xfrm>
            <a:custGeom>
              <a:avLst/>
              <a:gdLst/>
              <a:ahLst/>
              <a:cxnLst/>
              <a:rect l="l" t="t" r="r" b="b"/>
              <a:pathLst>
                <a:path w="11430" h="50377" extrusionOk="0">
                  <a:moveTo>
                    <a:pt x="34" y="0"/>
                  </a:moveTo>
                  <a:cubicBezTo>
                    <a:pt x="1" y="17"/>
                    <a:pt x="2507" y="11295"/>
                    <a:pt x="5648" y="25197"/>
                  </a:cubicBezTo>
                  <a:cubicBezTo>
                    <a:pt x="8773" y="39115"/>
                    <a:pt x="11346" y="50376"/>
                    <a:pt x="11396" y="50376"/>
                  </a:cubicBezTo>
                  <a:lnTo>
                    <a:pt x="11396" y="50360"/>
                  </a:lnTo>
                  <a:cubicBezTo>
                    <a:pt x="11430" y="50360"/>
                    <a:pt x="8923" y="39081"/>
                    <a:pt x="5782" y="25163"/>
                  </a:cubicBezTo>
                  <a:cubicBezTo>
                    <a:pt x="2641" y="11262"/>
                    <a:pt x="85" y="0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9"/>
            <p:cNvSpPr/>
            <p:nvPr/>
          </p:nvSpPr>
          <p:spPr>
            <a:xfrm>
              <a:off x="6326470" y="2987036"/>
              <a:ext cx="318128" cy="1605481"/>
            </a:xfrm>
            <a:custGeom>
              <a:avLst/>
              <a:gdLst/>
              <a:ahLst/>
              <a:cxnLst/>
              <a:rect l="l" t="t" r="r" b="b"/>
              <a:pathLst>
                <a:path w="9926" h="50093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2173" y="11228"/>
                    <a:pt x="4896" y="25063"/>
                  </a:cubicBezTo>
                  <a:cubicBezTo>
                    <a:pt x="7620" y="38898"/>
                    <a:pt x="9842" y="50092"/>
                    <a:pt x="9892" y="50092"/>
                  </a:cubicBezTo>
                  <a:cubicBezTo>
                    <a:pt x="9926" y="50076"/>
                    <a:pt x="7753" y="38864"/>
                    <a:pt x="5030" y="25030"/>
                  </a:cubicBezTo>
                  <a:cubicBezTo>
                    <a:pt x="2306" y="11195"/>
                    <a:pt x="84" y="0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9"/>
            <p:cNvSpPr/>
            <p:nvPr/>
          </p:nvSpPr>
          <p:spPr>
            <a:xfrm>
              <a:off x="5507689" y="1493730"/>
              <a:ext cx="437547" cy="918200"/>
            </a:xfrm>
            <a:custGeom>
              <a:avLst/>
              <a:gdLst/>
              <a:ahLst/>
              <a:cxnLst/>
              <a:rect l="l" t="t" r="r" b="b"/>
              <a:pathLst>
                <a:path w="13652" h="28649" extrusionOk="0">
                  <a:moveTo>
                    <a:pt x="5278" y="0"/>
                  </a:moveTo>
                  <a:cubicBezTo>
                    <a:pt x="4788" y="0"/>
                    <a:pt x="4226" y="2408"/>
                    <a:pt x="4177" y="2650"/>
                  </a:cubicBezTo>
                  <a:cubicBezTo>
                    <a:pt x="4158" y="2716"/>
                    <a:pt x="4104" y="2745"/>
                    <a:pt x="4049" y="2745"/>
                  </a:cubicBezTo>
                  <a:cubicBezTo>
                    <a:pt x="3965" y="2745"/>
                    <a:pt x="3880" y="2677"/>
                    <a:pt x="3910" y="2566"/>
                  </a:cubicBezTo>
                  <a:cubicBezTo>
                    <a:pt x="3960" y="2366"/>
                    <a:pt x="4712" y="210"/>
                    <a:pt x="4194" y="10"/>
                  </a:cubicBezTo>
                  <a:cubicBezTo>
                    <a:pt x="4183" y="6"/>
                    <a:pt x="4172" y="4"/>
                    <a:pt x="4162" y="4"/>
                  </a:cubicBezTo>
                  <a:cubicBezTo>
                    <a:pt x="3802" y="4"/>
                    <a:pt x="3665" y="2142"/>
                    <a:pt x="3275" y="2499"/>
                  </a:cubicBezTo>
                  <a:cubicBezTo>
                    <a:pt x="3243" y="2529"/>
                    <a:pt x="3217" y="2543"/>
                    <a:pt x="3197" y="2543"/>
                  </a:cubicBezTo>
                  <a:cubicBezTo>
                    <a:pt x="2976" y="2543"/>
                    <a:pt x="3511" y="784"/>
                    <a:pt x="3158" y="661"/>
                  </a:cubicBezTo>
                  <a:cubicBezTo>
                    <a:pt x="3138" y="656"/>
                    <a:pt x="3118" y="652"/>
                    <a:pt x="3098" y="652"/>
                  </a:cubicBezTo>
                  <a:cubicBezTo>
                    <a:pt x="2987" y="652"/>
                    <a:pt x="2875" y="799"/>
                    <a:pt x="2690" y="1848"/>
                  </a:cubicBezTo>
                  <a:cubicBezTo>
                    <a:pt x="2507" y="2717"/>
                    <a:pt x="2373" y="3585"/>
                    <a:pt x="2289" y="4454"/>
                  </a:cubicBezTo>
                  <a:lnTo>
                    <a:pt x="2273" y="4454"/>
                  </a:lnTo>
                  <a:lnTo>
                    <a:pt x="0" y="17855"/>
                  </a:lnTo>
                  <a:lnTo>
                    <a:pt x="8622" y="28648"/>
                  </a:lnTo>
                  <a:lnTo>
                    <a:pt x="13651" y="25173"/>
                  </a:lnTo>
                  <a:lnTo>
                    <a:pt x="4946" y="16852"/>
                  </a:lnTo>
                  <a:lnTo>
                    <a:pt x="5715" y="5657"/>
                  </a:lnTo>
                  <a:lnTo>
                    <a:pt x="5898" y="5440"/>
                  </a:lnTo>
                  <a:cubicBezTo>
                    <a:pt x="5999" y="5306"/>
                    <a:pt x="6116" y="5173"/>
                    <a:pt x="6249" y="5022"/>
                  </a:cubicBezTo>
                  <a:cubicBezTo>
                    <a:pt x="6416" y="4855"/>
                    <a:pt x="6600" y="4705"/>
                    <a:pt x="6801" y="4588"/>
                  </a:cubicBezTo>
                  <a:cubicBezTo>
                    <a:pt x="7051" y="4438"/>
                    <a:pt x="7319" y="4321"/>
                    <a:pt x="7603" y="4254"/>
                  </a:cubicBezTo>
                  <a:cubicBezTo>
                    <a:pt x="7870" y="4204"/>
                    <a:pt x="7954" y="3869"/>
                    <a:pt x="7736" y="3753"/>
                  </a:cubicBezTo>
                  <a:cubicBezTo>
                    <a:pt x="7687" y="3730"/>
                    <a:pt x="7611" y="3717"/>
                    <a:pt x="7515" y="3717"/>
                  </a:cubicBezTo>
                  <a:cubicBezTo>
                    <a:pt x="7187" y="3717"/>
                    <a:pt x="6621" y="3862"/>
                    <a:pt x="6065" y="4237"/>
                  </a:cubicBezTo>
                  <a:cubicBezTo>
                    <a:pt x="5957" y="4312"/>
                    <a:pt x="5875" y="4344"/>
                    <a:pt x="5815" y="4344"/>
                  </a:cubicBezTo>
                  <a:cubicBezTo>
                    <a:pt x="5481" y="4344"/>
                    <a:pt x="5785" y="3363"/>
                    <a:pt x="5898" y="2967"/>
                  </a:cubicBezTo>
                  <a:cubicBezTo>
                    <a:pt x="6049" y="2499"/>
                    <a:pt x="6416" y="1029"/>
                    <a:pt x="6299" y="879"/>
                  </a:cubicBezTo>
                  <a:cubicBezTo>
                    <a:pt x="6247" y="811"/>
                    <a:pt x="6185" y="777"/>
                    <a:pt x="6121" y="777"/>
                  </a:cubicBezTo>
                  <a:cubicBezTo>
                    <a:pt x="5979" y="777"/>
                    <a:pt x="5823" y="941"/>
                    <a:pt x="5731" y="1263"/>
                  </a:cubicBezTo>
                  <a:cubicBezTo>
                    <a:pt x="5601" y="1736"/>
                    <a:pt x="5136" y="3053"/>
                    <a:pt x="4881" y="3053"/>
                  </a:cubicBezTo>
                  <a:cubicBezTo>
                    <a:pt x="4874" y="3053"/>
                    <a:pt x="4868" y="3052"/>
                    <a:pt x="4862" y="3051"/>
                  </a:cubicBezTo>
                  <a:cubicBezTo>
                    <a:pt x="4629" y="2967"/>
                    <a:pt x="5364" y="595"/>
                    <a:pt x="5364" y="595"/>
                  </a:cubicBezTo>
                  <a:cubicBezTo>
                    <a:pt x="5364" y="595"/>
                    <a:pt x="5614" y="110"/>
                    <a:pt x="5330" y="10"/>
                  </a:cubicBezTo>
                  <a:cubicBezTo>
                    <a:pt x="5313" y="3"/>
                    <a:pt x="5296" y="0"/>
                    <a:pt x="527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9"/>
            <p:cNvSpPr/>
            <p:nvPr/>
          </p:nvSpPr>
          <p:spPr>
            <a:xfrm>
              <a:off x="5875591" y="4569441"/>
              <a:ext cx="177269" cy="87336"/>
            </a:xfrm>
            <a:custGeom>
              <a:avLst/>
              <a:gdLst/>
              <a:ahLst/>
              <a:cxnLst/>
              <a:rect l="l" t="t" r="r" b="b"/>
              <a:pathLst>
                <a:path w="5531" h="2725" extrusionOk="0">
                  <a:moveTo>
                    <a:pt x="5531" y="1"/>
                  </a:moveTo>
                  <a:lnTo>
                    <a:pt x="752" y="235"/>
                  </a:lnTo>
                  <a:lnTo>
                    <a:pt x="0" y="2724"/>
                  </a:lnTo>
                  <a:lnTo>
                    <a:pt x="5297" y="2657"/>
                  </a:lnTo>
                  <a:lnTo>
                    <a:pt x="5531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9"/>
            <p:cNvSpPr/>
            <p:nvPr/>
          </p:nvSpPr>
          <p:spPr>
            <a:xfrm>
              <a:off x="5879854" y="4634021"/>
              <a:ext cx="169256" cy="6538"/>
            </a:xfrm>
            <a:custGeom>
              <a:avLst/>
              <a:gdLst/>
              <a:ahLst/>
              <a:cxnLst/>
              <a:rect l="l" t="t" r="r" b="b"/>
              <a:pathLst>
                <a:path w="5281" h="204" extrusionOk="0">
                  <a:moveTo>
                    <a:pt x="1236" y="1"/>
                  </a:moveTo>
                  <a:cubicBezTo>
                    <a:pt x="1067" y="1"/>
                    <a:pt x="911" y="3"/>
                    <a:pt x="769" y="8"/>
                  </a:cubicBezTo>
                  <a:cubicBezTo>
                    <a:pt x="725" y="5"/>
                    <a:pt x="680" y="3"/>
                    <a:pt x="635" y="3"/>
                  </a:cubicBezTo>
                  <a:cubicBezTo>
                    <a:pt x="424" y="3"/>
                    <a:pt x="207" y="33"/>
                    <a:pt x="1" y="74"/>
                  </a:cubicBezTo>
                  <a:cubicBezTo>
                    <a:pt x="205" y="102"/>
                    <a:pt x="421" y="129"/>
                    <a:pt x="630" y="129"/>
                  </a:cubicBezTo>
                  <a:cubicBezTo>
                    <a:pt x="677" y="129"/>
                    <a:pt x="723" y="128"/>
                    <a:pt x="769" y="125"/>
                  </a:cubicBezTo>
                  <a:lnTo>
                    <a:pt x="2641" y="191"/>
                  </a:lnTo>
                  <a:cubicBezTo>
                    <a:pt x="3000" y="200"/>
                    <a:pt x="3347" y="204"/>
                    <a:pt x="3662" y="204"/>
                  </a:cubicBezTo>
                  <a:cubicBezTo>
                    <a:pt x="3977" y="204"/>
                    <a:pt x="4261" y="200"/>
                    <a:pt x="4495" y="191"/>
                  </a:cubicBezTo>
                  <a:cubicBezTo>
                    <a:pt x="4562" y="196"/>
                    <a:pt x="4628" y="198"/>
                    <a:pt x="4693" y="198"/>
                  </a:cubicBezTo>
                  <a:cubicBezTo>
                    <a:pt x="4889" y="198"/>
                    <a:pt x="5080" y="179"/>
                    <a:pt x="5281" y="141"/>
                  </a:cubicBezTo>
                  <a:cubicBezTo>
                    <a:pt x="5013" y="91"/>
                    <a:pt x="4763" y="74"/>
                    <a:pt x="4495" y="74"/>
                  </a:cubicBezTo>
                  <a:lnTo>
                    <a:pt x="2641" y="24"/>
                  </a:lnTo>
                  <a:cubicBezTo>
                    <a:pt x="2121" y="12"/>
                    <a:pt x="1643" y="1"/>
                    <a:pt x="1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9"/>
            <p:cNvSpPr/>
            <p:nvPr/>
          </p:nvSpPr>
          <p:spPr>
            <a:xfrm>
              <a:off x="5970363" y="4566236"/>
              <a:ext cx="7532" cy="71247"/>
            </a:xfrm>
            <a:custGeom>
              <a:avLst/>
              <a:gdLst/>
              <a:ahLst/>
              <a:cxnLst/>
              <a:rect l="l" t="t" r="r" b="b"/>
              <a:pathLst>
                <a:path w="235" h="2223" extrusionOk="0">
                  <a:moveTo>
                    <a:pt x="184" y="1"/>
                  </a:moveTo>
                  <a:cubicBezTo>
                    <a:pt x="134" y="1"/>
                    <a:pt x="67" y="502"/>
                    <a:pt x="34" y="1103"/>
                  </a:cubicBezTo>
                  <a:cubicBezTo>
                    <a:pt x="0" y="1722"/>
                    <a:pt x="0" y="2223"/>
                    <a:pt x="51" y="2223"/>
                  </a:cubicBezTo>
                  <a:cubicBezTo>
                    <a:pt x="101" y="2223"/>
                    <a:pt x="168" y="1738"/>
                    <a:pt x="201" y="1120"/>
                  </a:cubicBezTo>
                  <a:cubicBezTo>
                    <a:pt x="234" y="502"/>
                    <a:pt x="218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9"/>
            <p:cNvSpPr/>
            <p:nvPr/>
          </p:nvSpPr>
          <p:spPr>
            <a:xfrm>
              <a:off x="5875591" y="4636393"/>
              <a:ext cx="171371" cy="20384"/>
            </a:xfrm>
            <a:custGeom>
              <a:avLst/>
              <a:gdLst/>
              <a:ahLst/>
              <a:cxnLst/>
              <a:rect l="l" t="t" r="r" b="b"/>
              <a:pathLst>
                <a:path w="5347" h="636" extrusionOk="0">
                  <a:moveTo>
                    <a:pt x="84" y="0"/>
                  </a:moveTo>
                  <a:lnTo>
                    <a:pt x="0" y="568"/>
                  </a:lnTo>
                  <a:lnTo>
                    <a:pt x="0" y="635"/>
                  </a:lnTo>
                  <a:lnTo>
                    <a:pt x="5297" y="568"/>
                  </a:lnTo>
                  <a:lnTo>
                    <a:pt x="5347" y="6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9"/>
            <p:cNvSpPr/>
            <p:nvPr/>
          </p:nvSpPr>
          <p:spPr>
            <a:xfrm>
              <a:off x="5915750" y="1487641"/>
              <a:ext cx="394151" cy="934995"/>
            </a:xfrm>
            <a:custGeom>
              <a:avLst/>
              <a:gdLst/>
              <a:ahLst/>
              <a:cxnLst/>
              <a:rect l="l" t="t" r="r" b="b"/>
              <a:pathLst>
                <a:path w="12298" h="29173" extrusionOk="0">
                  <a:moveTo>
                    <a:pt x="2925" y="1"/>
                  </a:moveTo>
                  <a:cubicBezTo>
                    <a:pt x="2908" y="1"/>
                    <a:pt x="2891" y="6"/>
                    <a:pt x="2874" y="16"/>
                  </a:cubicBezTo>
                  <a:cubicBezTo>
                    <a:pt x="2406" y="317"/>
                    <a:pt x="3593" y="2272"/>
                    <a:pt x="3676" y="2455"/>
                  </a:cubicBezTo>
                  <a:cubicBezTo>
                    <a:pt x="3733" y="2568"/>
                    <a:pt x="3644" y="2658"/>
                    <a:pt x="3555" y="2658"/>
                  </a:cubicBezTo>
                  <a:cubicBezTo>
                    <a:pt x="3512" y="2658"/>
                    <a:pt x="3469" y="2638"/>
                    <a:pt x="3442" y="2589"/>
                  </a:cubicBezTo>
                  <a:cubicBezTo>
                    <a:pt x="3347" y="2368"/>
                    <a:pt x="2344" y="210"/>
                    <a:pt x="1852" y="210"/>
                  </a:cubicBezTo>
                  <a:cubicBezTo>
                    <a:pt x="1824" y="210"/>
                    <a:pt x="1796" y="217"/>
                    <a:pt x="1771" y="233"/>
                  </a:cubicBezTo>
                  <a:cubicBezTo>
                    <a:pt x="1504" y="400"/>
                    <a:pt x="1855" y="818"/>
                    <a:pt x="1855" y="818"/>
                  </a:cubicBezTo>
                  <a:cubicBezTo>
                    <a:pt x="1855" y="818"/>
                    <a:pt x="3075" y="2990"/>
                    <a:pt x="2841" y="3124"/>
                  </a:cubicBezTo>
                  <a:cubicBezTo>
                    <a:pt x="2831" y="3129"/>
                    <a:pt x="2820" y="3131"/>
                    <a:pt x="2809" y="3131"/>
                  </a:cubicBezTo>
                  <a:cubicBezTo>
                    <a:pt x="2558" y="3131"/>
                    <a:pt x="1861" y="1968"/>
                    <a:pt x="1638" y="1553"/>
                  </a:cubicBezTo>
                  <a:cubicBezTo>
                    <a:pt x="1504" y="1285"/>
                    <a:pt x="1338" y="1157"/>
                    <a:pt x="1203" y="1157"/>
                  </a:cubicBezTo>
                  <a:cubicBezTo>
                    <a:pt x="1119" y="1157"/>
                    <a:pt x="1048" y="1207"/>
                    <a:pt x="1003" y="1303"/>
                  </a:cubicBezTo>
                  <a:cubicBezTo>
                    <a:pt x="919" y="1470"/>
                    <a:pt x="1588" y="2840"/>
                    <a:pt x="1821" y="3257"/>
                  </a:cubicBezTo>
                  <a:cubicBezTo>
                    <a:pt x="2027" y="3639"/>
                    <a:pt x="2554" y="4587"/>
                    <a:pt x="2149" y="4587"/>
                  </a:cubicBezTo>
                  <a:cubicBezTo>
                    <a:pt x="2092" y="4587"/>
                    <a:pt x="2018" y="4568"/>
                    <a:pt x="1922" y="4527"/>
                  </a:cubicBezTo>
                  <a:cubicBezTo>
                    <a:pt x="1491" y="4357"/>
                    <a:pt x="1080" y="4292"/>
                    <a:pt x="761" y="4292"/>
                  </a:cubicBezTo>
                  <a:cubicBezTo>
                    <a:pt x="485" y="4292"/>
                    <a:pt x="277" y="4341"/>
                    <a:pt x="184" y="4410"/>
                  </a:cubicBezTo>
                  <a:cubicBezTo>
                    <a:pt x="0" y="4561"/>
                    <a:pt x="151" y="4861"/>
                    <a:pt x="418" y="4861"/>
                  </a:cubicBezTo>
                  <a:cubicBezTo>
                    <a:pt x="702" y="4878"/>
                    <a:pt x="986" y="4928"/>
                    <a:pt x="1270" y="5029"/>
                  </a:cubicBezTo>
                  <a:cubicBezTo>
                    <a:pt x="1487" y="5095"/>
                    <a:pt x="1704" y="5196"/>
                    <a:pt x="1888" y="5329"/>
                  </a:cubicBezTo>
                  <a:cubicBezTo>
                    <a:pt x="2055" y="5463"/>
                    <a:pt x="2206" y="5563"/>
                    <a:pt x="2323" y="5663"/>
                  </a:cubicBezTo>
                  <a:lnTo>
                    <a:pt x="2557" y="5847"/>
                  </a:lnTo>
                  <a:lnTo>
                    <a:pt x="7118" y="17109"/>
                  </a:lnTo>
                  <a:lnTo>
                    <a:pt x="2974" y="26783"/>
                  </a:lnTo>
                  <a:lnTo>
                    <a:pt x="9407" y="29172"/>
                  </a:lnTo>
                  <a:lnTo>
                    <a:pt x="12298" y="16390"/>
                  </a:lnTo>
                  <a:lnTo>
                    <a:pt x="5664" y="3959"/>
                  </a:lnTo>
                  <a:cubicBezTo>
                    <a:pt x="5397" y="3124"/>
                    <a:pt x="5080" y="2305"/>
                    <a:pt x="4729" y="1503"/>
                  </a:cubicBezTo>
                  <a:cubicBezTo>
                    <a:pt x="4360" y="582"/>
                    <a:pt x="4209" y="407"/>
                    <a:pt x="4105" y="407"/>
                  </a:cubicBezTo>
                  <a:cubicBezTo>
                    <a:pt x="4077" y="407"/>
                    <a:pt x="4052" y="420"/>
                    <a:pt x="4027" y="434"/>
                  </a:cubicBezTo>
                  <a:cubicBezTo>
                    <a:pt x="3700" y="620"/>
                    <a:pt x="4619" y="2284"/>
                    <a:pt x="4370" y="2284"/>
                  </a:cubicBezTo>
                  <a:cubicBezTo>
                    <a:pt x="4352" y="2284"/>
                    <a:pt x="4327" y="2275"/>
                    <a:pt x="4294" y="2255"/>
                  </a:cubicBezTo>
                  <a:cubicBezTo>
                    <a:pt x="3849" y="2000"/>
                    <a:pt x="3281" y="1"/>
                    <a:pt x="292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9"/>
            <p:cNvSpPr/>
            <p:nvPr/>
          </p:nvSpPr>
          <p:spPr>
            <a:xfrm>
              <a:off x="6515501" y="4601587"/>
              <a:ext cx="325628" cy="63331"/>
            </a:xfrm>
            <a:custGeom>
              <a:avLst/>
              <a:gdLst/>
              <a:ahLst/>
              <a:cxnLst/>
              <a:rect l="l" t="t" r="r" b="b"/>
              <a:pathLst>
                <a:path w="10160" h="1976" extrusionOk="0">
                  <a:moveTo>
                    <a:pt x="5481" y="0"/>
                  </a:moveTo>
                  <a:lnTo>
                    <a:pt x="1" y="151"/>
                  </a:lnTo>
                  <a:lnTo>
                    <a:pt x="51" y="1939"/>
                  </a:lnTo>
                  <a:lnTo>
                    <a:pt x="385" y="1939"/>
                  </a:lnTo>
                  <a:cubicBezTo>
                    <a:pt x="940" y="1957"/>
                    <a:pt x="2131" y="1976"/>
                    <a:pt x="3463" y="1976"/>
                  </a:cubicBezTo>
                  <a:cubicBezTo>
                    <a:pt x="5738" y="1976"/>
                    <a:pt x="8425" y="1922"/>
                    <a:pt x="9057" y="1721"/>
                  </a:cubicBezTo>
                  <a:cubicBezTo>
                    <a:pt x="10160" y="1387"/>
                    <a:pt x="5498" y="535"/>
                    <a:pt x="5498" y="535"/>
                  </a:cubicBezTo>
                  <a:lnTo>
                    <a:pt x="548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9"/>
            <p:cNvSpPr/>
            <p:nvPr/>
          </p:nvSpPr>
          <p:spPr>
            <a:xfrm>
              <a:off x="6516046" y="4615689"/>
              <a:ext cx="64292" cy="45351"/>
            </a:xfrm>
            <a:custGeom>
              <a:avLst/>
              <a:gdLst/>
              <a:ahLst/>
              <a:cxnLst/>
              <a:rect l="l" t="t" r="r" b="b"/>
              <a:pathLst>
                <a:path w="2006" h="1415" extrusionOk="0">
                  <a:moveTo>
                    <a:pt x="205" y="0"/>
                  </a:moveTo>
                  <a:cubicBezTo>
                    <a:pt x="137" y="0"/>
                    <a:pt x="69" y="4"/>
                    <a:pt x="0" y="11"/>
                  </a:cubicBezTo>
                  <a:lnTo>
                    <a:pt x="34" y="1415"/>
                  </a:lnTo>
                  <a:lnTo>
                    <a:pt x="2006" y="1398"/>
                  </a:lnTo>
                  <a:cubicBezTo>
                    <a:pt x="1905" y="964"/>
                    <a:pt x="1655" y="580"/>
                    <a:pt x="1287" y="346"/>
                  </a:cubicBezTo>
                  <a:cubicBezTo>
                    <a:pt x="961" y="119"/>
                    <a:pt x="586" y="0"/>
                    <a:pt x="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9"/>
            <p:cNvSpPr/>
            <p:nvPr/>
          </p:nvSpPr>
          <p:spPr>
            <a:xfrm>
              <a:off x="6517104" y="4634246"/>
              <a:ext cx="300469" cy="31313"/>
            </a:xfrm>
            <a:custGeom>
              <a:avLst/>
              <a:gdLst/>
              <a:ahLst/>
              <a:cxnLst/>
              <a:rect l="l" t="t" r="r" b="b"/>
              <a:pathLst>
                <a:path w="9375" h="977" extrusionOk="0">
                  <a:moveTo>
                    <a:pt x="7737" y="1"/>
                  </a:moveTo>
                  <a:cubicBezTo>
                    <a:pt x="7420" y="17"/>
                    <a:pt x="7269" y="669"/>
                    <a:pt x="7269" y="669"/>
                  </a:cubicBezTo>
                  <a:lnTo>
                    <a:pt x="1" y="803"/>
                  </a:lnTo>
                  <a:lnTo>
                    <a:pt x="1" y="920"/>
                  </a:lnTo>
                  <a:cubicBezTo>
                    <a:pt x="724" y="959"/>
                    <a:pt x="1684" y="977"/>
                    <a:pt x="2712" y="977"/>
                  </a:cubicBezTo>
                  <a:cubicBezTo>
                    <a:pt x="5603" y="977"/>
                    <a:pt x="9026" y="837"/>
                    <a:pt x="9174" y="652"/>
                  </a:cubicBezTo>
                  <a:cubicBezTo>
                    <a:pt x="9374" y="402"/>
                    <a:pt x="7737" y="1"/>
                    <a:pt x="7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9"/>
            <p:cNvSpPr/>
            <p:nvPr/>
          </p:nvSpPr>
          <p:spPr>
            <a:xfrm>
              <a:off x="6517649" y="4652450"/>
              <a:ext cx="290277" cy="8589"/>
            </a:xfrm>
            <a:custGeom>
              <a:avLst/>
              <a:gdLst/>
              <a:ahLst/>
              <a:cxnLst/>
              <a:rect l="l" t="t" r="r" b="b"/>
              <a:pathLst>
                <a:path w="9057" h="268" extrusionOk="0">
                  <a:moveTo>
                    <a:pt x="8789" y="1"/>
                  </a:moveTo>
                  <a:lnTo>
                    <a:pt x="7804" y="51"/>
                  </a:lnTo>
                  <a:cubicBezTo>
                    <a:pt x="6968" y="84"/>
                    <a:pt x="5815" y="134"/>
                    <a:pt x="4529" y="168"/>
                  </a:cubicBezTo>
                  <a:cubicBezTo>
                    <a:pt x="3259" y="201"/>
                    <a:pt x="2106" y="218"/>
                    <a:pt x="1254" y="218"/>
                  </a:cubicBezTo>
                  <a:lnTo>
                    <a:pt x="268" y="218"/>
                  </a:lnTo>
                  <a:lnTo>
                    <a:pt x="1" y="235"/>
                  </a:lnTo>
                  <a:lnTo>
                    <a:pt x="268" y="251"/>
                  </a:lnTo>
                  <a:lnTo>
                    <a:pt x="1254" y="268"/>
                  </a:lnTo>
                  <a:cubicBezTo>
                    <a:pt x="2106" y="268"/>
                    <a:pt x="3259" y="268"/>
                    <a:pt x="4529" y="235"/>
                  </a:cubicBezTo>
                  <a:cubicBezTo>
                    <a:pt x="5815" y="201"/>
                    <a:pt x="6968" y="134"/>
                    <a:pt x="7804" y="101"/>
                  </a:cubicBezTo>
                  <a:cubicBezTo>
                    <a:pt x="8188" y="67"/>
                    <a:pt x="8522" y="51"/>
                    <a:pt x="8789" y="34"/>
                  </a:cubicBezTo>
                  <a:lnTo>
                    <a:pt x="90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9"/>
            <p:cNvSpPr/>
            <p:nvPr/>
          </p:nvSpPr>
          <p:spPr>
            <a:xfrm>
              <a:off x="6748985" y="4632098"/>
              <a:ext cx="17179" cy="26281"/>
            </a:xfrm>
            <a:custGeom>
              <a:avLst/>
              <a:gdLst/>
              <a:ahLst/>
              <a:cxnLst/>
              <a:rect l="l" t="t" r="r" b="b"/>
              <a:pathLst>
                <a:path w="536" h="820" extrusionOk="0">
                  <a:moveTo>
                    <a:pt x="535" y="1"/>
                  </a:moveTo>
                  <a:lnTo>
                    <a:pt x="535" y="1"/>
                  </a:lnTo>
                  <a:cubicBezTo>
                    <a:pt x="368" y="68"/>
                    <a:pt x="235" y="185"/>
                    <a:pt x="151" y="335"/>
                  </a:cubicBezTo>
                  <a:cubicBezTo>
                    <a:pt x="51" y="469"/>
                    <a:pt x="1" y="652"/>
                    <a:pt x="34" y="819"/>
                  </a:cubicBezTo>
                  <a:cubicBezTo>
                    <a:pt x="68" y="652"/>
                    <a:pt x="134" y="502"/>
                    <a:pt x="201" y="368"/>
                  </a:cubicBezTo>
                  <a:cubicBezTo>
                    <a:pt x="301" y="235"/>
                    <a:pt x="402" y="118"/>
                    <a:pt x="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9"/>
            <p:cNvSpPr/>
            <p:nvPr/>
          </p:nvSpPr>
          <p:spPr>
            <a:xfrm>
              <a:off x="6697032" y="4621394"/>
              <a:ext cx="10224" cy="13942"/>
            </a:xfrm>
            <a:custGeom>
              <a:avLst/>
              <a:gdLst/>
              <a:ahLst/>
              <a:cxnLst/>
              <a:rect l="l" t="t" r="r" b="b"/>
              <a:pathLst>
                <a:path w="319" h="435" extrusionOk="0">
                  <a:moveTo>
                    <a:pt x="302" y="1"/>
                  </a:moveTo>
                  <a:cubicBezTo>
                    <a:pt x="285" y="1"/>
                    <a:pt x="218" y="84"/>
                    <a:pt x="135" y="201"/>
                  </a:cubicBezTo>
                  <a:cubicBezTo>
                    <a:pt x="51" y="318"/>
                    <a:pt x="1" y="418"/>
                    <a:pt x="18" y="435"/>
                  </a:cubicBezTo>
                  <a:cubicBezTo>
                    <a:pt x="34" y="435"/>
                    <a:pt x="118" y="351"/>
                    <a:pt x="185" y="234"/>
                  </a:cubicBezTo>
                  <a:cubicBezTo>
                    <a:pt x="268" y="118"/>
                    <a:pt x="318" y="17"/>
                    <a:pt x="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9"/>
            <p:cNvSpPr/>
            <p:nvPr/>
          </p:nvSpPr>
          <p:spPr>
            <a:xfrm>
              <a:off x="6683123" y="4619182"/>
              <a:ext cx="11282" cy="9743"/>
            </a:xfrm>
            <a:custGeom>
              <a:avLst/>
              <a:gdLst/>
              <a:ahLst/>
              <a:cxnLst/>
              <a:rect l="l" t="t" r="r" b="b"/>
              <a:pathLst>
                <a:path w="352" h="304" extrusionOk="0">
                  <a:moveTo>
                    <a:pt x="332" y="0"/>
                  </a:moveTo>
                  <a:cubicBezTo>
                    <a:pt x="317" y="0"/>
                    <a:pt x="241" y="60"/>
                    <a:pt x="151" y="120"/>
                  </a:cubicBezTo>
                  <a:cubicBezTo>
                    <a:pt x="67" y="203"/>
                    <a:pt x="1" y="287"/>
                    <a:pt x="17" y="303"/>
                  </a:cubicBezTo>
                  <a:cubicBezTo>
                    <a:pt x="17" y="303"/>
                    <a:pt x="101" y="253"/>
                    <a:pt x="201" y="170"/>
                  </a:cubicBezTo>
                  <a:cubicBezTo>
                    <a:pt x="285" y="86"/>
                    <a:pt x="351" y="19"/>
                    <a:pt x="335" y="3"/>
                  </a:cubicBezTo>
                  <a:cubicBezTo>
                    <a:pt x="335" y="1"/>
                    <a:pt x="334" y="0"/>
                    <a:pt x="3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9"/>
            <p:cNvSpPr/>
            <p:nvPr/>
          </p:nvSpPr>
          <p:spPr>
            <a:xfrm>
              <a:off x="6674021" y="4612548"/>
              <a:ext cx="18236" cy="1859"/>
            </a:xfrm>
            <a:custGeom>
              <a:avLst/>
              <a:gdLst/>
              <a:ahLst/>
              <a:cxnLst/>
              <a:rect l="l" t="t" r="r" b="b"/>
              <a:pathLst>
                <a:path w="569" h="58" extrusionOk="0">
                  <a:moveTo>
                    <a:pt x="285" y="1"/>
                  </a:moveTo>
                  <a:cubicBezTo>
                    <a:pt x="188" y="1"/>
                    <a:pt x="92" y="9"/>
                    <a:pt x="1" y="26"/>
                  </a:cubicBezTo>
                  <a:cubicBezTo>
                    <a:pt x="83" y="49"/>
                    <a:pt x="170" y="58"/>
                    <a:pt x="257" y="58"/>
                  </a:cubicBezTo>
                  <a:cubicBezTo>
                    <a:pt x="362" y="58"/>
                    <a:pt x="468" y="44"/>
                    <a:pt x="569" y="26"/>
                  </a:cubicBezTo>
                  <a:cubicBezTo>
                    <a:pt x="477" y="9"/>
                    <a:pt x="381" y="1"/>
                    <a:pt x="2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9"/>
            <p:cNvSpPr/>
            <p:nvPr/>
          </p:nvSpPr>
          <p:spPr>
            <a:xfrm>
              <a:off x="6670816" y="4602644"/>
              <a:ext cx="20384" cy="2917"/>
            </a:xfrm>
            <a:custGeom>
              <a:avLst/>
              <a:gdLst/>
              <a:ahLst/>
              <a:cxnLst/>
              <a:rect l="l" t="t" r="r" b="b"/>
              <a:pathLst>
                <a:path w="636" h="91" extrusionOk="0">
                  <a:moveTo>
                    <a:pt x="0" y="1"/>
                  </a:moveTo>
                  <a:cubicBezTo>
                    <a:pt x="84" y="68"/>
                    <a:pt x="201" y="84"/>
                    <a:pt x="318" y="84"/>
                  </a:cubicBezTo>
                  <a:cubicBezTo>
                    <a:pt x="343" y="88"/>
                    <a:pt x="369" y="91"/>
                    <a:pt x="396" y="91"/>
                  </a:cubicBezTo>
                  <a:cubicBezTo>
                    <a:pt x="475" y="91"/>
                    <a:pt x="560" y="72"/>
                    <a:pt x="635" y="34"/>
                  </a:cubicBezTo>
                  <a:cubicBezTo>
                    <a:pt x="535" y="17"/>
                    <a:pt x="418" y="17"/>
                    <a:pt x="318" y="17"/>
                  </a:cubicBezTo>
                  <a:cubicBezTo>
                    <a:pt x="217" y="1"/>
                    <a:pt x="10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9"/>
            <p:cNvSpPr/>
            <p:nvPr/>
          </p:nvSpPr>
          <p:spPr>
            <a:xfrm>
              <a:off x="6703474" y="4605785"/>
              <a:ext cx="32691" cy="17788"/>
            </a:xfrm>
            <a:custGeom>
              <a:avLst/>
              <a:gdLst/>
              <a:ahLst/>
              <a:cxnLst/>
              <a:rect l="l" t="t" r="r" b="b"/>
              <a:pathLst>
                <a:path w="1020" h="555" extrusionOk="0">
                  <a:moveTo>
                    <a:pt x="676" y="56"/>
                  </a:moveTo>
                  <a:cubicBezTo>
                    <a:pt x="758" y="56"/>
                    <a:pt x="842" y="74"/>
                    <a:pt x="919" y="103"/>
                  </a:cubicBezTo>
                  <a:cubicBezTo>
                    <a:pt x="970" y="137"/>
                    <a:pt x="953" y="204"/>
                    <a:pt x="886" y="237"/>
                  </a:cubicBezTo>
                  <a:cubicBezTo>
                    <a:pt x="819" y="270"/>
                    <a:pt x="769" y="304"/>
                    <a:pt x="686" y="320"/>
                  </a:cubicBezTo>
                  <a:cubicBezTo>
                    <a:pt x="569" y="354"/>
                    <a:pt x="452" y="387"/>
                    <a:pt x="335" y="421"/>
                  </a:cubicBezTo>
                  <a:cubicBezTo>
                    <a:pt x="233" y="438"/>
                    <a:pt x="149" y="446"/>
                    <a:pt x="91" y="452"/>
                  </a:cubicBezTo>
                  <a:lnTo>
                    <a:pt x="91" y="452"/>
                  </a:lnTo>
                  <a:cubicBezTo>
                    <a:pt x="120" y="388"/>
                    <a:pt x="157" y="325"/>
                    <a:pt x="201" y="270"/>
                  </a:cubicBezTo>
                  <a:cubicBezTo>
                    <a:pt x="285" y="187"/>
                    <a:pt x="385" y="120"/>
                    <a:pt x="502" y="87"/>
                  </a:cubicBezTo>
                  <a:cubicBezTo>
                    <a:pt x="558" y="66"/>
                    <a:pt x="617" y="56"/>
                    <a:pt x="676" y="56"/>
                  </a:cubicBezTo>
                  <a:close/>
                  <a:moveTo>
                    <a:pt x="690" y="1"/>
                  </a:moveTo>
                  <a:cubicBezTo>
                    <a:pt x="489" y="1"/>
                    <a:pt x="296" y="91"/>
                    <a:pt x="168" y="254"/>
                  </a:cubicBezTo>
                  <a:cubicBezTo>
                    <a:pt x="120" y="317"/>
                    <a:pt x="73" y="380"/>
                    <a:pt x="54" y="456"/>
                  </a:cubicBezTo>
                  <a:lnTo>
                    <a:pt x="54" y="456"/>
                  </a:lnTo>
                  <a:cubicBezTo>
                    <a:pt x="19" y="461"/>
                    <a:pt x="0" y="465"/>
                    <a:pt x="0" y="471"/>
                  </a:cubicBezTo>
                  <a:cubicBezTo>
                    <a:pt x="17" y="473"/>
                    <a:pt x="34" y="475"/>
                    <a:pt x="51" y="477"/>
                  </a:cubicBezTo>
                  <a:lnTo>
                    <a:pt x="51" y="477"/>
                  </a:lnTo>
                  <a:cubicBezTo>
                    <a:pt x="51" y="524"/>
                    <a:pt x="51" y="554"/>
                    <a:pt x="51" y="554"/>
                  </a:cubicBezTo>
                  <a:cubicBezTo>
                    <a:pt x="59" y="529"/>
                    <a:pt x="68" y="504"/>
                    <a:pt x="79" y="479"/>
                  </a:cubicBezTo>
                  <a:lnTo>
                    <a:pt x="79" y="479"/>
                  </a:lnTo>
                  <a:cubicBezTo>
                    <a:pt x="101" y="481"/>
                    <a:pt x="124" y="482"/>
                    <a:pt x="146" y="482"/>
                  </a:cubicBezTo>
                  <a:cubicBezTo>
                    <a:pt x="214" y="482"/>
                    <a:pt x="283" y="474"/>
                    <a:pt x="351" y="454"/>
                  </a:cubicBezTo>
                  <a:cubicBezTo>
                    <a:pt x="468" y="437"/>
                    <a:pt x="602" y="421"/>
                    <a:pt x="719" y="371"/>
                  </a:cubicBezTo>
                  <a:cubicBezTo>
                    <a:pt x="786" y="354"/>
                    <a:pt x="853" y="320"/>
                    <a:pt x="919" y="287"/>
                  </a:cubicBezTo>
                  <a:cubicBezTo>
                    <a:pt x="970" y="270"/>
                    <a:pt x="1003" y="220"/>
                    <a:pt x="1003" y="187"/>
                  </a:cubicBezTo>
                  <a:cubicBezTo>
                    <a:pt x="1020" y="137"/>
                    <a:pt x="1003" y="87"/>
                    <a:pt x="953" y="53"/>
                  </a:cubicBezTo>
                  <a:cubicBezTo>
                    <a:pt x="867" y="18"/>
                    <a:pt x="778" y="1"/>
                    <a:pt x="6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9"/>
            <p:cNvSpPr/>
            <p:nvPr/>
          </p:nvSpPr>
          <p:spPr>
            <a:xfrm>
              <a:off x="6690622" y="4601587"/>
              <a:ext cx="17179" cy="19839"/>
            </a:xfrm>
            <a:custGeom>
              <a:avLst/>
              <a:gdLst/>
              <a:ahLst/>
              <a:cxnLst/>
              <a:rect l="l" t="t" r="r" b="b"/>
              <a:pathLst>
                <a:path w="536" h="619" extrusionOk="0">
                  <a:moveTo>
                    <a:pt x="117" y="0"/>
                  </a:moveTo>
                  <a:cubicBezTo>
                    <a:pt x="51" y="0"/>
                    <a:pt x="0" y="84"/>
                    <a:pt x="17" y="151"/>
                  </a:cubicBezTo>
                  <a:cubicBezTo>
                    <a:pt x="17" y="201"/>
                    <a:pt x="51" y="251"/>
                    <a:pt x="84" y="284"/>
                  </a:cubicBezTo>
                  <a:cubicBezTo>
                    <a:pt x="134" y="368"/>
                    <a:pt x="184" y="435"/>
                    <a:pt x="251" y="485"/>
                  </a:cubicBezTo>
                  <a:cubicBezTo>
                    <a:pt x="301" y="535"/>
                    <a:pt x="385" y="585"/>
                    <a:pt x="452" y="619"/>
                  </a:cubicBezTo>
                  <a:cubicBezTo>
                    <a:pt x="468" y="602"/>
                    <a:pt x="385" y="552"/>
                    <a:pt x="285" y="451"/>
                  </a:cubicBezTo>
                  <a:cubicBezTo>
                    <a:pt x="234" y="401"/>
                    <a:pt x="168" y="335"/>
                    <a:pt x="134" y="268"/>
                  </a:cubicBezTo>
                  <a:cubicBezTo>
                    <a:pt x="84" y="201"/>
                    <a:pt x="51" y="67"/>
                    <a:pt x="134" y="50"/>
                  </a:cubicBezTo>
                  <a:cubicBezTo>
                    <a:pt x="218" y="67"/>
                    <a:pt x="318" y="117"/>
                    <a:pt x="368" y="184"/>
                  </a:cubicBezTo>
                  <a:cubicBezTo>
                    <a:pt x="418" y="251"/>
                    <a:pt x="452" y="318"/>
                    <a:pt x="468" y="401"/>
                  </a:cubicBezTo>
                  <a:cubicBezTo>
                    <a:pt x="485" y="468"/>
                    <a:pt x="485" y="535"/>
                    <a:pt x="485" y="619"/>
                  </a:cubicBezTo>
                  <a:cubicBezTo>
                    <a:pt x="535" y="552"/>
                    <a:pt x="535" y="468"/>
                    <a:pt x="518" y="385"/>
                  </a:cubicBezTo>
                  <a:cubicBezTo>
                    <a:pt x="502" y="301"/>
                    <a:pt x="468" y="218"/>
                    <a:pt x="418" y="151"/>
                  </a:cubicBezTo>
                  <a:cubicBezTo>
                    <a:pt x="351" y="50"/>
                    <a:pt x="234" y="0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9"/>
            <p:cNvSpPr/>
            <p:nvPr/>
          </p:nvSpPr>
          <p:spPr>
            <a:xfrm>
              <a:off x="6601716" y="4643188"/>
              <a:ext cx="51440" cy="2756"/>
            </a:xfrm>
            <a:custGeom>
              <a:avLst/>
              <a:gdLst/>
              <a:ahLst/>
              <a:cxnLst/>
              <a:rect l="l" t="t" r="r" b="b"/>
              <a:pathLst>
                <a:path w="1605" h="86" extrusionOk="0">
                  <a:moveTo>
                    <a:pt x="1563" y="1"/>
                  </a:moveTo>
                  <a:cubicBezTo>
                    <a:pt x="1455" y="1"/>
                    <a:pt x="1150" y="22"/>
                    <a:pt x="803" y="22"/>
                  </a:cubicBezTo>
                  <a:cubicBezTo>
                    <a:pt x="586" y="22"/>
                    <a:pt x="389" y="18"/>
                    <a:pt x="245" y="18"/>
                  </a:cubicBezTo>
                  <a:cubicBezTo>
                    <a:pt x="101" y="18"/>
                    <a:pt x="9" y="22"/>
                    <a:pt x="1" y="39"/>
                  </a:cubicBezTo>
                  <a:cubicBezTo>
                    <a:pt x="241" y="69"/>
                    <a:pt x="482" y="86"/>
                    <a:pt x="722" y="86"/>
                  </a:cubicBezTo>
                  <a:cubicBezTo>
                    <a:pt x="1016" y="86"/>
                    <a:pt x="1311" y="61"/>
                    <a:pt x="1605" y="6"/>
                  </a:cubicBezTo>
                  <a:cubicBezTo>
                    <a:pt x="1605" y="2"/>
                    <a:pt x="1590" y="1"/>
                    <a:pt x="15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9"/>
            <p:cNvSpPr/>
            <p:nvPr/>
          </p:nvSpPr>
          <p:spPr>
            <a:xfrm>
              <a:off x="6567454" y="4644854"/>
              <a:ext cx="5929" cy="9230"/>
            </a:xfrm>
            <a:custGeom>
              <a:avLst/>
              <a:gdLst/>
              <a:ahLst/>
              <a:cxnLst/>
              <a:rect l="l" t="t" r="r" b="b"/>
              <a:pathLst>
                <a:path w="185" h="288" extrusionOk="0">
                  <a:moveTo>
                    <a:pt x="9" y="1"/>
                  </a:moveTo>
                  <a:cubicBezTo>
                    <a:pt x="6" y="1"/>
                    <a:pt x="3" y="2"/>
                    <a:pt x="1" y="4"/>
                  </a:cubicBezTo>
                  <a:lnTo>
                    <a:pt x="17" y="4"/>
                  </a:lnTo>
                  <a:cubicBezTo>
                    <a:pt x="1" y="20"/>
                    <a:pt x="34" y="71"/>
                    <a:pt x="84" y="154"/>
                  </a:cubicBezTo>
                  <a:cubicBezTo>
                    <a:pt x="117" y="221"/>
                    <a:pt x="134" y="288"/>
                    <a:pt x="151" y="288"/>
                  </a:cubicBezTo>
                  <a:cubicBezTo>
                    <a:pt x="184" y="288"/>
                    <a:pt x="184" y="204"/>
                    <a:pt x="134" y="121"/>
                  </a:cubicBezTo>
                  <a:cubicBezTo>
                    <a:pt x="91" y="48"/>
                    <a:pt x="34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9"/>
            <p:cNvSpPr/>
            <p:nvPr/>
          </p:nvSpPr>
          <p:spPr>
            <a:xfrm>
              <a:off x="6554057" y="4630368"/>
              <a:ext cx="7532" cy="6186"/>
            </a:xfrm>
            <a:custGeom>
              <a:avLst/>
              <a:gdLst/>
              <a:ahLst/>
              <a:cxnLst/>
              <a:rect l="l" t="t" r="r" b="b"/>
              <a:pathLst>
                <a:path w="235" h="193" extrusionOk="0">
                  <a:moveTo>
                    <a:pt x="23" y="0"/>
                  </a:moveTo>
                  <a:cubicBezTo>
                    <a:pt x="20" y="0"/>
                    <a:pt x="18" y="2"/>
                    <a:pt x="18" y="5"/>
                  </a:cubicBezTo>
                  <a:cubicBezTo>
                    <a:pt x="1" y="21"/>
                    <a:pt x="34" y="71"/>
                    <a:pt x="84" y="122"/>
                  </a:cubicBezTo>
                  <a:cubicBezTo>
                    <a:pt x="139" y="163"/>
                    <a:pt x="183" y="193"/>
                    <a:pt x="206" y="193"/>
                  </a:cubicBezTo>
                  <a:cubicBezTo>
                    <a:pt x="211" y="193"/>
                    <a:pt x="215" y="191"/>
                    <a:pt x="218" y="188"/>
                  </a:cubicBezTo>
                  <a:cubicBezTo>
                    <a:pt x="235" y="172"/>
                    <a:pt x="201" y="122"/>
                    <a:pt x="134" y="71"/>
                  </a:cubicBezTo>
                  <a:cubicBezTo>
                    <a:pt x="93" y="30"/>
                    <a:pt x="41" y="0"/>
                    <a:pt x="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9"/>
            <p:cNvSpPr/>
            <p:nvPr/>
          </p:nvSpPr>
          <p:spPr>
            <a:xfrm>
              <a:off x="6535500" y="4623092"/>
              <a:ext cx="10576" cy="3846"/>
            </a:xfrm>
            <a:custGeom>
              <a:avLst/>
              <a:gdLst/>
              <a:ahLst/>
              <a:cxnLst/>
              <a:rect l="l" t="t" r="r" b="b"/>
              <a:pathLst>
                <a:path w="330" h="120" extrusionOk="0">
                  <a:moveTo>
                    <a:pt x="93" y="0"/>
                  </a:moveTo>
                  <a:cubicBezTo>
                    <a:pt x="36" y="0"/>
                    <a:pt x="0" y="20"/>
                    <a:pt x="12" y="31"/>
                  </a:cubicBezTo>
                  <a:cubicBezTo>
                    <a:pt x="12" y="48"/>
                    <a:pt x="79" y="48"/>
                    <a:pt x="162" y="65"/>
                  </a:cubicBezTo>
                  <a:cubicBezTo>
                    <a:pt x="230" y="92"/>
                    <a:pt x="276" y="119"/>
                    <a:pt x="300" y="119"/>
                  </a:cubicBezTo>
                  <a:cubicBezTo>
                    <a:pt x="305" y="119"/>
                    <a:pt x="309" y="118"/>
                    <a:pt x="312" y="115"/>
                  </a:cubicBezTo>
                  <a:cubicBezTo>
                    <a:pt x="329" y="115"/>
                    <a:pt x="279" y="48"/>
                    <a:pt x="179" y="14"/>
                  </a:cubicBezTo>
                  <a:cubicBezTo>
                    <a:pt x="148" y="4"/>
                    <a:pt x="118" y="0"/>
                    <a:pt x="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9"/>
            <p:cNvSpPr/>
            <p:nvPr/>
          </p:nvSpPr>
          <p:spPr>
            <a:xfrm>
              <a:off x="6522456" y="4621009"/>
              <a:ext cx="5416" cy="2436"/>
            </a:xfrm>
            <a:custGeom>
              <a:avLst/>
              <a:gdLst/>
              <a:ahLst/>
              <a:cxnLst/>
              <a:rect l="l" t="t" r="r" b="b"/>
              <a:pathLst>
                <a:path w="169" h="76" extrusionOk="0">
                  <a:moveTo>
                    <a:pt x="32" y="0"/>
                  </a:moveTo>
                  <a:cubicBezTo>
                    <a:pt x="14" y="0"/>
                    <a:pt x="1" y="4"/>
                    <a:pt x="1" y="13"/>
                  </a:cubicBezTo>
                  <a:cubicBezTo>
                    <a:pt x="1" y="29"/>
                    <a:pt x="34" y="46"/>
                    <a:pt x="68" y="63"/>
                  </a:cubicBezTo>
                  <a:cubicBezTo>
                    <a:pt x="93" y="71"/>
                    <a:pt x="118" y="75"/>
                    <a:pt x="137" y="75"/>
                  </a:cubicBezTo>
                  <a:cubicBezTo>
                    <a:pt x="156" y="75"/>
                    <a:pt x="168" y="71"/>
                    <a:pt x="168" y="63"/>
                  </a:cubicBezTo>
                  <a:cubicBezTo>
                    <a:pt x="168" y="46"/>
                    <a:pt x="135" y="13"/>
                    <a:pt x="101" y="13"/>
                  </a:cubicBezTo>
                  <a:cubicBezTo>
                    <a:pt x="76" y="4"/>
                    <a:pt x="51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9"/>
            <p:cNvSpPr/>
            <p:nvPr/>
          </p:nvSpPr>
          <p:spPr>
            <a:xfrm>
              <a:off x="5657619" y="1979736"/>
              <a:ext cx="728881" cy="1056592"/>
            </a:xfrm>
            <a:custGeom>
              <a:avLst/>
              <a:gdLst/>
              <a:ahLst/>
              <a:cxnLst/>
              <a:rect l="l" t="t" r="r" b="b"/>
              <a:pathLst>
                <a:path w="22742" h="32967" extrusionOk="0">
                  <a:moveTo>
                    <a:pt x="20151" y="0"/>
                  </a:moveTo>
                  <a:lnTo>
                    <a:pt x="16910" y="8388"/>
                  </a:lnTo>
                  <a:cubicBezTo>
                    <a:pt x="16592" y="8288"/>
                    <a:pt x="16275" y="8221"/>
                    <a:pt x="15957" y="8188"/>
                  </a:cubicBezTo>
                  <a:lnTo>
                    <a:pt x="9341" y="8137"/>
                  </a:lnTo>
                  <a:cubicBezTo>
                    <a:pt x="9341" y="8137"/>
                    <a:pt x="4729" y="5464"/>
                    <a:pt x="4829" y="5230"/>
                  </a:cubicBezTo>
                  <a:lnTo>
                    <a:pt x="4829" y="5230"/>
                  </a:lnTo>
                  <a:lnTo>
                    <a:pt x="1" y="9574"/>
                  </a:lnTo>
                  <a:lnTo>
                    <a:pt x="4863" y="15890"/>
                  </a:lnTo>
                  <a:lnTo>
                    <a:pt x="7536" y="25047"/>
                  </a:lnTo>
                  <a:cubicBezTo>
                    <a:pt x="7536" y="25047"/>
                    <a:pt x="5347" y="29925"/>
                    <a:pt x="5347" y="32966"/>
                  </a:cubicBezTo>
                  <a:lnTo>
                    <a:pt x="22039" y="30995"/>
                  </a:lnTo>
                  <a:cubicBezTo>
                    <a:pt x="22039" y="30995"/>
                    <a:pt x="21755" y="27302"/>
                    <a:pt x="18664" y="22975"/>
                  </a:cubicBezTo>
                  <a:lnTo>
                    <a:pt x="20151" y="15239"/>
                  </a:lnTo>
                  <a:cubicBezTo>
                    <a:pt x="21321" y="12164"/>
                    <a:pt x="21956" y="13468"/>
                    <a:pt x="22474" y="8188"/>
                  </a:cubicBezTo>
                  <a:cubicBezTo>
                    <a:pt x="22741" y="5264"/>
                    <a:pt x="21922" y="2340"/>
                    <a:pt x="20151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9"/>
            <p:cNvSpPr/>
            <p:nvPr/>
          </p:nvSpPr>
          <p:spPr>
            <a:xfrm>
              <a:off x="5907705" y="2686054"/>
              <a:ext cx="101791" cy="27883"/>
            </a:xfrm>
            <a:custGeom>
              <a:avLst/>
              <a:gdLst/>
              <a:ahLst/>
              <a:cxnLst/>
              <a:rect l="l" t="t" r="r" b="b"/>
              <a:pathLst>
                <a:path w="3176" h="870" extrusionOk="0">
                  <a:moveTo>
                    <a:pt x="3171" y="0"/>
                  </a:moveTo>
                  <a:cubicBezTo>
                    <a:pt x="3134" y="0"/>
                    <a:pt x="3032" y="194"/>
                    <a:pt x="2791" y="419"/>
                  </a:cubicBezTo>
                  <a:cubicBezTo>
                    <a:pt x="2641" y="552"/>
                    <a:pt x="2457" y="619"/>
                    <a:pt x="2273" y="636"/>
                  </a:cubicBezTo>
                  <a:cubicBezTo>
                    <a:pt x="2263" y="637"/>
                    <a:pt x="2253" y="637"/>
                    <a:pt x="2243" y="637"/>
                  </a:cubicBezTo>
                  <a:cubicBezTo>
                    <a:pt x="2037" y="637"/>
                    <a:pt x="1845" y="478"/>
                    <a:pt x="1638" y="318"/>
                  </a:cubicBezTo>
                  <a:cubicBezTo>
                    <a:pt x="1442" y="168"/>
                    <a:pt x="1206" y="99"/>
                    <a:pt x="953" y="99"/>
                  </a:cubicBezTo>
                  <a:cubicBezTo>
                    <a:pt x="925" y="99"/>
                    <a:pt x="898" y="100"/>
                    <a:pt x="869" y="101"/>
                  </a:cubicBezTo>
                  <a:cubicBezTo>
                    <a:pt x="652" y="135"/>
                    <a:pt x="452" y="218"/>
                    <a:pt x="285" y="369"/>
                  </a:cubicBezTo>
                  <a:cubicBezTo>
                    <a:pt x="118" y="486"/>
                    <a:pt x="17" y="669"/>
                    <a:pt x="1" y="870"/>
                  </a:cubicBezTo>
                  <a:cubicBezTo>
                    <a:pt x="84" y="719"/>
                    <a:pt x="201" y="569"/>
                    <a:pt x="351" y="452"/>
                  </a:cubicBezTo>
                  <a:cubicBezTo>
                    <a:pt x="502" y="318"/>
                    <a:pt x="686" y="252"/>
                    <a:pt x="886" y="235"/>
                  </a:cubicBezTo>
                  <a:cubicBezTo>
                    <a:pt x="910" y="233"/>
                    <a:pt x="933" y="232"/>
                    <a:pt x="957" y="232"/>
                  </a:cubicBezTo>
                  <a:cubicBezTo>
                    <a:pt x="1169" y="232"/>
                    <a:pt x="1389" y="300"/>
                    <a:pt x="1554" y="435"/>
                  </a:cubicBezTo>
                  <a:cubicBezTo>
                    <a:pt x="1655" y="519"/>
                    <a:pt x="1772" y="602"/>
                    <a:pt x="1889" y="669"/>
                  </a:cubicBezTo>
                  <a:cubicBezTo>
                    <a:pt x="2006" y="736"/>
                    <a:pt x="2139" y="770"/>
                    <a:pt x="2273" y="770"/>
                  </a:cubicBezTo>
                  <a:cubicBezTo>
                    <a:pt x="2490" y="753"/>
                    <a:pt x="2707" y="653"/>
                    <a:pt x="2858" y="486"/>
                  </a:cubicBezTo>
                  <a:cubicBezTo>
                    <a:pt x="2958" y="385"/>
                    <a:pt x="3042" y="268"/>
                    <a:pt x="3108" y="151"/>
                  </a:cubicBezTo>
                  <a:cubicBezTo>
                    <a:pt x="3158" y="51"/>
                    <a:pt x="3175" y="1"/>
                    <a:pt x="3175" y="1"/>
                  </a:cubicBezTo>
                  <a:cubicBezTo>
                    <a:pt x="3174" y="0"/>
                    <a:pt x="3172" y="0"/>
                    <a:pt x="31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9"/>
            <p:cNvSpPr/>
            <p:nvPr/>
          </p:nvSpPr>
          <p:spPr>
            <a:xfrm>
              <a:off x="6172246" y="2852041"/>
              <a:ext cx="102304" cy="27916"/>
            </a:xfrm>
            <a:custGeom>
              <a:avLst/>
              <a:gdLst/>
              <a:ahLst/>
              <a:cxnLst/>
              <a:rect l="l" t="t" r="r" b="b"/>
              <a:pathLst>
                <a:path w="3192" h="871" extrusionOk="0">
                  <a:moveTo>
                    <a:pt x="3173" y="1"/>
                  </a:moveTo>
                  <a:cubicBezTo>
                    <a:pt x="3149" y="1"/>
                    <a:pt x="3032" y="195"/>
                    <a:pt x="2791" y="419"/>
                  </a:cubicBezTo>
                  <a:cubicBezTo>
                    <a:pt x="2657" y="536"/>
                    <a:pt x="2473" y="620"/>
                    <a:pt x="2273" y="637"/>
                  </a:cubicBezTo>
                  <a:cubicBezTo>
                    <a:pt x="2263" y="637"/>
                    <a:pt x="2253" y="638"/>
                    <a:pt x="2243" y="638"/>
                  </a:cubicBezTo>
                  <a:cubicBezTo>
                    <a:pt x="2039" y="638"/>
                    <a:pt x="1862" y="478"/>
                    <a:pt x="1655" y="319"/>
                  </a:cubicBezTo>
                  <a:cubicBezTo>
                    <a:pt x="1444" y="169"/>
                    <a:pt x="1206" y="99"/>
                    <a:pt x="966" y="99"/>
                  </a:cubicBezTo>
                  <a:cubicBezTo>
                    <a:pt x="939" y="99"/>
                    <a:pt x="913" y="100"/>
                    <a:pt x="886" y="102"/>
                  </a:cubicBezTo>
                  <a:cubicBezTo>
                    <a:pt x="669" y="119"/>
                    <a:pt x="452" y="219"/>
                    <a:pt x="285" y="369"/>
                  </a:cubicBezTo>
                  <a:cubicBezTo>
                    <a:pt x="134" y="486"/>
                    <a:pt x="17" y="670"/>
                    <a:pt x="1" y="870"/>
                  </a:cubicBezTo>
                  <a:cubicBezTo>
                    <a:pt x="101" y="703"/>
                    <a:pt x="218" y="570"/>
                    <a:pt x="351" y="436"/>
                  </a:cubicBezTo>
                  <a:cubicBezTo>
                    <a:pt x="502" y="319"/>
                    <a:pt x="702" y="252"/>
                    <a:pt x="886" y="236"/>
                  </a:cubicBezTo>
                  <a:cubicBezTo>
                    <a:pt x="911" y="234"/>
                    <a:pt x="936" y="233"/>
                    <a:pt x="961" y="233"/>
                  </a:cubicBezTo>
                  <a:cubicBezTo>
                    <a:pt x="1183" y="233"/>
                    <a:pt x="1391" y="301"/>
                    <a:pt x="1571" y="436"/>
                  </a:cubicBezTo>
                  <a:cubicBezTo>
                    <a:pt x="1671" y="520"/>
                    <a:pt x="1772" y="586"/>
                    <a:pt x="1889" y="670"/>
                  </a:cubicBezTo>
                  <a:cubicBezTo>
                    <a:pt x="2006" y="737"/>
                    <a:pt x="2139" y="770"/>
                    <a:pt x="2273" y="770"/>
                  </a:cubicBezTo>
                  <a:cubicBezTo>
                    <a:pt x="2507" y="754"/>
                    <a:pt x="2707" y="653"/>
                    <a:pt x="2858" y="486"/>
                  </a:cubicBezTo>
                  <a:cubicBezTo>
                    <a:pt x="2958" y="386"/>
                    <a:pt x="3058" y="269"/>
                    <a:pt x="3125" y="135"/>
                  </a:cubicBezTo>
                  <a:cubicBezTo>
                    <a:pt x="3159" y="52"/>
                    <a:pt x="3192" y="2"/>
                    <a:pt x="3175" y="2"/>
                  </a:cubicBezTo>
                  <a:cubicBezTo>
                    <a:pt x="3175" y="1"/>
                    <a:pt x="3174" y="1"/>
                    <a:pt x="31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9"/>
            <p:cNvSpPr/>
            <p:nvPr/>
          </p:nvSpPr>
          <p:spPr>
            <a:xfrm>
              <a:off x="6079621" y="2590065"/>
              <a:ext cx="39646" cy="105188"/>
            </a:xfrm>
            <a:custGeom>
              <a:avLst/>
              <a:gdLst/>
              <a:ahLst/>
              <a:cxnLst/>
              <a:rect l="l" t="t" r="r" b="b"/>
              <a:pathLst>
                <a:path w="1237" h="3282" extrusionOk="0">
                  <a:moveTo>
                    <a:pt x="762" y="1"/>
                  </a:moveTo>
                  <a:cubicBezTo>
                    <a:pt x="758" y="1"/>
                    <a:pt x="755" y="2"/>
                    <a:pt x="752" y="5"/>
                  </a:cubicBezTo>
                  <a:cubicBezTo>
                    <a:pt x="735" y="5"/>
                    <a:pt x="886" y="189"/>
                    <a:pt x="1019" y="506"/>
                  </a:cubicBezTo>
                  <a:cubicBezTo>
                    <a:pt x="1086" y="673"/>
                    <a:pt x="1103" y="874"/>
                    <a:pt x="1036" y="1058"/>
                  </a:cubicBezTo>
                  <a:cubicBezTo>
                    <a:pt x="986" y="1275"/>
                    <a:pt x="752" y="1392"/>
                    <a:pt x="518" y="1542"/>
                  </a:cubicBezTo>
                  <a:cubicBezTo>
                    <a:pt x="301" y="1693"/>
                    <a:pt x="134" y="1927"/>
                    <a:pt x="67" y="2194"/>
                  </a:cubicBezTo>
                  <a:cubicBezTo>
                    <a:pt x="0" y="2394"/>
                    <a:pt x="17" y="2628"/>
                    <a:pt x="100" y="2829"/>
                  </a:cubicBezTo>
                  <a:cubicBezTo>
                    <a:pt x="241" y="3158"/>
                    <a:pt x="442" y="3282"/>
                    <a:pt x="465" y="3282"/>
                  </a:cubicBezTo>
                  <a:cubicBezTo>
                    <a:pt x="467" y="3282"/>
                    <a:pt x="468" y="3281"/>
                    <a:pt x="468" y="3280"/>
                  </a:cubicBezTo>
                  <a:cubicBezTo>
                    <a:pt x="351" y="3130"/>
                    <a:pt x="267" y="2979"/>
                    <a:pt x="201" y="2795"/>
                  </a:cubicBezTo>
                  <a:cubicBezTo>
                    <a:pt x="134" y="2612"/>
                    <a:pt x="134" y="2411"/>
                    <a:pt x="184" y="2227"/>
                  </a:cubicBezTo>
                  <a:cubicBezTo>
                    <a:pt x="251" y="1993"/>
                    <a:pt x="401" y="1793"/>
                    <a:pt x="602" y="1659"/>
                  </a:cubicBezTo>
                  <a:cubicBezTo>
                    <a:pt x="718" y="1592"/>
                    <a:pt x="835" y="1509"/>
                    <a:pt x="936" y="1442"/>
                  </a:cubicBezTo>
                  <a:cubicBezTo>
                    <a:pt x="1053" y="1359"/>
                    <a:pt x="1119" y="1242"/>
                    <a:pt x="1170" y="1108"/>
                  </a:cubicBezTo>
                  <a:cubicBezTo>
                    <a:pt x="1236" y="891"/>
                    <a:pt x="1203" y="657"/>
                    <a:pt x="1103" y="456"/>
                  </a:cubicBezTo>
                  <a:cubicBezTo>
                    <a:pt x="1053" y="323"/>
                    <a:pt x="969" y="206"/>
                    <a:pt x="869" y="105"/>
                  </a:cubicBezTo>
                  <a:cubicBezTo>
                    <a:pt x="813" y="36"/>
                    <a:pt x="781" y="1"/>
                    <a:pt x="76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9"/>
            <p:cNvSpPr/>
            <p:nvPr/>
          </p:nvSpPr>
          <p:spPr>
            <a:xfrm>
              <a:off x="6129940" y="2762109"/>
              <a:ext cx="85702" cy="64837"/>
            </a:xfrm>
            <a:custGeom>
              <a:avLst/>
              <a:gdLst/>
              <a:ahLst/>
              <a:cxnLst/>
              <a:rect l="l" t="t" r="r" b="b"/>
              <a:pathLst>
                <a:path w="2674" h="2023" extrusionOk="0">
                  <a:moveTo>
                    <a:pt x="2624" y="1"/>
                  </a:moveTo>
                  <a:lnTo>
                    <a:pt x="2624" y="1"/>
                  </a:lnTo>
                  <a:cubicBezTo>
                    <a:pt x="2590" y="184"/>
                    <a:pt x="2540" y="368"/>
                    <a:pt x="2457" y="535"/>
                  </a:cubicBezTo>
                  <a:cubicBezTo>
                    <a:pt x="2357" y="702"/>
                    <a:pt x="2206" y="853"/>
                    <a:pt x="2039" y="936"/>
                  </a:cubicBezTo>
                  <a:cubicBezTo>
                    <a:pt x="1899" y="1001"/>
                    <a:pt x="1745" y="1038"/>
                    <a:pt x="1590" y="1038"/>
                  </a:cubicBezTo>
                  <a:cubicBezTo>
                    <a:pt x="1505" y="1038"/>
                    <a:pt x="1420" y="1027"/>
                    <a:pt x="1337" y="1003"/>
                  </a:cubicBezTo>
                  <a:cubicBezTo>
                    <a:pt x="1204" y="970"/>
                    <a:pt x="1087" y="936"/>
                    <a:pt x="953" y="920"/>
                  </a:cubicBezTo>
                  <a:cubicBezTo>
                    <a:pt x="908" y="908"/>
                    <a:pt x="862" y="903"/>
                    <a:pt x="816" y="903"/>
                  </a:cubicBezTo>
                  <a:cubicBezTo>
                    <a:pt x="723" y="903"/>
                    <a:pt x="630" y="925"/>
                    <a:pt x="552" y="970"/>
                  </a:cubicBezTo>
                  <a:cubicBezTo>
                    <a:pt x="351" y="1070"/>
                    <a:pt x="201" y="1237"/>
                    <a:pt x="118" y="1438"/>
                  </a:cubicBezTo>
                  <a:cubicBezTo>
                    <a:pt x="51" y="1571"/>
                    <a:pt x="17" y="1722"/>
                    <a:pt x="17" y="1855"/>
                  </a:cubicBezTo>
                  <a:cubicBezTo>
                    <a:pt x="1" y="1955"/>
                    <a:pt x="1" y="2022"/>
                    <a:pt x="17" y="2022"/>
                  </a:cubicBezTo>
                  <a:cubicBezTo>
                    <a:pt x="34" y="2022"/>
                    <a:pt x="67" y="1805"/>
                    <a:pt x="201" y="1488"/>
                  </a:cubicBezTo>
                  <a:cubicBezTo>
                    <a:pt x="285" y="1304"/>
                    <a:pt x="435" y="1170"/>
                    <a:pt x="602" y="1087"/>
                  </a:cubicBezTo>
                  <a:cubicBezTo>
                    <a:pt x="669" y="1053"/>
                    <a:pt x="740" y="1040"/>
                    <a:pt x="814" y="1040"/>
                  </a:cubicBezTo>
                  <a:cubicBezTo>
                    <a:pt x="962" y="1040"/>
                    <a:pt x="1126" y="1092"/>
                    <a:pt x="1304" y="1137"/>
                  </a:cubicBezTo>
                  <a:cubicBezTo>
                    <a:pt x="1396" y="1160"/>
                    <a:pt x="1489" y="1171"/>
                    <a:pt x="1582" y="1171"/>
                  </a:cubicBezTo>
                  <a:cubicBezTo>
                    <a:pt x="1760" y="1171"/>
                    <a:pt x="1936" y="1130"/>
                    <a:pt x="2089" y="1053"/>
                  </a:cubicBezTo>
                  <a:cubicBezTo>
                    <a:pt x="2290" y="953"/>
                    <a:pt x="2440" y="786"/>
                    <a:pt x="2540" y="585"/>
                  </a:cubicBezTo>
                  <a:cubicBezTo>
                    <a:pt x="2641" y="418"/>
                    <a:pt x="2674" y="201"/>
                    <a:pt x="262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6163688" y="2934987"/>
              <a:ext cx="106053" cy="30223"/>
            </a:xfrm>
            <a:custGeom>
              <a:avLst/>
              <a:gdLst/>
              <a:ahLst/>
              <a:cxnLst/>
              <a:rect l="l" t="t" r="r" b="b"/>
              <a:pathLst>
                <a:path w="3309" h="943" extrusionOk="0">
                  <a:moveTo>
                    <a:pt x="967" y="0"/>
                  </a:moveTo>
                  <a:cubicBezTo>
                    <a:pt x="766" y="0"/>
                    <a:pt x="579" y="53"/>
                    <a:pt x="418" y="171"/>
                  </a:cubicBezTo>
                  <a:cubicBezTo>
                    <a:pt x="301" y="237"/>
                    <a:pt x="184" y="338"/>
                    <a:pt x="101" y="455"/>
                  </a:cubicBezTo>
                  <a:cubicBezTo>
                    <a:pt x="34" y="538"/>
                    <a:pt x="0" y="572"/>
                    <a:pt x="17" y="588"/>
                  </a:cubicBezTo>
                  <a:cubicBezTo>
                    <a:pt x="18" y="589"/>
                    <a:pt x="19" y="589"/>
                    <a:pt x="20" y="589"/>
                  </a:cubicBezTo>
                  <a:cubicBezTo>
                    <a:pt x="47" y="589"/>
                    <a:pt x="196" y="414"/>
                    <a:pt x="468" y="254"/>
                  </a:cubicBezTo>
                  <a:cubicBezTo>
                    <a:pt x="600" y="175"/>
                    <a:pt x="753" y="127"/>
                    <a:pt x="903" y="127"/>
                  </a:cubicBezTo>
                  <a:cubicBezTo>
                    <a:pt x="942" y="127"/>
                    <a:pt x="981" y="130"/>
                    <a:pt x="1019" y="137"/>
                  </a:cubicBezTo>
                  <a:cubicBezTo>
                    <a:pt x="1237" y="171"/>
                    <a:pt x="1387" y="371"/>
                    <a:pt x="1571" y="572"/>
                  </a:cubicBezTo>
                  <a:cubicBezTo>
                    <a:pt x="1755" y="772"/>
                    <a:pt x="2005" y="906"/>
                    <a:pt x="2289" y="939"/>
                  </a:cubicBezTo>
                  <a:cubicBezTo>
                    <a:pt x="2316" y="941"/>
                    <a:pt x="2344" y="942"/>
                    <a:pt x="2371" y="942"/>
                  </a:cubicBezTo>
                  <a:cubicBezTo>
                    <a:pt x="2561" y="942"/>
                    <a:pt x="2749" y="891"/>
                    <a:pt x="2924" y="789"/>
                  </a:cubicBezTo>
                  <a:cubicBezTo>
                    <a:pt x="3242" y="588"/>
                    <a:pt x="3309" y="354"/>
                    <a:pt x="3292" y="354"/>
                  </a:cubicBezTo>
                  <a:lnTo>
                    <a:pt x="3292" y="354"/>
                  </a:lnTo>
                  <a:cubicBezTo>
                    <a:pt x="3175" y="488"/>
                    <a:pt x="3025" y="605"/>
                    <a:pt x="2874" y="705"/>
                  </a:cubicBezTo>
                  <a:cubicBezTo>
                    <a:pt x="2721" y="775"/>
                    <a:pt x="2556" y="810"/>
                    <a:pt x="2399" y="810"/>
                  </a:cubicBezTo>
                  <a:cubicBezTo>
                    <a:pt x="2368" y="810"/>
                    <a:pt x="2337" y="808"/>
                    <a:pt x="2306" y="805"/>
                  </a:cubicBezTo>
                  <a:cubicBezTo>
                    <a:pt x="2055" y="772"/>
                    <a:pt x="1838" y="655"/>
                    <a:pt x="1688" y="471"/>
                  </a:cubicBezTo>
                  <a:cubicBezTo>
                    <a:pt x="1588" y="371"/>
                    <a:pt x="1504" y="271"/>
                    <a:pt x="1404" y="187"/>
                  </a:cubicBezTo>
                  <a:cubicBezTo>
                    <a:pt x="1304" y="87"/>
                    <a:pt x="1187" y="37"/>
                    <a:pt x="1053" y="3"/>
                  </a:cubicBezTo>
                  <a:cubicBezTo>
                    <a:pt x="1024" y="1"/>
                    <a:pt x="996" y="0"/>
                    <a:pt x="9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9"/>
            <p:cNvSpPr/>
            <p:nvPr/>
          </p:nvSpPr>
          <p:spPr>
            <a:xfrm>
              <a:off x="5875591" y="2950755"/>
              <a:ext cx="103906" cy="42979"/>
            </a:xfrm>
            <a:custGeom>
              <a:avLst/>
              <a:gdLst/>
              <a:ahLst/>
              <a:cxnLst/>
              <a:rect l="l" t="t" r="r" b="b"/>
              <a:pathLst>
                <a:path w="3242" h="1341" extrusionOk="0">
                  <a:moveTo>
                    <a:pt x="821" y="0"/>
                  </a:moveTo>
                  <a:cubicBezTo>
                    <a:pt x="710" y="0"/>
                    <a:pt x="602" y="21"/>
                    <a:pt x="501" y="63"/>
                  </a:cubicBezTo>
                  <a:cubicBezTo>
                    <a:pt x="368" y="96"/>
                    <a:pt x="234" y="163"/>
                    <a:pt x="117" y="247"/>
                  </a:cubicBezTo>
                  <a:cubicBezTo>
                    <a:pt x="33" y="313"/>
                    <a:pt x="0" y="347"/>
                    <a:pt x="0" y="364"/>
                  </a:cubicBezTo>
                  <a:cubicBezTo>
                    <a:pt x="1" y="365"/>
                    <a:pt x="3" y="365"/>
                    <a:pt x="5" y="365"/>
                  </a:cubicBezTo>
                  <a:cubicBezTo>
                    <a:pt x="38" y="365"/>
                    <a:pt x="220" y="241"/>
                    <a:pt x="535" y="146"/>
                  </a:cubicBezTo>
                  <a:cubicBezTo>
                    <a:pt x="607" y="127"/>
                    <a:pt x="682" y="117"/>
                    <a:pt x="758" y="117"/>
                  </a:cubicBezTo>
                  <a:cubicBezTo>
                    <a:pt x="874" y="117"/>
                    <a:pt x="992" y="139"/>
                    <a:pt x="1103" y="180"/>
                  </a:cubicBezTo>
                  <a:cubicBezTo>
                    <a:pt x="1303" y="263"/>
                    <a:pt x="1387" y="497"/>
                    <a:pt x="1521" y="748"/>
                  </a:cubicBezTo>
                  <a:cubicBezTo>
                    <a:pt x="1637" y="982"/>
                    <a:pt x="1855" y="1182"/>
                    <a:pt x="2105" y="1266"/>
                  </a:cubicBezTo>
                  <a:cubicBezTo>
                    <a:pt x="2232" y="1315"/>
                    <a:pt x="2358" y="1340"/>
                    <a:pt x="2485" y="1340"/>
                  </a:cubicBezTo>
                  <a:cubicBezTo>
                    <a:pt x="2576" y="1340"/>
                    <a:pt x="2666" y="1327"/>
                    <a:pt x="2757" y="1299"/>
                  </a:cubicBezTo>
                  <a:cubicBezTo>
                    <a:pt x="2957" y="1266"/>
                    <a:pt x="3125" y="1149"/>
                    <a:pt x="3242" y="965"/>
                  </a:cubicBezTo>
                  <a:lnTo>
                    <a:pt x="3242" y="965"/>
                  </a:lnTo>
                  <a:cubicBezTo>
                    <a:pt x="3091" y="1065"/>
                    <a:pt x="2907" y="1149"/>
                    <a:pt x="2740" y="1199"/>
                  </a:cubicBezTo>
                  <a:cubicBezTo>
                    <a:pt x="2673" y="1210"/>
                    <a:pt x="2607" y="1216"/>
                    <a:pt x="2540" y="1216"/>
                  </a:cubicBezTo>
                  <a:cubicBezTo>
                    <a:pt x="2408" y="1216"/>
                    <a:pt x="2278" y="1193"/>
                    <a:pt x="2155" y="1149"/>
                  </a:cubicBezTo>
                  <a:cubicBezTo>
                    <a:pt x="1938" y="1065"/>
                    <a:pt x="1754" y="882"/>
                    <a:pt x="1637" y="681"/>
                  </a:cubicBezTo>
                  <a:cubicBezTo>
                    <a:pt x="1587" y="547"/>
                    <a:pt x="1521" y="430"/>
                    <a:pt x="1454" y="330"/>
                  </a:cubicBezTo>
                  <a:cubicBezTo>
                    <a:pt x="1387" y="213"/>
                    <a:pt x="1270" y="113"/>
                    <a:pt x="1153" y="63"/>
                  </a:cubicBezTo>
                  <a:cubicBezTo>
                    <a:pt x="1044" y="21"/>
                    <a:pt x="932" y="0"/>
                    <a:pt x="82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9"/>
            <p:cNvSpPr/>
            <p:nvPr/>
          </p:nvSpPr>
          <p:spPr>
            <a:xfrm>
              <a:off x="6173848" y="2522728"/>
              <a:ext cx="87336" cy="65991"/>
            </a:xfrm>
            <a:custGeom>
              <a:avLst/>
              <a:gdLst/>
              <a:ahLst/>
              <a:cxnLst/>
              <a:rect l="l" t="t" r="r" b="b"/>
              <a:pathLst>
                <a:path w="2725" h="2059" extrusionOk="0">
                  <a:moveTo>
                    <a:pt x="586" y="1"/>
                  </a:moveTo>
                  <a:cubicBezTo>
                    <a:pt x="435" y="1"/>
                    <a:pt x="285" y="1"/>
                    <a:pt x="151" y="34"/>
                  </a:cubicBezTo>
                  <a:cubicBezTo>
                    <a:pt x="51" y="51"/>
                    <a:pt x="1" y="68"/>
                    <a:pt x="1" y="84"/>
                  </a:cubicBezTo>
                  <a:cubicBezTo>
                    <a:pt x="1" y="94"/>
                    <a:pt x="19" y="97"/>
                    <a:pt x="52" y="97"/>
                  </a:cubicBezTo>
                  <a:cubicBezTo>
                    <a:pt x="105" y="97"/>
                    <a:pt x="197" y="89"/>
                    <a:pt x="318" y="89"/>
                  </a:cubicBezTo>
                  <a:cubicBezTo>
                    <a:pt x="392" y="89"/>
                    <a:pt x="476" y="92"/>
                    <a:pt x="569" y="101"/>
                  </a:cubicBezTo>
                  <a:cubicBezTo>
                    <a:pt x="769" y="118"/>
                    <a:pt x="936" y="218"/>
                    <a:pt x="1070" y="352"/>
                  </a:cubicBezTo>
                  <a:cubicBezTo>
                    <a:pt x="1220" y="519"/>
                    <a:pt x="1220" y="769"/>
                    <a:pt x="1237" y="1037"/>
                  </a:cubicBezTo>
                  <a:cubicBezTo>
                    <a:pt x="1254" y="1304"/>
                    <a:pt x="1388" y="1571"/>
                    <a:pt x="1571" y="1755"/>
                  </a:cubicBezTo>
                  <a:cubicBezTo>
                    <a:pt x="1738" y="1906"/>
                    <a:pt x="1939" y="2006"/>
                    <a:pt x="2156" y="2039"/>
                  </a:cubicBezTo>
                  <a:cubicBezTo>
                    <a:pt x="2210" y="2053"/>
                    <a:pt x="2264" y="2059"/>
                    <a:pt x="2317" y="2059"/>
                  </a:cubicBezTo>
                  <a:cubicBezTo>
                    <a:pt x="2462" y="2059"/>
                    <a:pt x="2602" y="2012"/>
                    <a:pt x="2724" y="1939"/>
                  </a:cubicBezTo>
                  <a:lnTo>
                    <a:pt x="2724" y="1939"/>
                  </a:lnTo>
                  <a:cubicBezTo>
                    <a:pt x="2618" y="1949"/>
                    <a:pt x="2512" y="1958"/>
                    <a:pt x="2406" y="1958"/>
                  </a:cubicBezTo>
                  <a:cubicBezTo>
                    <a:pt x="2328" y="1958"/>
                    <a:pt x="2251" y="1953"/>
                    <a:pt x="2173" y="1939"/>
                  </a:cubicBezTo>
                  <a:cubicBezTo>
                    <a:pt x="1989" y="1906"/>
                    <a:pt x="1805" y="1805"/>
                    <a:pt x="1672" y="1672"/>
                  </a:cubicBezTo>
                  <a:cubicBezTo>
                    <a:pt x="1504" y="1488"/>
                    <a:pt x="1404" y="1271"/>
                    <a:pt x="1388" y="1020"/>
                  </a:cubicBezTo>
                  <a:cubicBezTo>
                    <a:pt x="1371" y="886"/>
                    <a:pt x="1371" y="753"/>
                    <a:pt x="1354" y="619"/>
                  </a:cubicBezTo>
                  <a:cubicBezTo>
                    <a:pt x="1321" y="485"/>
                    <a:pt x="1271" y="368"/>
                    <a:pt x="1170" y="268"/>
                  </a:cubicBezTo>
                  <a:cubicBezTo>
                    <a:pt x="1020" y="101"/>
                    <a:pt x="803" y="18"/>
                    <a:pt x="5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6311471" y="2125917"/>
              <a:ext cx="36986" cy="105605"/>
            </a:xfrm>
            <a:custGeom>
              <a:avLst/>
              <a:gdLst/>
              <a:ahLst/>
              <a:cxnLst/>
              <a:rect l="l" t="t" r="r" b="b"/>
              <a:pathLst>
                <a:path w="1154" h="3295" extrusionOk="0">
                  <a:moveTo>
                    <a:pt x="652" y="1"/>
                  </a:moveTo>
                  <a:cubicBezTo>
                    <a:pt x="619" y="18"/>
                    <a:pt x="786" y="185"/>
                    <a:pt x="920" y="502"/>
                  </a:cubicBezTo>
                  <a:cubicBezTo>
                    <a:pt x="1003" y="669"/>
                    <a:pt x="1037" y="870"/>
                    <a:pt x="987" y="1070"/>
                  </a:cubicBezTo>
                  <a:cubicBezTo>
                    <a:pt x="920" y="1271"/>
                    <a:pt x="719" y="1404"/>
                    <a:pt x="485" y="1571"/>
                  </a:cubicBezTo>
                  <a:cubicBezTo>
                    <a:pt x="268" y="1722"/>
                    <a:pt x="118" y="1956"/>
                    <a:pt x="51" y="2223"/>
                  </a:cubicBezTo>
                  <a:cubicBezTo>
                    <a:pt x="1" y="2440"/>
                    <a:pt x="34" y="2674"/>
                    <a:pt x="118" y="2875"/>
                  </a:cubicBezTo>
                  <a:cubicBezTo>
                    <a:pt x="273" y="3186"/>
                    <a:pt x="487" y="3294"/>
                    <a:pt x="516" y="3294"/>
                  </a:cubicBezTo>
                  <a:cubicBezTo>
                    <a:pt x="518" y="3294"/>
                    <a:pt x="519" y="3294"/>
                    <a:pt x="519" y="3292"/>
                  </a:cubicBezTo>
                  <a:cubicBezTo>
                    <a:pt x="385" y="3159"/>
                    <a:pt x="285" y="3008"/>
                    <a:pt x="218" y="2841"/>
                  </a:cubicBezTo>
                  <a:cubicBezTo>
                    <a:pt x="151" y="2641"/>
                    <a:pt x="134" y="2440"/>
                    <a:pt x="185" y="2257"/>
                  </a:cubicBezTo>
                  <a:cubicBezTo>
                    <a:pt x="235" y="2023"/>
                    <a:pt x="385" y="1822"/>
                    <a:pt x="569" y="1672"/>
                  </a:cubicBezTo>
                  <a:cubicBezTo>
                    <a:pt x="686" y="1605"/>
                    <a:pt x="786" y="1521"/>
                    <a:pt x="886" y="1438"/>
                  </a:cubicBezTo>
                  <a:cubicBezTo>
                    <a:pt x="1003" y="1354"/>
                    <a:pt x="1070" y="1237"/>
                    <a:pt x="1104" y="1104"/>
                  </a:cubicBezTo>
                  <a:cubicBezTo>
                    <a:pt x="1154" y="886"/>
                    <a:pt x="1120" y="652"/>
                    <a:pt x="1020" y="452"/>
                  </a:cubicBezTo>
                  <a:cubicBezTo>
                    <a:pt x="953" y="335"/>
                    <a:pt x="870" y="218"/>
                    <a:pt x="769" y="101"/>
                  </a:cubicBezTo>
                  <a:cubicBezTo>
                    <a:pt x="703" y="34"/>
                    <a:pt x="652" y="1"/>
                    <a:pt x="6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6072122" y="2470037"/>
              <a:ext cx="87304" cy="65767"/>
            </a:xfrm>
            <a:custGeom>
              <a:avLst/>
              <a:gdLst/>
              <a:ahLst/>
              <a:cxnLst/>
              <a:rect l="l" t="t" r="r" b="b"/>
              <a:pathLst>
                <a:path w="2724" h="2052" extrusionOk="0">
                  <a:moveTo>
                    <a:pt x="447" y="1"/>
                  </a:moveTo>
                  <a:cubicBezTo>
                    <a:pt x="348" y="1"/>
                    <a:pt x="245" y="12"/>
                    <a:pt x="150" y="24"/>
                  </a:cubicBezTo>
                  <a:cubicBezTo>
                    <a:pt x="69" y="51"/>
                    <a:pt x="21" y="67"/>
                    <a:pt x="5" y="81"/>
                  </a:cubicBezTo>
                  <a:lnTo>
                    <a:pt x="5" y="81"/>
                  </a:lnTo>
                  <a:cubicBezTo>
                    <a:pt x="2" y="80"/>
                    <a:pt x="0" y="77"/>
                    <a:pt x="0" y="74"/>
                  </a:cubicBezTo>
                  <a:lnTo>
                    <a:pt x="0" y="91"/>
                  </a:lnTo>
                  <a:cubicBezTo>
                    <a:pt x="0" y="88"/>
                    <a:pt x="2" y="85"/>
                    <a:pt x="5" y="81"/>
                  </a:cubicBezTo>
                  <a:lnTo>
                    <a:pt x="5" y="81"/>
                  </a:lnTo>
                  <a:cubicBezTo>
                    <a:pt x="13" y="86"/>
                    <a:pt x="30" y="87"/>
                    <a:pt x="55" y="87"/>
                  </a:cubicBezTo>
                  <a:cubicBezTo>
                    <a:pt x="94" y="87"/>
                    <a:pt x="151" y="84"/>
                    <a:pt x="225" y="84"/>
                  </a:cubicBezTo>
                  <a:cubicBezTo>
                    <a:pt x="316" y="84"/>
                    <a:pt x="432" y="88"/>
                    <a:pt x="568" y="108"/>
                  </a:cubicBezTo>
                  <a:cubicBezTo>
                    <a:pt x="752" y="124"/>
                    <a:pt x="936" y="208"/>
                    <a:pt x="1069" y="358"/>
                  </a:cubicBezTo>
                  <a:cubicBezTo>
                    <a:pt x="1220" y="509"/>
                    <a:pt x="1220" y="759"/>
                    <a:pt x="1237" y="1043"/>
                  </a:cubicBezTo>
                  <a:cubicBezTo>
                    <a:pt x="1253" y="1311"/>
                    <a:pt x="1370" y="1561"/>
                    <a:pt x="1571" y="1762"/>
                  </a:cubicBezTo>
                  <a:cubicBezTo>
                    <a:pt x="1721" y="1912"/>
                    <a:pt x="1938" y="2012"/>
                    <a:pt x="2155" y="2029"/>
                  </a:cubicBezTo>
                  <a:cubicBezTo>
                    <a:pt x="2216" y="2044"/>
                    <a:pt x="2276" y="2052"/>
                    <a:pt x="2335" y="2052"/>
                  </a:cubicBezTo>
                  <a:cubicBezTo>
                    <a:pt x="2473" y="2052"/>
                    <a:pt x="2607" y="2011"/>
                    <a:pt x="2724" y="1929"/>
                  </a:cubicBezTo>
                  <a:lnTo>
                    <a:pt x="2724" y="1929"/>
                  </a:lnTo>
                  <a:cubicBezTo>
                    <a:pt x="2616" y="1948"/>
                    <a:pt x="2508" y="1957"/>
                    <a:pt x="2401" y="1957"/>
                  </a:cubicBezTo>
                  <a:cubicBezTo>
                    <a:pt x="2324" y="1957"/>
                    <a:pt x="2248" y="1953"/>
                    <a:pt x="2172" y="1946"/>
                  </a:cubicBezTo>
                  <a:cubicBezTo>
                    <a:pt x="1972" y="1896"/>
                    <a:pt x="1805" y="1795"/>
                    <a:pt x="1654" y="1662"/>
                  </a:cubicBezTo>
                  <a:cubicBezTo>
                    <a:pt x="1487" y="1495"/>
                    <a:pt x="1387" y="1261"/>
                    <a:pt x="1370" y="1027"/>
                  </a:cubicBezTo>
                  <a:cubicBezTo>
                    <a:pt x="1370" y="893"/>
                    <a:pt x="1353" y="759"/>
                    <a:pt x="1337" y="626"/>
                  </a:cubicBezTo>
                  <a:cubicBezTo>
                    <a:pt x="1320" y="492"/>
                    <a:pt x="1253" y="358"/>
                    <a:pt x="1170" y="258"/>
                  </a:cubicBezTo>
                  <a:cubicBezTo>
                    <a:pt x="1003" y="108"/>
                    <a:pt x="802" y="7"/>
                    <a:pt x="568" y="7"/>
                  </a:cubicBezTo>
                  <a:cubicBezTo>
                    <a:pt x="529" y="3"/>
                    <a:pt x="488" y="1"/>
                    <a:pt x="44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6262755" y="2240527"/>
              <a:ext cx="87849" cy="65991"/>
            </a:xfrm>
            <a:custGeom>
              <a:avLst/>
              <a:gdLst/>
              <a:ahLst/>
              <a:cxnLst/>
              <a:rect l="l" t="t" r="r" b="b"/>
              <a:pathLst>
                <a:path w="2741" h="2059" extrusionOk="0">
                  <a:moveTo>
                    <a:pt x="585" y="0"/>
                  </a:moveTo>
                  <a:cubicBezTo>
                    <a:pt x="435" y="0"/>
                    <a:pt x="301" y="0"/>
                    <a:pt x="151" y="34"/>
                  </a:cubicBezTo>
                  <a:cubicBezTo>
                    <a:pt x="50" y="51"/>
                    <a:pt x="0" y="84"/>
                    <a:pt x="0" y="84"/>
                  </a:cubicBezTo>
                  <a:cubicBezTo>
                    <a:pt x="0" y="93"/>
                    <a:pt x="18" y="96"/>
                    <a:pt x="51" y="96"/>
                  </a:cubicBezTo>
                  <a:cubicBezTo>
                    <a:pt x="104" y="96"/>
                    <a:pt x="197" y="89"/>
                    <a:pt x="317" y="89"/>
                  </a:cubicBezTo>
                  <a:cubicBezTo>
                    <a:pt x="391" y="89"/>
                    <a:pt x="476" y="92"/>
                    <a:pt x="568" y="101"/>
                  </a:cubicBezTo>
                  <a:cubicBezTo>
                    <a:pt x="769" y="117"/>
                    <a:pt x="936" y="218"/>
                    <a:pt x="1086" y="351"/>
                  </a:cubicBezTo>
                  <a:cubicBezTo>
                    <a:pt x="1237" y="518"/>
                    <a:pt x="1220" y="769"/>
                    <a:pt x="1237" y="1036"/>
                  </a:cubicBezTo>
                  <a:cubicBezTo>
                    <a:pt x="1270" y="1320"/>
                    <a:pt x="1387" y="1571"/>
                    <a:pt x="1588" y="1755"/>
                  </a:cubicBezTo>
                  <a:cubicBezTo>
                    <a:pt x="1738" y="1905"/>
                    <a:pt x="1939" y="2006"/>
                    <a:pt x="2156" y="2039"/>
                  </a:cubicBezTo>
                  <a:cubicBezTo>
                    <a:pt x="2209" y="2052"/>
                    <a:pt x="2264" y="2059"/>
                    <a:pt x="2319" y="2059"/>
                  </a:cubicBezTo>
                  <a:cubicBezTo>
                    <a:pt x="2469" y="2059"/>
                    <a:pt x="2618" y="2012"/>
                    <a:pt x="2741" y="1939"/>
                  </a:cubicBezTo>
                  <a:lnTo>
                    <a:pt x="2741" y="1939"/>
                  </a:lnTo>
                  <a:cubicBezTo>
                    <a:pt x="2634" y="1948"/>
                    <a:pt x="2523" y="1958"/>
                    <a:pt x="2412" y="1958"/>
                  </a:cubicBezTo>
                  <a:cubicBezTo>
                    <a:pt x="2331" y="1958"/>
                    <a:pt x="2250" y="1953"/>
                    <a:pt x="2172" y="1939"/>
                  </a:cubicBezTo>
                  <a:cubicBezTo>
                    <a:pt x="1989" y="1905"/>
                    <a:pt x="1805" y="1805"/>
                    <a:pt x="1671" y="1671"/>
                  </a:cubicBezTo>
                  <a:cubicBezTo>
                    <a:pt x="1504" y="1488"/>
                    <a:pt x="1404" y="1270"/>
                    <a:pt x="1387" y="1020"/>
                  </a:cubicBezTo>
                  <a:cubicBezTo>
                    <a:pt x="1387" y="886"/>
                    <a:pt x="1370" y="752"/>
                    <a:pt x="1354" y="635"/>
                  </a:cubicBezTo>
                  <a:cubicBezTo>
                    <a:pt x="1320" y="502"/>
                    <a:pt x="1270" y="368"/>
                    <a:pt x="1170" y="268"/>
                  </a:cubicBezTo>
                  <a:cubicBezTo>
                    <a:pt x="1020" y="117"/>
                    <a:pt x="802" y="17"/>
                    <a:pt x="5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5873956" y="2527567"/>
              <a:ext cx="33781" cy="100701"/>
            </a:xfrm>
            <a:custGeom>
              <a:avLst/>
              <a:gdLst/>
              <a:ahLst/>
              <a:cxnLst/>
              <a:rect l="l" t="t" r="r" b="b"/>
              <a:pathLst>
                <a:path w="1054" h="3142" extrusionOk="0">
                  <a:moveTo>
                    <a:pt x="18" y="0"/>
                  </a:moveTo>
                  <a:cubicBezTo>
                    <a:pt x="1" y="34"/>
                    <a:pt x="201" y="134"/>
                    <a:pt x="452" y="368"/>
                  </a:cubicBezTo>
                  <a:cubicBezTo>
                    <a:pt x="586" y="502"/>
                    <a:pt x="686" y="685"/>
                    <a:pt x="703" y="869"/>
                  </a:cubicBezTo>
                  <a:cubicBezTo>
                    <a:pt x="719" y="1086"/>
                    <a:pt x="569" y="1287"/>
                    <a:pt x="419" y="1521"/>
                  </a:cubicBezTo>
                  <a:cubicBezTo>
                    <a:pt x="268" y="1738"/>
                    <a:pt x="201" y="2022"/>
                    <a:pt x="235" y="2289"/>
                  </a:cubicBezTo>
                  <a:cubicBezTo>
                    <a:pt x="268" y="2507"/>
                    <a:pt x="369" y="2707"/>
                    <a:pt x="536" y="2874"/>
                  </a:cubicBezTo>
                  <a:cubicBezTo>
                    <a:pt x="653" y="3024"/>
                    <a:pt x="853" y="3125"/>
                    <a:pt x="1054" y="3141"/>
                  </a:cubicBezTo>
                  <a:cubicBezTo>
                    <a:pt x="886" y="3041"/>
                    <a:pt x="736" y="2941"/>
                    <a:pt x="602" y="2807"/>
                  </a:cubicBezTo>
                  <a:cubicBezTo>
                    <a:pt x="469" y="2657"/>
                    <a:pt x="402" y="2473"/>
                    <a:pt x="369" y="2273"/>
                  </a:cubicBezTo>
                  <a:cubicBezTo>
                    <a:pt x="335" y="2039"/>
                    <a:pt x="402" y="1788"/>
                    <a:pt x="536" y="1588"/>
                  </a:cubicBezTo>
                  <a:cubicBezTo>
                    <a:pt x="602" y="1487"/>
                    <a:pt x="686" y="1370"/>
                    <a:pt x="753" y="1253"/>
                  </a:cubicBezTo>
                  <a:cubicBezTo>
                    <a:pt x="820" y="1136"/>
                    <a:pt x="836" y="1003"/>
                    <a:pt x="836" y="869"/>
                  </a:cubicBezTo>
                  <a:cubicBezTo>
                    <a:pt x="803" y="635"/>
                    <a:pt x="686" y="435"/>
                    <a:pt x="519" y="284"/>
                  </a:cubicBezTo>
                  <a:cubicBezTo>
                    <a:pt x="419" y="201"/>
                    <a:pt x="302" y="117"/>
                    <a:pt x="168" y="50"/>
                  </a:cubicBezTo>
                  <a:cubicBezTo>
                    <a:pt x="68" y="17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5780787" y="2282641"/>
              <a:ext cx="89996" cy="63203"/>
            </a:xfrm>
            <a:custGeom>
              <a:avLst/>
              <a:gdLst/>
              <a:ahLst/>
              <a:cxnLst/>
              <a:rect l="l" t="t" r="r" b="b"/>
              <a:pathLst>
                <a:path w="2808" h="1972" extrusionOk="0">
                  <a:moveTo>
                    <a:pt x="466" y="0"/>
                  </a:moveTo>
                  <a:cubicBezTo>
                    <a:pt x="361" y="0"/>
                    <a:pt x="251" y="19"/>
                    <a:pt x="151" y="57"/>
                  </a:cubicBezTo>
                  <a:cubicBezTo>
                    <a:pt x="51" y="73"/>
                    <a:pt x="1" y="90"/>
                    <a:pt x="1" y="107"/>
                  </a:cubicBezTo>
                  <a:cubicBezTo>
                    <a:pt x="1" y="114"/>
                    <a:pt x="10" y="116"/>
                    <a:pt x="29" y="116"/>
                  </a:cubicBezTo>
                  <a:cubicBezTo>
                    <a:pt x="91" y="116"/>
                    <a:pt x="248" y="87"/>
                    <a:pt x="458" y="87"/>
                  </a:cubicBezTo>
                  <a:cubicBezTo>
                    <a:pt x="494" y="87"/>
                    <a:pt x="530" y="88"/>
                    <a:pt x="569" y="90"/>
                  </a:cubicBezTo>
                  <a:cubicBezTo>
                    <a:pt x="769" y="107"/>
                    <a:pt x="953" y="190"/>
                    <a:pt x="1087" y="324"/>
                  </a:cubicBezTo>
                  <a:cubicBezTo>
                    <a:pt x="1237" y="474"/>
                    <a:pt x="1254" y="725"/>
                    <a:pt x="1287" y="1009"/>
                  </a:cubicBezTo>
                  <a:cubicBezTo>
                    <a:pt x="1304" y="1276"/>
                    <a:pt x="1438" y="1527"/>
                    <a:pt x="1655" y="1711"/>
                  </a:cubicBezTo>
                  <a:cubicBezTo>
                    <a:pt x="1822" y="1861"/>
                    <a:pt x="2022" y="1945"/>
                    <a:pt x="2240" y="1961"/>
                  </a:cubicBezTo>
                  <a:cubicBezTo>
                    <a:pt x="2281" y="1968"/>
                    <a:pt x="2321" y="1972"/>
                    <a:pt x="2362" y="1972"/>
                  </a:cubicBezTo>
                  <a:cubicBezTo>
                    <a:pt x="2521" y="1972"/>
                    <a:pt x="2675" y="1921"/>
                    <a:pt x="2808" y="1828"/>
                  </a:cubicBezTo>
                  <a:lnTo>
                    <a:pt x="2808" y="1828"/>
                  </a:lnTo>
                  <a:cubicBezTo>
                    <a:pt x="2691" y="1859"/>
                    <a:pt x="2575" y="1871"/>
                    <a:pt x="2458" y="1871"/>
                  </a:cubicBezTo>
                  <a:cubicBezTo>
                    <a:pt x="2391" y="1871"/>
                    <a:pt x="2324" y="1867"/>
                    <a:pt x="2256" y="1861"/>
                  </a:cubicBezTo>
                  <a:cubicBezTo>
                    <a:pt x="2056" y="1828"/>
                    <a:pt x="1872" y="1744"/>
                    <a:pt x="1738" y="1610"/>
                  </a:cubicBezTo>
                  <a:cubicBezTo>
                    <a:pt x="1555" y="1443"/>
                    <a:pt x="1454" y="1226"/>
                    <a:pt x="1421" y="992"/>
                  </a:cubicBezTo>
                  <a:cubicBezTo>
                    <a:pt x="1404" y="859"/>
                    <a:pt x="1404" y="725"/>
                    <a:pt x="1371" y="591"/>
                  </a:cubicBezTo>
                  <a:cubicBezTo>
                    <a:pt x="1337" y="458"/>
                    <a:pt x="1270" y="341"/>
                    <a:pt x="1187" y="240"/>
                  </a:cubicBezTo>
                  <a:cubicBezTo>
                    <a:pt x="1020" y="90"/>
                    <a:pt x="803" y="6"/>
                    <a:pt x="569" y="6"/>
                  </a:cubicBezTo>
                  <a:cubicBezTo>
                    <a:pt x="535" y="2"/>
                    <a:pt x="501" y="0"/>
                    <a:pt x="46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5794729" y="2181075"/>
              <a:ext cx="89996" cy="63555"/>
            </a:xfrm>
            <a:custGeom>
              <a:avLst/>
              <a:gdLst/>
              <a:ahLst/>
              <a:cxnLst/>
              <a:rect l="l" t="t" r="r" b="b"/>
              <a:pathLst>
                <a:path w="2808" h="1983" extrusionOk="0">
                  <a:moveTo>
                    <a:pt x="568" y="1"/>
                  </a:moveTo>
                  <a:cubicBezTo>
                    <a:pt x="434" y="1"/>
                    <a:pt x="284" y="18"/>
                    <a:pt x="150" y="51"/>
                  </a:cubicBezTo>
                  <a:cubicBezTo>
                    <a:pt x="50" y="84"/>
                    <a:pt x="0" y="101"/>
                    <a:pt x="0" y="118"/>
                  </a:cubicBezTo>
                  <a:cubicBezTo>
                    <a:pt x="0" y="120"/>
                    <a:pt x="5" y="121"/>
                    <a:pt x="15" y="121"/>
                  </a:cubicBezTo>
                  <a:cubicBezTo>
                    <a:pt x="61" y="121"/>
                    <a:pt x="215" y="98"/>
                    <a:pt x="428" y="98"/>
                  </a:cubicBezTo>
                  <a:cubicBezTo>
                    <a:pt x="472" y="98"/>
                    <a:pt x="519" y="99"/>
                    <a:pt x="568" y="101"/>
                  </a:cubicBezTo>
                  <a:cubicBezTo>
                    <a:pt x="769" y="118"/>
                    <a:pt x="952" y="201"/>
                    <a:pt x="1086" y="335"/>
                  </a:cubicBezTo>
                  <a:cubicBezTo>
                    <a:pt x="1236" y="485"/>
                    <a:pt x="1253" y="736"/>
                    <a:pt x="1287" y="1020"/>
                  </a:cubicBezTo>
                  <a:cubicBezTo>
                    <a:pt x="1303" y="1287"/>
                    <a:pt x="1437" y="1538"/>
                    <a:pt x="1654" y="1722"/>
                  </a:cubicBezTo>
                  <a:cubicBezTo>
                    <a:pt x="1805" y="1855"/>
                    <a:pt x="2022" y="1956"/>
                    <a:pt x="2239" y="1972"/>
                  </a:cubicBezTo>
                  <a:cubicBezTo>
                    <a:pt x="2280" y="1979"/>
                    <a:pt x="2321" y="1983"/>
                    <a:pt x="2362" y="1983"/>
                  </a:cubicBezTo>
                  <a:cubicBezTo>
                    <a:pt x="2520" y="1983"/>
                    <a:pt x="2674" y="1932"/>
                    <a:pt x="2807" y="1839"/>
                  </a:cubicBezTo>
                  <a:lnTo>
                    <a:pt x="2807" y="1839"/>
                  </a:lnTo>
                  <a:cubicBezTo>
                    <a:pt x="2673" y="1863"/>
                    <a:pt x="2538" y="1879"/>
                    <a:pt x="2403" y="1879"/>
                  </a:cubicBezTo>
                  <a:cubicBezTo>
                    <a:pt x="2354" y="1879"/>
                    <a:pt x="2305" y="1877"/>
                    <a:pt x="2256" y="1872"/>
                  </a:cubicBezTo>
                  <a:cubicBezTo>
                    <a:pt x="2055" y="1839"/>
                    <a:pt x="1871" y="1755"/>
                    <a:pt x="1738" y="1622"/>
                  </a:cubicBezTo>
                  <a:cubicBezTo>
                    <a:pt x="1554" y="1454"/>
                    <a:pt x="1454" y="1237"/>
                    <a:pt x="1420" y="987"/>
                  </a:cubicBezTo>
                  <a:cubicBezTo>
                    <a:pt x="1404" y="870"/>
                    <a:pt x="1404" y="736"/>
                    <a:pt x="1370" y="602"/>
                  </a:cubicBezTo>
                  <a:cubicBezTo>
                    <a:pt x="1337" y="469"/>
                    <a:pt x="1270" y="335"/>
                    <a:pt x="1186" y="251"/>
                  </a:cubicBezTo>
                  <a:cubicBezTo>
                    <a:pt x="1019" y="101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5792037" y="2418854"/>
              <a:ext cx="89996" cy="63299"/>
            </a:xfrm>
            <a:custGeom>
              <a:avLst/>
              <a:gdLst/>
              <a:ahLst/>
              <a:cxnLst/>
              <a:rect l="l" t="t" r="r" b="b"/>
              <a:pathLst>
                <a:path w="2808" h="1975" extrusionOk="0">
                  <a:moveTo>
                    <a:pt x="585" y="0"/>
                  </a:moveTo>
                  <a:cubicBezTo>
                    <a:pt x="435" y="0"/>
                    <a:pt x="301" y="17"/>
                    <a:pt x="151" y="51"/>
                  </a:cubicBezTo>
                  <a:cubicBezTo>
                    <a:pt x="51" y="67"/>
                    <a:pt x="1" y="101"/>
                    <a:pt x="1" y="101"/>
                  </a:cubicBezTo>
                  <a:lnTo>
                    <a:pt x="17" y="101"/>
                  </a:lnTo>
                  <a:cubicBezTo>
                    <a:pt x="17" y="108"/>
                    <a:pt x="27" y="110"/>
                    <a:pt x="45" y="110"/>
                  </a:cubicBezTo>
                  <a:cubicBezTo>
                    <a:pt x="96" y="110"/>
                    <a:pt x="212" y="91"/>
                    <a:pt x="373" y="91"/>
                  </a:cubicBezTo>
                  <a:cubicBezTo>
                    <a:pt x="433" y="91"/>
                    <a:pt x="498" y="94"/>
                    <a:pt x="569" y="101"/>
                  </a:cubicBezTo>
                  <a:cubicBezTo>
                    <a:pt x="769" y="117"/>
                    <a:pt x="953" y="201"/>
                    <a:pt x="1087" y="335"/>
                  </a:cubicBezTo>
                  <a:cubicBezTo>
                    <a:pt x="1254" y="485"/>
                    <a:pt x="1254" y="736"/>
                    <a:pt x="1287" y="1003"/>
                  </a:cubicBezTo>
                  <a:cubicBezTo>
                    <a:pt x="1320" y="1270"/>
                    <a:pt x="1454" y="1521"/>
                    <a:pt x="1655" y="1705"/>
                  </a:cubicBezTo>
                  <a:cubicBezTo>
                    <a:pt x="1822" y="1855"/>
                    <a:pt x="2022" y="1939"/>
                    <a:pt x="2256" y="1955"/>
                  </a:cubicBezTo>
                  <a:cubicBezTo>
                    <a:pt x="2304" y="1968"/>
                    <a:pt x="2355" y="1975"/>
                    <a:pt x="2405" y="1975"/>
                  </a:cubicBezTo>
                  <a:cubicBezTo>
                    <a:pt x="2549" y="1975"/>
                    <a:pt x="2696" y="1925"/>
                    <a:pt x="2808" y="1838"/>
                  </a:cubicBezTo>
                  <a:lnTo>
                    <a:pt x="2808" y="1838"/>
                  </a:lnTo>
                  <a:cubicBezTo>
                    <a:pt x="2685" y="1863"/>
                    <a:pt x="2545" y="1878"/>
                    <a:pt x="2407" y="1878"/>
                  </a:cubicBezTo>
                  <a:cubicBezTo>
                    <a:pt x="2356" y="1878"/>
                    <a:pt x="2305" y="1876"/>
                    <a:pt x="2256" y="1872"/>
                  </a:cubicBezTo>
                  <a:cubicBezTo>
                    <a:pt x="2072" y="1838"/>
                    <a:pt x="1889" y="1738"/>
                    <a:pt x="1738" y="1604"/>
                  </a:cubicBezTo>
                  <a:cubicBezTo>
                    <a:pt x="1571" y="1437"/>
                    <a:pt x="1454" y="1220"/>
                    <a:pt x="1421" y="986"/>
                  </a:cubicBezTo>
                  <a:cubicBezTo>
                    <a:pt x="1404" y="853"/>
                    <a:pt x="1404" y="719"/>
                    <a:pt x="1371" y="585"/>
                  </a:cubicBezTo>
                  <a:cubicBezTo>
                    <a:pt x="1354" y="452"/>
                    <a:pt x="1287" y="335"/>
                    <a:pt x="1187" y="234"/>
                  </a:cubicBezTo>
                  <a:cubicBezTo>
                    <a:pt x="1020" y="84"/>
                    <a:pt x="803" y="0"/>
                    <a:pt x="5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5724571" y="2266552"/>
              <a:ext cx="33236" cy="100381"/>
            </a:xfrm>
            <a:custGeom>
              <a:avLst/>
              <a:gdLst/>
              <a:ahLst/>
              <a:cxnLst/>
              <a:rect l="l" t="t" r="r" b="b"/>
              <a:pathLst>
                <a:path w="1037" h="3132" extrusionOk="0">
                  <a:moveTo>
                    <a:pt x="26" y="1"/>
                  </a:moveTo>
                  <a:cubicBezTo>
                    <a:pt x="20" y="1"/>
                    <a:pt x="17" y="3"/>
                    <a:pt x="17" y="7"/>
                  </a:cubicBezTo>
                  <a:cubicBezTo>
                    <a:pt x="0" y="24"/>
                    <a:pt x="201" y="124"/>
                    <a:pt x="451" y="358"/>
                  </a:cubicBezTo>
                  <a:cubicBezTo>
                    <a:pt x="585" y="508"/>
                    <a:pt x="669" y="676"/>
                    <a:pt x="685" y="876"/>
                  </a:cubicBezTo>
                  <a:cubicBezTo>
                    <a:pt x="719" y="1093"/>
                    <a:pt x="568" y="1294"/>
                    <a:pt x="401" y="1511"/>
                  </a:cubicBezTo>
                  <a:cubicBezTo>
                    <a:pt x="251" y="1745"/>
                    <a:pt x="201" y="2029"/>
                    <a:pt x="234" y="2296"/>
                  </a:cubicBezTo>
                  <a:cubicBezTo>
                    <a:pt x="268" y="2513"/>
                    <a:pt x="368" y="2714"/>
                    <a:pt x="518" y="2864"/>
                  </a:cubicBezTo>
                  <a:cubicBezTo>
                    <a:pt x="652" y="3031"/>
                    <a:pt x="836" y="3115"/>
                    <a:pt x="1036" y="3132"/>
                  </a:cubicBezTo>
                  <a:cubicBezTo>
                    <a:pt x="869" y="3048"/>
                    <a:pt x="719" y="2931"/>
                    <a:pt x="602" y="2798"/>
                  </a:cubicBezTo>
                  <a:cubicBezTo>
                    <a:pt x="468" y="2647"/>
                    <a:pt x="385" y="2463"/>
                    <a:pt x="368" y="2280"/>
                  </a:cubicBezTo>
                  <a:cubicBezTo>
                    <a:pt x="334" y="2029"/>
                    <a:pt x="385" y="1795"/>
                    <a:pt x="535" y="1595"/>
                  </a:cubicBezTo>
                  <a:cubicBezTo>
                    <a:pt x="602" y="1478"/>
                    <a:pt x="685" y="1377"/>
                    <a:pt x="735" y="1260"/>
                  </a:cubicBezTo>
                  <a:cubicBezTo>
                    <a:pt x="802" y="1143"/>
                    <a:pt x="836" y="993"/>
                    <a:pt x="819" y="859"/>
                  </a:cubicBezTo>
                  <a:cubicBezTo>
                    <a:pt x="802" y="642"/>
                    <a:pt x="685" y="442"/>
                    <a:pt x="518" y="291"/>
                  </a:cubicBezTo>
                  <a:cubicBezTo>
                    <a:pt x="401" y="191"/>
                    <a:pt x="284" y="124"/>
                    <a:pt x="151" y="57"/>
                  </a:cubicBezTo>
                  <a:cubicBezTo>
                    <a:pt x="88" y="20"/>
                    <a:pt x="44" y="1"/>
                    <a:pt x="2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6158849" y="2653203"/>
              <a:ext cx="87336" cy="65767"/>
            </a:xfrm>
            <a:custGeom>
              <a:avLst/>
              <a:gdLst/>
              <a:ahLst/>
              <a:cxnLst/>
              <a:rect l="l" t="t" r="r" b="b"/>
              <a:pathLst>
                <a:path w="2725" h="2052" extrusionOk="0">
                  <a:moveTo>
                    <a:pt x="459" y="0"/>
                  </a:moveTo>
                  <a:cubicBezTo>
                    <a:pt x="356" y="0"/>
                    <a:pt x="249" y="16"/>
                    <a:pt x="151" y="40"/>
                  </a:cubicBezTo>
                  <a:cubicBezTo>
                    <a:pt x="70" y="54"/>
                    <a:pt x="22" y="67"/>
                    <a:pt x="6" y="81"/>
                  </a:cubicBezTo>
                  <a:lnTo>
                    <a:pt x="6" y="81"/>
                  </a:lnTo>
                  <a:cubicBezTo>
                    <a:pt x="3" y="79"/>
                    <a:pt x="1" y="77"/>
                    <a:pt x="1" y="74"/>
                  </a:cubicBezTo>
                  <a:lnTo>
                    <a:pt x="1" y="90"/>
                  </a:lnTo>
                  <a:cubicBezTo>
                    <a:pt x="1" y="87"/>
                    <a:pt x="3" y="84"/>
                    <a:pt x="6" y="81"/>
                  </a:cubicBezTo>
                  <a:lnTo>
                    <a:pt x="6" y="81"/>
                  </a:lnTo>
                  <a:cubicBezTo>
                    <a:pt x="14" y="85"/>
                    <a:pt x="31" y="86"/>
                    <a:pt x="56" y="86"/>
                  </a:cubicBezTo>
                  <a:cubicBezTo>
                    <a:pt x="95" y="86"/>
                    <a:pt x="152" y="83"/>
                    <a:pt x="226" y="83"/>
                  </a:cubicBezTo>
                  <a:cubicBezTo>
                    <a:pt x="317" y="83"/>
                    <a:pt x="433" y="88"/>
                    <a:pt x="569" y="107"/>
                  </a:cubicBezTo>
                  <a:cubicBezTo>
                    <a:pt x="753" y="124"/>
                    <a:pt x="937" y="207"/>
                    <a:pt x="1070" y="358"/>
                  </a:cubicBezTo>
                  <a:cubicBezTo>
                    <a:pt x="1221" y="508"/>
                    <a:pt x="1221" y="759"/>
                    <a:pt x="1237" y="1043"/>
                  </a:cubicBezTo>
                  <a:cubicBezTo>
                    <a:pt x="1254" y="1310"/>
                    <a:pt x="1371" y="1561"/>
                    <a:pt x="1571" y="1761"/>
                  </a:cubicBezTo>
                  <a:cubicBezTo>
                    <a:pt x="1739" y="1912"/>
                    <a:pt x="1939" y="2012"/>
                    <a:pt x="2156" y="2028"/>
                  </a:cubicBezTo>
                  <a:cubicBezTo>
                    <a:pt x="2216" y="2044"/>
                    <a:pt x="2277" y="2051"/>
                    <a:pt x="2336" y="2051"/>
                  </a:cubicBezTo>
                  <a:cubicBezTo>
                    <a:pt x="2474" y="2051"/>
                    <a:pt x="2607" y="2010"/>
                    <a:pt x="2724" y="1928"/>
                  </a:cubicBezTo>
                  <a:lnTo>
                    <a:pt x="2724" y="1928"/>
                  </a:lnTo>
                  <a:cubicBezTo>
                    <a:pt x="2617" y="1948"/>
                    <a:pt x="2509" y="1956"/>
                    <a:pt x="2401" y="1956"/>
                  </a:cubicBezTo>
                  <a:cubicBezTo>
                    <a:pt x="2325" y="1956"/>
                    <a:pt x="2249" y="1952"/>
                    <a:pt x="2173" y="1945"/>
                  </a:cubicBezTo>
                  <a:cubicBezTo>
                    <a:pt x="1972" y="1895"/>
                    <a:pt x="1805" y="1795"/>
                    <a:pt x="1672" y="1661"/>
                  </a:cubicBezTo>
                  <a:cubicBezTo>
                    <a:pt x="1505" y="1494"/>
                    <a:pt x="1388" y="1260"/>
                    <a:pt x="1388" y="1026"/>
                  </a:cubicBezTo>
                  <a:cubicBezTo>
                    <a:pt x="1371" y="892"/>
                    <a:pt x="1371" y="759"/>
                    <a:pt x="1338" y="625"/>
                  </a:cubicBezTo>
                  <a:cubicBezTo>
                    <a:pt x="1321" y="491"/>
                    <a:pt x="1254" y="358"/>
                    <a:pt x="1170" y="257"/>
                  </a:cubicBezTo>
                  <a:cubicBezTo>
                    <a:pt x="1003" y="107"/>
                    <a:pt x="803" y="7"/>
                    <a:pt x="569" y="7"/>
                  </a:cubicBezTo>
                  <a:cubicBezTo>
                    <a:pt x="533" y="2"/>
                    <a:pt x="496" y="0"/>
                    <a:pt x="45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5908763" y="2847779"/>
              <a:ext cx="99131" cy="37563"/>
            </a:xfrm>
            <a:custGeom>
              <a:avLst/>
              <a:gdLst/>
              <a:ahLst/>
              <a:cxnLst/>
              <a:rect l="l" t="t" r="r" b="b"/>
              <a:pathLst>
                <a:path w="3093" h="1172" extrusionOk="0">
                  <a:moveTo>
                    <a:pt x="3092" y="1"/>
                  </a:moveTo>
                  <a:cubicBezTo>
                    <a:pt x="3009" y="168"/>
                    <a:pt x="2908" y="335"/>
                    <a:pt x="2775" y="469"/>
                  </a:cubicBezTo>
                  <a:cubicBezTo>
                    <a:pt x="2641" y="602"/>
                    <a:pt x="2457" y="686"/>
                    <a:pt x="2257" y="719"/>
                  </a:cubicBezTo>
                  <a:cubicBezTo>
                    <a:pt x="2209" y="726"/>
                    <a:pt x="2160" y="730"/>
                    <a:pt x="2112" y="730"/>
                  </a:cubicBezTo>
                  <a:cubicBezTo>
                    <a:pt x="1922" y="730"/>
                    <a:pt x="1731" y="679"/>
                    <a:pt x="1572" y="586"/>
                  </a:cubicBezTo>
                  <a:cubicBezTo>
                    <a:pt x="1455" y="519"/>
                    <a:pt x="1354" y="435"/>
                    <a:pt x="1221" y="385"/>
                  </a:cubicBezTo>
                  <a:cubicBezTo>
                    <a:pt x="1131" y="334"/>
                    <a:pt x="1032" y="312"/>
                    <a:pt x="931" y="312"/>
                  </a:cubicBezTo>
                  <a:cubicBezTo>
                    <a:pt x="900" y="312"/>
                    <a:pt x="868" y="314"/>
                    <a:pt x="836" y="318"/>
                  </a:cubicBezTo>
                  <a:cubicBezTo>
                    <a:pt x="619" y="352"/>
                    <a:pt x="419" y="469"/>
                    <a:pt x="268" y="653"/>
                  </a:cubicBezTo>
                  <a:cubicBezTo>
                    <a:pt x="185" y="753"/>
                    <a:pt x="101" y="887"/>
                    <a:pt x="51" y="1020"/>
                  </a:cubicBezTo>
                  <a:cubicBezTo>
                    <a:pt x="18" y="1104"/>
                    <a:pt x="1" y="1154"/>
                    <a:pt x="1" y="1171"/>
                  </a:cubicBezTo>
                  <a:cubicBezTo>
                    <a:pt x="2" y="1171"/>
                    <a:pt x="3" y="1171"/>
                    <a:pt x="5" y="1171"/>
                  </a:cubicBezTo>
                  <a:cubicBezTo>
                    <a:pt x="41" y="1171"/>
                    <a:pt x="126" y="961"/>
                    <a:pt x="352" y="719"/>
                  </a:cubicBezTo>
                  <a:cubicBezTo>
                    <a:pt x="486" y="569"/>
                    <a:pt x="653" y="469"/>
                    <a:pt x="853" y="452"/>
                  </a:cubicBezTo>
                  <a:cubicBezTo>
                    <a:pt x="876" y="449"/>
                    <a:pt x="899" y="447"/>
                    <a:pt x="921" y="447"/>
                  </a:cubicBezTo>
                  <a:cubicBezTo>
                    <a:pt x="1113" y="447"/>
                    <a:pt x="1295" y="568"/>
                    <a:pt x="1505" y="703"/>
                  </a:cubicBezTo>
                  <a:cubicBezTo>
                    <a:pt x="1680" y="815"/>
                    <a:pt x="1874" y="872"/>
                    <a:pt x="2080" y="872"/>
                  </a:cubicBezTo>
                  <a:cubicBezTo>
                    <a:pt x="2149" y="872"/>
                    <a:pt x="2219" y="866"/>
                    <a:pt x="2290" y="853"/>
                  </a:cubicBezTo>
                  <a:cubicBezTo>
                    <a:pt x="2507" y="803"/>
                    <a:pt x="2691" y="703"/>
                    <a:pt x="2841" y="536"/>
                  </a:cubicBezTo>
                  <a:cubicBezTo>
                    <a:pt x="2992" y="402"/>
                    <a:pt x="3092" y="201"/>
                    <a:pt x="30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6060872" y="2865470"/>
              <a:ext cx="57337" cy="95894"/>
            </a:xfrm>
            <a:custGeom>
              <a:avLst/>
              <a:gdLst/>
              <a:ahLst/>
              <a:cxnLst/>
              <a:rect l="l" t="t" r="r" b="b"/>
              <a:pathLst>
                <a:path w="1789" h="2992" extrusionOk="0">
                  <a:moveTo>
                    <a:pt x="1571" y="0"/>
                  </a:moveTo>
                  <a:cubicBezTo>
                    <a:pt x="1638" y="167"/>
                    <a:pt x="1671" y="351"/>
                    <a:pt x="1671" y="535"/>
                  </a:cubicBezTo>
                  <a:cubicBezTo>
                    <a:pt x="1671" y="736"/>
                    <a:pt x="1604" y="919"/>
                    <a:pt x="1487" y="1086"/>
                  </a:cubicBezTo>
                  <a:cubicBezTo>
                    <a:pt x="1354" y="1270"/>
                    <a:pt x="1136" y="1421"/>
                    <a:pt x="902" y="1471"/>
                  </a:cubicBezTo>
                  <a:cubicBezTo>
                    <a:pt x="769" y="1504"/>
                    <a:pt x="652" y="1538"/>
                    <a:pt x="518" y="1571"/>
                  </a:cubicBezTo>
                  <a:cubicBezTo>
                    <a:pt x="385" y="1621"/>
                    <a:pt x="268" y="1688"/>
                    <a:pt x="184" y="1805"/>
                  </a:cubicBezTo>
                  <a:cubicBezTo>
                    <a:pt x="67" y="1989"/>
                    <a:pt x="0" y="2206"/>
                    <a:pt x="34" y="2440"/>
                  </a:cubicBezTo>
                  <a:cubicBezTo>
                    <a:pt x="34" y="2573"/>
                    <a:pt x="67" y="2707"/>
                    <a:pt x="134" y="2841"/>
                  </a:cubicBezTo>
                  <a:cubicBezTo>
                    <a:pt x="167" y="2941"/>
                    <a:pt x="201" y="2991"/>
                    <a:pt x="201" y="2991"/>
                  </a:cubicBezTo>
                  <a:cubicBezTo>
                    <a:pt x="234" y="2974"/>
                    <a:pt x="134" y="2774"/>
                    <a:pt x="134" y="2423"/>
                  </a:cubicBezTo>
                  <a:cubicBezTo>
                    <a:pt x="117" y="2239"/>
                    <a:pt x="184" y="2039"/>
                    <a:pt x="301" y="1888"/>
                  </a:cubicBezTo>
                  <a:cubicBezTo>
                    <a:pt x="418" y="1705"/>
                    <a:pt x="669" y="1671"/>
                    <a:pt x="936" y="1604"/>
                  </a:cubicBezTo>
                  <a:cubicBezTo>
                    <a:pt x="1203" y="1538"/>
                    <a:pt x="1437" y="1387"/>
                    <a:pt x="1588" y="1153"/>
                  </a:cubicBezTo>
                  <a:cubicBezTo>
                    <a:pt x="1721" y="969"/>
                    <a:pt x="1788" y="752"/>
                    <a:pt x="1771" y="535"/>
                  </a:cubicBezTo>
                  <a:cubicBezTo>
                    <a:pt x="1788" y="335"/>
                    <a:pt x="1721" y="134"/>
                    <a:pt x="15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5974113" y="2766179"/>
              <a:ext cx="106053" cy="36345"/>
            </a:xfrm>
            <a:custGeom>
              <a:avLst/>
              <a:gdLst/>
              <a:ahLst/>
              <a:cxnLst/>
              <a:rect l="l" t="t" r="r" b="b"/>
              <a:pathLst>
                <a:path w="3309" h="1134" extrusionOk="0">
                  <a:moveTo>
                    <a:pt x="898" y="1"/>
                  </a:moveTo>
                  <a:cubicBezTo>
                    <a:pt x="744" y="1"/>
                    <a:pt x="590" y="38"/>
                    <a:pt x="452" y="108"/>
                  </a:cubicBezTo>
                  <a:cubicBezTo>
                    <a:pt x="335" y="174"/>
                    <a:pt x="218" y="258"/>
                    <a:pt x="101" y="358"/>
                  </a:cubicBezTo>
                  <a:cubicBezTo>
                    <a:pt x="34" y="425"/>
                    <a:pt x="0" y="475"/>
                    <a:pt x="0" y="475"/>
                  </a:cubicBezTo>
                  <a:cubicBezTo>
                    <a:pt x="1" y="476"/>
                    <a:pt x="3" y="476"/>
                    <a:pt x="4" y="476"/>
                  </a:cubicBezTo>
                  <a:cubicBezTo>
                    <a:pt x="35" y="476"/>
                    <a:pt x="201" y="335"/>
                    <a:pt x="502" y="208"/>
                  </a:cubicBezTo>
                  <a:cubicBezTo>
                    <a:pt x="606" y="156"/>
                    <a:pt x="724" y="129"/>
                    <a:pt x="846" y="129"/>
                  </a:cubicBezTo>
                  <a:cubicBezTo>
                    <a:pt x="919" y="129"/>
                    <a:pt x="995" y="139"/>
                    <a:pt x="1070" y="158"/>
                  </a:cubicBezTo>
                  <a:cubicBezTo>
                    <a:pt x="1270" y="208"/>
                    <a:pt x="1404" y="425"/>
                    <a:pt x="1554" y="659"/>
                  </a:cubicBezTo>
                  <a:cubicBezTo>
                    <a:pt x="1721" y="876"/>
                    <a:pt x="1955" y="1043"/>
                    <a:pt x="2223" y="1110"/>
                  </a:cubicBezTo>
                  <a:cubicBezTo>
                    <a:pt x="2287" y="1126"/>
                    <a:pt x="2355" y="1134"/>
                    <a:pt x="2424" y="1134"/>
                  </a:cubicBezTo>
                  <a:cubicBezTo>
                    <a:pt x="2570" y="1134"/>
                    <a:pt x="2721" y="1100"/>
                    <a:pt x="2858" y="1043"/>
                  </a:cubicBezTo>
                  <a:cubicBezTo>
                    <a:pt x="3208" y="893"/>
                    <a:pt x="3309" y="659"/>
                    <a:pt x="3292" y="659"/>
                  </a:cubicBezTo>
                  <a:lnTo>
                    <a:pt x="3292" y="659"/>
                  </a:lnTo>
                  <a:cubicBezTo>
                    <a:pt x="3158" y="776"/>
                    <a:pt x="2991" y="876"/>
                    <a:pt x="2824" y="943"/>
                  </a:cubicBezTo>
                  <a:cubicBezTo>
                    <a:pt x="2713" y="983"/>
                    <a:pt x="2595" y="1005"/>
                    <a:pt x="2476" y="1005"/>
                  </a:cubicBezTo>
                  <a:cubicBezTo>
                    <a:pt x="2398" y="1005"/>
                    <a:pt x="2318" y="996"/>
                    <a:pt x="2239" y="976"/>
                  </a:cubicBezTo>
                  <a:cubicBezTo>
                    <a:pt x="2005" y="910"/>
                    <a:pt x="1805" y="776"/>
                    <a:pt x="1671" y="575"/>
                  </a:cubicBezTo>
                  <a:cubicBezTo>
                    <a:pt x="1604" y="475"/>
                    <a:pt x="1521" y="358"/>
                    <a:pt x="1437" y="241"/>
                  </a:cubicBezTo>
                  <a:cubicBezTo>
                    <a:pt x="1354" y="141"/>
                    <a:pt x="1237" y="74"/>
                    <a:pt x="1103" y="24"/>
                  </a:cubicBezTo>
                  <a:cubicBezTo>
                    <a:pt x="1036" y="8"/>
                    <a:pt x="967" y="1"/>
                    <a:pt x="89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5943056" y="2565194"/>
              <a:ext cx="106053" cy="34646"/>
            </a:xfrm>
            <a:custGeom>
              <a:avLst/>
              <a:gdLst/>
              <a:ahLst/>
              <a:cxnLst/>
              <a:rect l="l" t="t" r="r" b="b"/>
              <a:pathLst>
                <a:path w="3309" h="1081" extrusionOk="0">
                  <a:moveTo>
                    <a:pt x="931" y="0"/>
                  </a:moveTo>
                  <a:cubicBezTo>
                    <a:pt x="762" y="0"/>
                    <a:pt x="602" y="38"/>
                    <a:pt x="451" y="113"/>
                  </a:cubicBezTo>
                  <a:cubicBezTo>
                    <a:pt x="334" y="180"/>
                    <a:pt x="218" y="263"/>
                    <a:pt x="101" y="363"/>
                  </a:cubicBezTo>
                  <a:cubicBezTo>
                    <a:pt x="34" y="447"/>
                    <a:pt x="0" y="480"/>
                    <a:pt x="17" y="497"/>
                  </a:cubicBezTo>
                  <a:cubicBezTo>
                    <a:pt x="18" y="498"/>
                    <a:pt x="19" y="498"/>
                    <a:pt x="20" y="498"/>
                  </a:cubicBezTo>
                  <a:cubicBezTo>
                    <a:pt x="48" y="498"/>
                    <a:pt x="199" y="340"/>
                    <a:pt x="502" y="196"/>
                  </a:cubicBezTo>
                  <a:cubicBezTo>
                    <a:pt x="606" y="144"/>
                    <a:pt x="723" y="118"/>
                    <a:pt x="842" y="118"/>
                  </a:cubicBezTo>
                  <a:cubicBezTo>
                    <a:pt x="913" y="118"/>
                    <a:pt x="984" y="127"/>
                    <a:pt x="1053" y="146"/>
                  </a:cubicBezTo>
                  <a:cubicBezTo>
                    <a:pt x="1270" y="196"/>
                    <a:pt x="1404" y="414"/>
                    <a:pt x="1571" y="631"/>
                  </a:cubicBezTo>
                  <a:cubicBezTo>
                    <a:pt x="1721" y="848"/>
                    <a:pt x="1972" y="1015"/>
                    <a:pt x="2239" y="1065"/>
                  </a:cubicBezTo>
                  <a:cubicBezTo>
                    <a:pt x="2305" y="1075"/>
                    <a:pt x="2371" y="1081"/>
                    <a:pt x="2436" y="1081"/>
                  </a:cubicBezTo>
                  <a:cubicBezTo>
                    <a:pt x="2586" y="1081"/>
                    <a:pt x="2734" y="1052"/>
                    <a:pt x="2874" y="982"/>
                  </a:cubicBezTo>
                  <a:cubicBezTo>
                    <a:pt x="3225" y="831"/>
                    <a:pt x="3309" y="597"/>
                    <a:pt x="3309" y="597"/>
                  </a:cubicBezTo>
                  <a:lnTo>
                    <a:pt x="3309" y="597"/>
                  </a:lnTo>
                  <a:cubicBezTo>
                    <a:pt x="3158" y="714"/>
                    <a:pt x="3008" y="815"/>
                    <a:pt x="2841" y="898"/>
                  </a:cubicBezTo>
                  <a:cubicBezTo>
                    <a:pt x="2729" y="939"/>
                    <a:pt x="2612" y="961"/>
                    <a:pt x="2492" y="961"/>
                  </a:cubicBezTo>
                  <a:cubicBezTo>
                    <a:pt x="2414" y="961"/>
                    <a:pt x="2335" y="951"/>
                    <a:pt x="2256" y="932"/>
                  </a:cubicBezTo>
                  <a:cubicBezTo>
                    <a:pt x="2022" y="881"/>
                    <a:pt x="1822" y="748"/>
                    <a:pt x="1688" y="547"/>
                  </a:cubicBezTo>
                  <a:cubicBezTo>
                    <a:pt x="1604" y="447"/>
                    <a:pt x="1521" y="330"/>
                    <a:pt x="1437" y="230"/>
                  </a:cubicBezTo>
                  <a:cubicBezTo>
                    <a:pt x="1354" y="130"/>
                    <a:pt x="1220" y="63"/>
                    <a:pt x="1103" y="13"/>
                  </a:cubicBezTo>
                  <a:cubicBezTo>
                    <a:pt x="1045" y="4"/>
                    <a:pt x="987" y="0"/>
                    <a:pt x="9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5819343" y="1778847"/>
              <a:ext cx="526966" cy="752374"/>
            </a:xfrm>
            <a:custGeom>
              <a:avLst/>
              <a:gdLst/>
              <a:ahLst/>
              <a:cxnLst/>
              <a:rect l="l" t="t" r="r" b="b"/>
              <a:pathLst>
                <a:path w="16442" h="23475" extrusionOk="0">
                  <a:moveTo>
                    <a:pt x="7574" y="1"/>
                  </a:moveTo>
                  <a:cubicBezTo>
                    <a:pt x="6650" y="1"/>
                    <a:pt x="5736" y="224"/>
                    <a:pt x="4913" y="671"/>
                  </a:cubicBezTo>
                  <a:cubicBezTo>
                    <a:pt x="3918" y="1259"/>
                    <a:pt x="3181" y="2214"/>
                    <a:pt x="2973" y="3279"/>
                  </a:cubicBezTo>
                  <a:lnTo>
                    <a:pt x="2973" y="3279"/>
                  </a:lnTo>
                  <a:cubicBezTo>
                    <a:pt x="2742" y="3831"/>
                    <a:pt x="2612" y="4435"/>
                    <a:pt x="2557" y="5015"/>
                  </a:cubicBezTo>
                  <a:cubicBezTo>
                    <a:pt x="2423" y="6436"/>
                    <a:pt x="2557" y="7906"/>
                    <a:pt x="2022" y="9226"/>
                  </a:cubicBezTo>
                  <a:cubicBezTo>
                    <a:pt x="1571" y="10329"/>
                    <a:pt x="619" y="11348"/>
                    <a:pt x="719" y="12534"/>
                  </a:cubicBezTo>
                  <a:cubicBezTo>
                    <a:pt x="803" y="13420"/>
                    <a:pt x="1471" y="14205"/>
                    <a:pt x="1588" y="15091"/>
                  </a:cubicBezTo>
                  <a:cubicBezTo>
                    <a:pt x="1822" y="16812"/>
                    <a:pt x="1" y="18332"/>
                    <a:pt x="335" y="20036"/>
                  </a:cubicBezTo>
                  <a:cubicBezTo>
                    <a:pt x="485" y="20822"/>
                    <a:pt x="1087" y="21490"/>
                    <a:pt x="1788" y="21941"/>
                  </a:cubicBezTo>
                  <a:cubicBezTo>
                    <a:pt x="2540" y="22375"/>
                    <a:pt x="3326" y="22726"/>
                    <a:pt x="4161" y="22960"/>
                  </a:cubicBezTo>
                  <a:cubicBezTo>
                    <a:pt x="4932" y="23217"/>
                    <a:pt x="5769" y="23474"/>
                    <a:pt x="6567" y="23474"/>
                  </a:cubicBezTo>
                  <a:cubicBezTo>
                    <a:pt x="6911" y="23474"/>
                    <a:pt x="7248" y="23427"/>
                    <a:pt x="7570" y="23311"/>
                  </a:cubicBezTo>
                  <a:cubicBezTo>
                    <a:pt x="8539" y="22960"/>
                    <a:pt x="9190" y="22091"/>
                    <a:pt x="10193" y="21841"/>
                  </a:cubicBezTo>
                  <a:cubicBezTo>
                    <a:pt x="10419" y="21781"/>
                    <a:pt x="10648" y="21759"/>
                    <a:pt x="10880" y="21759"/>
                  </a:cubicBezTo>
                  <a:cubicBezTo>
                    <a:pt x="11627" y="21759"/>
                    <a:pt x="12402" y="21995"/>
                    <a:pt x="13167" y="22008"/>
                  </a:cubicBezTo>
                  <a:cubicBezTo>
                    <a:pt x="13209" y="22009"/>
                    <a:pt x="13251" y="22010"/>
                    <a:pt x="13293" y="22010"/>
                  </a:cubicBezTo>
                  <a:cubicBezTo>
                    <a:pt x="14166" y="22010"/>
                    <a:pt x="15001" y="21678"/>
                    <a:pt x="15623" y="21072"/>
                  </a:cubicBezTo>
                  <a:cubicBezTo>
                    <a:pt x="16241" y="20454"/>
                    <a:pt x="16442" y="19552"/>
                    <a:pt x="16141" y="18733"/>
                  </a:cubicBezTo>
                  <a:cubicBezTo>
                    <a:pt x="15690" y="17630"/>
                    <a:pt x="14320" y="16928"/>
                    <a:pt x="14103" y="15776"/>
                  </a:cubicBezTo>
                  <a:cubicBezTo>
                    <a:pt x="13919" y="14740"/>
                    <a:pt x="14771" y="13704"/>
                    <a:pt x="14504" y="12685"/>
                  </a:cubicBezTo>
                  <a:cubicBezTo>
                    <a:pt x="14203" y="11532"/>
                    <a:pt x="12666" y="10930"/>
                    <a:pt x="12298" y="9811"/>
                  </a:cubicBezTo>
                  <a:cubicBezTo>
                    <a:pt x="11847" y="8457"/>
                    <a:pt x="13267" y="7004"/>
                    <a:pt x="12716" y="5684"/>
                  </a:cubicBezTo>
                  <a:cubicBezTo>
                    <a:pt x="12398" y="4915"/>
                    <a:pt x="11463" y="4431"/>
                    <a:pt x="11212" y="3628"/>
                  </a:cubicBezTo>
                  <a:cubicBezTo>
                    <a:pt x="11028" y="3077"/>
                    <a:pt x="11212" y="2492"/>
                    <a:pt x="11095" y="1924"/>
                  </a:cubicBezTo>
                  <a:cubicBezTo>
                    <a:pt x="10878" y="972"/>
                    <a:pt x="9792" y="337"/>
                    <a:pt x="8739" y="120"/>
                  </a:cubicBezTo>
                  <a:cubicBezTo>
                    <a:pt x="8353" y="40"/>
                    <a:pt x="7963" y="1"/>
                    <a:pt x="75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6034623" y="1783943"/>
              <a:ext cx="282777" cy="627860"/>
            </a:xfrm>
            <a:custGeom>
              <a:avLst/>
              <a:gdLst/>
              <a:ahLst/>
              <a:cxnLst/>
              <a:rect l="l" t="t" r="r" b="b"/>
              <a:pathLst>
                <a:path w="8823" h="19590" extrusionOk="0">
                  <a:moveTo>
                    <a:pt x="1669" y="1"/>
                  </a:moveTo>
                  <a:cubicBezTo>
                    <a:pt x="1117" y="1"/>
                    <a:pt x="553" y="100"/>
                    <a:pt x="0" y="312"/>
                  </a:cubicBezTo>
                  <a:lnTo>
                    <a:pt x="2657" y="18557"/>
                  </a:lnTo>
                  <a:cubicBezTo>
                    <a:pt x="3295" y="19267"/>
                    <a:pt x="4126" y="19589"/>
                    <a:pt x="4943" y="19589"/>
                  </a:cubicBezTo>
                  <a:cubicBezTo>
                    <a:pt x="6414" y="19589"/>
                    <a:pt x="7844" y="18544"/>
                    <a:pt x="8037" y="16836"/>
                  </a:cubicBezTo>
                  <a:cubicBezTo>
                    <a:pt x="8171" y="15650"/>
                    <a:pt x="7620" y="14464"/>
                    <a:pt x="7803" y="13277"/>
                  </a:cubicBezTo>
                  <a:cubicBezTo>
                    <a:pt x="7970" y="12141"/>
                    <a:pt x="8823" y="11122"/>
                    <a:pt x="8639" y="9986"/>
                  </a:cubicBezTo>
                  <a:cubicBezTo>
                    <a:pt x="8472" y="8800"/>
                    <a:pt x="7285" y="8064"/>
                    <a:pt x="6767" y="6995"/>
                  </a:cubicBezTo>
                  <a:cubicBezTo>
                    <a:pt x="6300" y="6009"/>
                    <a:pt x="6467" y="4840"/>
                    <a:pt x="6249" y="3770"/>
                  </a:cubicBezTo>
                  <a:cubicBezTo>
                    <a:pt x="5797" y="1510"/>
                    <a:pt x="3822" y="1"/>
                    <a:pt x="1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6144394" y="1794231"/>
              <a:ext cx="170346" cy="160570"/>
            </a:xfrm>
            <a:custGeom>
              <a:avLst/>
              <a:gdLst/>
              <a:ahLst/>
              <a:cxnLst/>
              <a:rect l="l" t="t" r="r" b="b"/>
              <a:pathLst>
                <a:path w="5315" h="5010" extrusionOk="0">
                  <a:moveTo>
                    <a:pt x="2909" y="1"/>
                  </a:moveTo>
                  <a:cubicBezTo>
                    <a:pt x="1588" y="1"/>
                    <a:pt x="374" y="978"/>
                    <a:pt x="201" y="2397"/>
                  </a:cubicBezTo>
                  <a:lnTo>
                    <a:pt x="352" y="2079"/>
                  </a:lnTo>
                  <a:lnTo>
                    <a:pt x="352" y="2079"/>
                  </a:lnTo>
                  <a:cubicBezTo>
                    <a:pt x="1" y="2915"/>
                    <a:pt x="235" y="3900"/>
                    <a:pt x="953" y="4485"/>
                  </a:cubicBezTo>
                  <a:cubicBezTo>
                    <a:pt x="1400" y="4828"/>
                    <a:pt x="1936" y="5009"/>
                    <a:pt x="2479" y="5009"/>
                  </a:cubicBezTo>
                  <a:cubicBezTo>
                    <a:pt x="2810" y="5009"/>
                    <a:pt x="3143" y="4942"/>
                    <a:pt x="3459" y="4803"/>
                  </a:cubicBezTo>
                  <a:cubicBezTo>
                    <a:pt x="4278" y="4418"/>
                    <a:pt x="4896" y="3700"/>
                    <a:pt x="5130" y="2831"/>
                  </a:cubicBezTo>
                  <a:cubicBezTo>
                    <a:pt x="5314" y="2263"/>
                    <a:pt x="5281" y="1661"/>
                    <a:pt x="5030" y="1143"/>
                  </a:cubicBezTo>
                  <a:cubicBezTo>
                    <a:pt x="4796" y="709"/>
                    <a:pt x="4412" y="392"/>
                    <a:pt x="3944" y="208"/>
                  </a:cubicBezTo>
                  <a:cubicBezTo>
                    <a:pt x="3603" y="67"/>
                    <a:pt x="3252" y="1"/>
                    <a:pt x="29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6120293" y="1826057"/>
              <a:ext cx="97496" cy="124482"/>
            </a:xfrm>
            <a:custGeom>
              <a:avLst/>
              <a:gdLst/>
              <a:ahLst/>
              <a:cxnLst/>
              <a:rect l="l" t="t" r="r" b="b"/>
              <a:pathLst>
                <a:path w="3042" h="3884" extrusionOk="0">
                  <a:moveTo>
                    <a:pt x="1287" y="0"/>
                  </a:moveTo>
                  <a:cubicBezTo>
                    <a:pt x="1221" y="17"/>
                    <a:pt x="1137" y="67"/>
                    <a:pt x="1070" y="117"/>
                  </a:cubicBezTo>
                  <a:cubicBezTo>
                    <a:pt x="886" y="251"/>
                    <a:pt x="719" y="401"/>
                    <a:pt x="569" y="585"/>
                  </a:cubicBezTo>
                  <a:cubicBezTo>
                    <a:pt x="352" y="852"/>
                    <a:pt x="185" y="1170"/>
                    <a:pt x="101" y="1504"/>
                  </a:cubicBezTo>
                  <a:cubicBezTo>
                    <a:pt x="1" y="1922"/>
                    <a:pt x="34" y="2373"/>
                    <a:pt x="218" y="2757"/>
                  </a:cubicBezTo>
                  <a:cubicBezTo>
                    <a:pt x="385" y="3158"/>
                    <a:pt x="703" y="3475"/>
                    <a:pt x="1104" y="3659"/>
                  </a:cubicBezTo>
                  <a:cubicBezTo>
                    <a:pt x="1421" y="3793"/>
                    <a:pt x="1755" y="3860"/>
                    <a:pt x="2106" y="3876"/>
                  </a:cubicBezTo>
                  <a:cubicBezTo>
                    <a:pt x="2175" y="3881"/>
                    <a:pt x="2243" y="3883"/>
                    <a:pt x="2311" y="3883"/>
                  </a:cubicBezTo>
                  <a:cubicBezTo>
                    <a:pt x="2476" y="3883"/>
                    <a:pt x="2638" y="3872"/>
                    <a:pt x="2791" y="3860"/>
                  </a:cubicBezTo>
                  <a:cubicBezTo>
                    <a:pt x="2875" y="3860"/>
                    <a:pt x="2958" y="3860"/>
                    <a:pt x="3042" y="3826"/>
                  </a:cubicBezTo>
                  <a:cubicBezTo>
                    <a:pt x="3042" y="3810"/>
                    <a:pt x="2691" y="3826"/>
                    <a:pt x="2123" y="3776"/>
                  </a:cubicBezTo>
                  <a:cubicBezTo>
                    <a:pt x="1789" y="3760"/>
                    <a:pt x="1455" y="3676"/>
                    <a:pt x="1154" y="3542"/>
                  </a:cubicBezTo>
                  <a:cubicBezTo>
                    <a:pt x="786" y="3375"/>
                    <a:pt x="502" y="3074"/>
                    <a:pt x="335" y="2707"/>
                  </a:cubicBezTo>
                  <a:cubicBezTo>
                    <a:pt x="185" y="2339"/>
                    <a:pt x="151" y="1922"/>
                    <a:pt x="235" y="1537"/>
                  </a:cubicBezTo>
                  <a:cubicBezTo>
                    <a:pt x="302" y="1220"/>
                    <a:pt x="452" y="902"/>
                    <a:pt x="652" y="652"/>
                  </a:cubicBezTo>
                  <a:cubicBezTo>
                    <a:pt x="836" y="401"/>
                    <a:pt x="1054" y="184"/>
                    <a:pt x="128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6102088" y="1902079"/>
              <a:ext cx="165506" cy="304731"/>
            </a:xfrm>
            <a:custGeom>
              <a:avLst/>
              <a:gdLst/>
              <a:ahLst/>
              <a:cxnLst/>
              <a:rect l="l" t="t" r="r" b="b"/>
              <a:pathLst>
                <a:path w="5164" h="9508" extrusionOk="0">
                  <a:moveTo>
                    <a:pt x="619" y="1"/>
                  </a:moveTo>
                  <a:lnTo>
                    <a:pt x="619" y="1"/>
                  </a:lnTo>
                  <a:cubicBezTo>
                    <a:pt x="469" y="218"/>
                    <a:pt x="368" y="452"/>
                    <a:pt x="285" y="702"/>
                  </a:cubicBezTo>
                  <a:cubicBezTo>
                    <a:pt x="51" y="1371"/>
                    <a:pt x="1" y="2106"/>
                    <a:pt x="151" y="2808"/>
                  </a:cubicBezTo>
                  <a:cubicBezTo>
                    <a:pt x="251" y="3292"/>
                    <a:pt x="452" y="3760"/>
                    <a:pt x="736" y="4178"/>
                  </a:cubicBezTo>
                  <a:cubicBezTo>
                    <a:pt x="1037" y="4629"/>
                    <a:pt x="1454" y="5013"/>
                    <a:pt x="1805" y="5498"/>
                  </a:cubicBezTo>
                  <a:cubicBezTo>
                    <a:pt x="1989" y="5748"/>
                    <a:pt x="2123" y="6016"/>
                    <a:pt x="2190" y="6317"/>
                  </a:cubicBezTo>
                  <a:cubicBezTo>
                    <a:pt x="2256" y="6617"/>
                    <a:pt x="2273" y="6935"/>
                    <a:pt x="2223" y="7252"/>
                  </a:cubicBezTo>
                  <a:cubicBezTo>
                    <a:pt x="2089" y="7921"/>
                    <a:pt x="1839" y="8555"/>
                    <a:pt x="1505" y="9140"/>
                  </a:cubicBezTo>
                  <a:lnTo>
                    <a:pt x="1471" y="9224"/>
                  </a:lnTo>
                  <a:lnTo>
                    <a:pt x="1555" y="9241"/>
                  </a:lnTo>
                  <a:cubicBezTo>
                    <a:pt x="1661" y="9264"/>
                    <a:pt x="1768" y="9276"/>
                    <a:pt x="1874" y="9276"/>
                  </a:cubicBezTo>
                  <a:cubicBezTo>
                    <a:pt x="2219" y="9276"/>
                    <a:pt x="2556" y="9153"/>
                    <a:pt x="2825" y="8923"/>
                  </a:cubicBezTo>
                  <a:cubicBezTo>
                    <a:pt x="2912" y="8844"/>
                    <a:pt x="2995" y="8756"/>
                    <a:pt x="3067" y="8659"/>
                  </a:cubicBezTo>
                  <a:lnTo>
                    <a:pt x="3067" y="8659"/>
                  </a:lnTo>
                  <a:cubicBezTo>
                    <a:pt x="3049" y="8918"/>
                    <a:pt x="3037" y="9176"/>
                    <a:pt x="3025" y="9424"/>
                  </a:cubicBezTo>
                  <a:lnTo>
                    <a:pt x="3025" y="9508"/>
                  </a:lnTo>
                  <a:lnTo>
                    <a:pt x="3109" y="9491"/>
                  </a:lnTo>
                  <a:cubicBezTo>
                    <a:pt x="3777" y="9357"/>
                    <a:pt x="4362" y="8956"/>
                    <a:pt x="4729" y="8372"/>
                  </a:cubicBezTo>
                  <a:cubicBezTo>
                    <a:pt x="5063" y="7837"/>
                    <a:pt x="5164" y="7185"/>
                    <a:pt x="5030" y="6584"/>
                  </a:cubicBezTo>
                  <a:cubicBezTo>
                    <a:pt x="4913" y="6032"/>
                    <a:pt x="4713" y="5531"/>
                    <a:pt x="4462" y="5047"/>
                  </a:cubicBezTo>
                  <a:cubicBezTo>
                    <a:pt x="4228" y="4579"/>
                    <a:pt x="3994" y="4178"/>
                    <a:pt x="3844" y="3777"/>
                  </a:cubicBezTo>
                  <a:cubicBezTo>
                    <a:pt x="3710" y="3426"/>
                    <a:pt x="3610" y="3058"/>
                    <a:pt x="3576" y="2674"/>
                  </a:cubicBezTo>
                  <a:cubicBezTo>
                    <a:pt x="3543" y="2390"/>
                    <a:pt x="3560" y="2106"/>
                    <a:pt x="3627" y="1822"/>
                  </a:cubicBezTo>
                  <a:cubicBezTo>
                    <a:pt x="3677" y="1588"/>
                    <a:pt x="3794" y="1371"/>
                    <a:pt x="3927" y="1170"/>
                  </a:cubicBezTo>
                  <a:lnTo>
                    <a:pt x="3927" y="1170"/>
                  </a:lnTo>
                  <a:cubicBezTo>
                    <a:pt x="3877" y="1220"/>
                    <a:pt x="3844" y="1254"/>
                    <a:pt x="3810" y="1321"/>
                  </a:cubicBezTo>
                  <a:cubicBezTo>
                    <a:pt x="3693" y="1471"/>
                    <a:pt x="3627" y="1638"/>
                    <a:pt x="3576" y="1805"/>
                  </a:cubicBezTo>
                  <a:cubicBezTo>
                    <a:pt x="3493" y="2089"/>
                    <a:pt x="3476" y="2390"/>
                    <a:pt x="3493" y="2674"/>
                  </a:cubicBezTo>
                  <a:cubicBezTo>
                    <a:pt x="3526" y="3058"/>
                    <a:pt x="3627" y="3443"/>
                    <a:pt x="3760" y="3810"/>
                  </a:cubicBezTo>
                  <a:cubicBezTo>
                    <a:pt x="3944" y="4245"/>
                    <a:pt x="4144" y="4679"/>
                    <a:pt x="4362" y="5097"/>
                  </a:cubicBezTo>
                  <a:cubicBezTo>
                    <a:pt x="4612" y="5565"/>
                    <a:pt x="4796" y="6066"/>
                    <a:pt x="4913" y="6601"/>
                  </a:cubicBezTo>
                  <a:cubicBezTo>
                    <a:pt x="5030" y="7185"/>
                    <a:pt x="4930" y="7787"/>
                    <a:pt x="4612" y="8305"/>
                  </a:cubicBezTo>
                  <a:cubicBezTo>
                    <a:pt x="4294" y="8814"/>
                    <a:pt x="3765" y="9186"/>
                    <a:pt x="3167" y="9336"/>
                  </a:cubicBezTo>
                  <a:lnTo>
                    <a:pt x="3167" y="9336"/>
                  </a:lnTo>
                  <a:cubicBezTo>
                    <a:pt x="3194" y="9032"/>
                    <a:pt x="3210" y="8703"/>
                    <a:pt x="3225" y="8374"/>
                  </a:cubicBezTo>
                  <a:lnTo>
                    <a:pt x="3225" y="8374"/>
                  </a:lnTo>
                  <a:cubicBezTo>
                    <a:pt x="3225" y="8373"/>
                    <a:pt x="3225" y="8372"/>
                    <a:pt x="3226" y="8372"/>
                  </a:cubicBezTo>
                  <a:lnTo>
                    <a:pt x="3225" y="8371"/>
                  </a:lnTo>
                  <a:lnTo>
                    <a:pt x="3225" y="8371"/>
                  </a:lnTo>
                  <a:cubicBezTo>
                    <a:pt x="3225" y="8366"/>
                    <a:pt x="3225" y="8360"/>
                    <a:pt x="3226" y="8355"/>
                  </a:cubicBezTo>
                  <a:lnTo>
                    <a:pt x="3259" y="7921"/>
                  </a:lnTo>
                  <a:lnTo>
                    <a:pt x="3092" y="8322"/>
                  </a:lnTo>
                  <a:cubicBezTo>
                    <a:pt x="3008" y="8505"/>
                    <a:pt x="2891" y="8672"/>
                    <a:pt x="2724" y="8806"/>
                  </a:cubicBezTo>
                  <a:cubicBezTo>
                    <a:pt x="2488" y="9016"/>
                    <a:pt x="2179" y="9133"/>
                    <a:pt x="1855" y="9133"/>
                  </a:cubicBezTo>
                  <a:cubicBezTo>
                    <a:pt x="1799" y="9133"/>
                    <a:pt x="1742" y="9130"/>
                    <a:pt x="1684" y="9123"/>
                  </a:cubicBezTo>
                  <a:lnTo>
                    <a:pt x="1684" y="9123"/>
                  </a:lnTo>
                  <a:cubicBezTo>
                    <a:pt x="1996" y="8545"/>
                    <a:pt x="2229" y="7922"/>
                    <a:pt x="2357" y="7269"/>
                  </a:cubicBezTo>
                  <a:cubicBezTo>
                    <a:pt x="2407" y="6935"/>
                    <a:pt x="2390" y="6601"/>
                    <a:pt x="2323" y="6283"/>
                  </a:cubicBezTo>
                  <a:cubicBezTo>
                    <a:pt x="2240" y="5966"/>
                    <a:pt x="2106" y="5682"/>
                    <a:pt x="1906" y="5431"/>
                  </a:cubicBezTo>
                  <a:cubicBezTo>
                    <a:pt x="1555" y="4930"/>
                    <a:pt x="1120" y="4545"/>
                    <a:pt x="819" y="4111"/>
                  </a:cubicBezTo>
                  <a:cubicBezTo>
                    <a:pt x="552" y="3710"/>
                    <a:pt x="352" y="3259"/>
                    <a:pt x="251" y="2791"/>
                  </a:cubicBezTo>
                  <a:cubicBezTo>
                    <a:pt x="101" y="2106"/>
                    <a:pt x="118" y="1388"/>
                    <a:pt x="335" y="719"/>
                  </a:cubicBezTo>
                  <a:cubicBezTo>
                    <a:pt x="418" y="469"/>
                    <a:pt x="519" y="235"/>
                    <a:pt x="6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6175996" y="1799808"/>
              <a:ext cx="89452" cy="141949"/>
            </a:xfrm>
            <a:custGeom>
              <a:avLst/>
              <a:gdLst/>
              <a:ahLst/>
              <a:cxnLst/>
              <a:rect l="l" t="t" r="r" b="b"/>
              <a:pathLst>
                <a:path w="2791" h="4429" extrusionOk="0">
                  <a:moveTo>
                    <a:pt x="2574" y="0"/>
                  </a:moveTo>
                  <a:cubicBezTo>
                    <a:pt x="2557" y="0"/>
                    <a:pt x="2641" y="318"/>
                    <a:pt x="2641" y="819"/>
                  </a:cubicBezTo>
                  <a:cubicBezTo>
                    <a:pt x="2641" y="2172"/>
                    <a:pt x="1905" y="3409"/>
                    <a:pt x="736" y="4061"/>
                  </a:cubicBezTo>
                  <a:cubicBezTo>
                    <a:pt x="301" y="4328"/>
                    <a:pt x="1" y="4395"/>
                    <a:pt x="1" y="4428"/>
                  </a:cubicBezTo>
                  <a:cubicBezTo>
                    <a:pt x="84" y="4428"/>
                    <a:pt x="151" y="4411"/>
                    <a:pt x="218" y="4378"/>
                  </a:cubicBezTo>
                  <a:cubicBezTo>
                    <a:pt x="418" y="4328"/>
                    <a:pt x="602" y="4244"/>
                    <a:pt x="786" y="4161"/>
                  </a:cubicBezTo>
                  <a:cubicBezTo>
                    <a:pt x="2039" y="3526"/>
                    <a:pt x="2791" y="2223"/>
                    <a:pt x="2741" y="819"/>
                  </a:cubicBezTo>
                  <a:cubicBezTo>
                    <a:pt x="2724" y="619"/>
                    <a:pt x="2691" y="418"/>
                    <a:pt x="2657" y="218"/>
                  </a:cubicBezTo>
                  <a:cubicBezTo>
                    <a:pt x="2641" y="134"/>
                    <a:pt x="2607" y="67"/>
                    <a:pt x="25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6148144" y="1838364"/>
              <a:ext cx="85734" cy="73074"/>
            </a:xfrm>
            <a:custGeom>
              <a:avLst/>
              <a:gdLst/>
              <a:ahLst/>
              <a:cxnLst/>
              <a:rect l="l" t="t" r="r" b="b"/>
              <a:pathLst>
                <a:path w="2675" h="2280" extrusionOk="0">
                  <a:moveTo>
                    <a:pt x="17" y="0"/>
                  </a:moveTo>
                  <a:cubicBezTo>
                    <a:pt x="1" y="201"/>
                    <a:pt x="17" y="385"/>
                    <a:pt x="84" y="568"/>
                  </a:cubicBezTo>
                  <a:cubicBezTo>
                    <a:pt x="385" y="1471"/>
                    <a:pt x="1170" y="2139"/>
                    <a:pt x="2106" y="2256"/>
                  </a:cubicBezTo>
                  <a:cubicBezTo>
                    <a:pt x="2196" y="2271"/>
                    <a:pt x="2283" y="2279"/>
                    <a:pt x="2368" y="2279"/>
                  </a:cubicBezTo>
                  <a:cubicBezTo>
                    <a:pt x="2472" y="2279"/>
                    <a:pt x="2573" y="2267"/>
                    <a:pt x="2674" y="2239"/>
                  </a:cubicBezTo>
                  <a:cubicBezTo>
                    <a:pt x="2674" y="2206"/>
                    <a:pt x="2457" y="2223"/>
                    <a:pt x="2123" y="2156"/>
                  </a:cubicBezTo>
                  <a:cubicBezTo>
                    <a:pt x="1237" y="1989"/>
                    <a:pt x="502" y="1370"/>
                    <a:pt x="185" y="535"/>
                  </a:cubicBezTo>
                  <a:cubicBezTo>
                    <a:pt x="68" y="218"/>
                    <a:pt x="34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6015874" y="1785353"/>
              <a:ext cx="114643" cy="740643"/>
            </a:xfrm>
            <a:custGeom>
              <a:avLst/>
              <a:gdLst/>
              <a:ahLst/>
              <a:cxnLst/>
              <a:rect l="l" t="t" r="r" b="b"/>
              <a:pathLst>
                <a:path w="3577" h="23109" extrusionOk="0">
                  <a:moveTo>
                    <a:pt x="301" y="0"/>
                  </a:moveTo>
                  <a:cubicBezTo>
                    <a:pt x="585" y="184"/>
                    <a:pt x="853" y="401"/>
                    <a:pt x="1103" y="635"/>
                  </a:cubicBezTo>
                  <a:cubicBezTo>
                    <a:pt x="2190" y="1805"/>
                    <a:pt x="2657" y="3409"/>
                    <a:pt x="2390" y="4979"/>
                  </a:cubicBezTo>
                  <a:cubicBezTo>
                    <a:pt x="2240" y="5698"/>
                    <a:pt x="1989" y="6383"/>
                    <a:pt x="1638" y="7035"/>
                  </a:cubicBezTo>
                  <a:cubicBezTo>
                    <a:pt x="1304" y="7736"/>
                    <a:pt x="886" y="8455"/>
                    <a:pt x="552" y="9240"/>
                  </a:cubicBezTo>
                  <a:cubicBezTo>
                    <a:pt x="184" y="10059"/>
                    <a:pt x="1" y="10944"/>
                    <a:pt x="34" y="11830"/>
                  </a:cubicBezTo>
                  <a:cubicBezTo>
                    <a:pt x="68" y="12281"/>
                    <a:pt x="168" y="12732"/>
                    <a:pt x="368" y="13150"/>
                  </a:cubicBezTo>
                  <a:cubicBezTo>
                    <a:pt x="552" y="13534"/>
                    <a:pt x="769" y="13918"/>
                    <a:pt x="1037" y="14269"/>
                  </a:cubicBezTo>
                  <a:cubicBezTo>
                    <a:pt x="1538" y="14954"/>
                    <a:pt x="2073" y="15573"/>
                    <a:pt x="2440" y="16258"/>
                  </a:cubicBezTo>
                  <a:cubicBezTo>
                    <a:pt x="3209" y="17611"/>
                    <a:pt x="3459" y="19048"/>
                    <a:pt x="3242" y="20201"/>
                  </a:cubicBezTo>
                  <a:cubicBezTo>
                    <a:pt x="3092" y="21120"/>
                    <a:pt x="2641" y="21972"/>
                    <a:pt x="1939" y="22590"/>
                  </a:cubicBezTo>
                  <a:cubicBezTo>
                    <a:pt x="1688" y="22807"/>
                    <a:pt x="1388" y="22974"/>
                    <a:pt x="1070" y="23108"/>
                  </a:cubicBezTo>
                  <a:cubicBezTo>
                    <a:pt x="1087" y="23108"/>
                    <a:pt x="1120" y="23091"/>
                    <a:pt x="1137" y="23091"/>
                  </a:cubicBezTo>
                  <a:cubicBezTo>
                    <a:pt x="1187" y="23075"/>
                    <a:pt x="1237" y="23058"/>
                    <a:pt x="1321" y="23025"/>
                  </a:cubicBezTo>
                  <a:cubicBezTo>
                    <a:pt x="1555" y="22924"/>
                    <a:pt x="1789" y="22791"/>
                    <a:pt x="1989" y="22640"/>
                  </a:cubicBezTo>
                  <a:cubicBezTo>
                    <a:pt x="2707" y="22022"/>
                    <a:pt x="3192" y="21153"/>
                    <a:pt x="3342" y="20218"/>
                  </a:cubicBezTo>
                  <a:cubicBezTo>
                    <a:pt x="3576" y="19048"/>
                    <a:pt x="3326" y="17561"/>
                    <a:pt x="2557" y="16191"/>
                  </a:cubicBezTo>
                  <a:cubicBezTo>
                    <a:pt x="2190" y="15489"/>
                    <a:pt x="1638" y="14871"/>
                    <a:pt x="1154" y="14186"/>
                  </a:cubicBezTo>
                  <a:cubicBezTo>
                    <a:pt x="652" y="13501"/>
                    <a:pt x="218" y="12715"/>
                    <a:pt x="168" y="11813"/>
                  </a:cubicBezTo>
                  <a:cubicBezTo>
                    <a:pt x="151" y="10944"/>
                    <a:pt x="318" y="10092"/>
                    <a:pt x="686" y="9290"/>
                  </a:cubicBezTo>
                  <a:cubicBezTo>
                    <a:pt x="1003" y="8522"/>
                    <a:pt x="1421" y="7803"/>
                    <a:pt x="1755" y="7101"/>
                  </a:cubicBezTo>
                  <a:cubicBezTo>
                    <a:pt x="2106" y="6433"/>
                    <a:pt x="2357" y="5731"/>
                    <a:pt x="2507" y="4996"/>
                  </a:cubicBezTo>
                  <a:cubicBezTo>
                    <a:pt x="2607" y="4344"/>
                    <a:pt x="2591" y="3693"/>
                    <a:pt x="2457" y="3058"/>
                  </a:cubicBezTo>
                  <a:cubicBezTo>
                    <a:pt x="2256" y="2122"/>
                    <a:pt x="1805" y="1287"/>
                    <a:pt x="1137" y="602"/>
                  </a:cubicBezTo>
                  <a:cubicBezTo>
                    <a:pt x="953" y="418"/>
                    <a:pt x="753" y="268"/>
                    <a:pt x="535" y="134"/>
                  </a:cubicBezTo>
                  <a:lnTo>
                    <a:pt x="368" y="34"/>
                  </a:lnTo>
                  <a:cubicBezTo>
                    <a:pt x="352" y="17"/>
                    <a:pt x="335" y="0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5917897" y="1886022"/>
              <a:ext cx="136020" cy="636225"/>
            </a:xfrm>
            <a:custGeom>
              <a:avLst/>
              <a:gdLst/>
              <a:ahLst/>
              <a:cxnLst/>
              <a:rect l="l" t="t" r="r" b="b"/>
              <a:pathLst>
                <a:path w="4244" h="19851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84"/>
                    <a:pt x="17" y="168"/>
                    <a:pt x="33" y="251"/>
                  </a:cubicBezTo>
                  <a:cubicBezTo>
                    <a:pt x="100" y="468"/>
                    <a:pt x="217" y="669"/>
                    <a:pt x="368" y="836"/>
                  </a:cubicBezTo>
                  <a:cubicBezTo>
                    <a:pt x="635" y="1087"/>
                    <a:pt x="919" y="1320"/>
                    <a:pt x="1203" y="1521"/>
                  </a:cubicBezTo>
                  <a:cubicBezTo>
                    <a:pt x="1387" y="1655"/>
                    <a:pt x="1554" y="1805"/>
                    <a:pt x="1704" y="1972"/>
                  </a:cubicBezTo>
                  <a:cubicBezTo>
                    <a:pt x="1855" y="2173"/>
                    <a:pt x="1988" y="2373"/>
                    <a:pt x="2072" y="2607"/>
                  </a:cubicBezTo>
                  <a:cubicBezTo>
                    <a:pt x="2272" y="3142"/>
                    <a:pt x="2323" y="3726"/>
                    <a:pt x="2239" y="4295"/>
                  </a:cubicBezTo>
                  <a:cubicBezTo>
                    <a:pt x="2122" y="4929"/>
                    <a:pt x="1922" y="5564"/>
                    <a:pt x="1671" y="6166"/>
                  </a:cubicBezTo>
                  <a:cubicBezTo>
                    <a:pt x="1370" y="6851"/>
                    <a:pt x="1153" y="7553"/>
                    <a:pt x="1019" y="8288"/>
                  </a:cubicBezTo>
                  <a:cubicBezTo>
                    <a:pt x="952" y="8672"/>
                    <a:pt x="952" y="9073"/>
                    <a:pt x="1019" y="9457"/>
                  </a:cubicBezTo>
                  <a:cubicBezTo>
                    <a:pt x="1103" y="9875"/>
                    <a:pt x="1253" y="10259"/>
                    <a:pt x="1487" y="10594"/>
                  </a:cubicBezTo>
                  <a:cubicBezTo>
                    <a:pt x="1955" y="11279"/>
                    <a:pt x="2573" y="11780"/>
                    <a:pt x="3091" y="12331"/>
                  </a:cubicBezTo>
                  <a:cubicBezTo>
                    <a:pt x="3609" y="12833"/>
                    <a:pt x="3943" y="13501"/>
                    <a:pt x="4060" y="14203"/>
                  </a:cubicBezTo>
                  <a:cubicBezTo>
                    <a:pt x="4110" y="14537"/>
                    <a:pt x="4060" y="14871"/>
                    <a:pt x="3910" y="15172"/>
                  </a:cubicBezTo>
                  <a:cubicBezTo>
                    <a:pt x="3743" y="15439"/>
                    <a:pt x="3526" y="15656"/>
                    <a:pt x="3241" y="15807"/>
                  </a:cubicBezTo>
                  <a:cubicBezTo>
                    <a:pt x="2724" y="16124"/>
                    <a:pt x="2155" y="16325"/>
                    <a:pt x="1754" y="16709"/>
                  </a:cubicBezTo>
                  <a:cubicBezTo>
                    <a:pt x="1420" y="17060"/>
                    <a:pt x="1203" y="17511"/>
                    <a:pt x="1153" y="18012"/>
                  </a:cubicBezTo>
                  <a:cubicBezTo>
                    <a:pt x="1119" y="18380"/>
                    <a:pt x="1153" y="18747"/>
                    <a:pt x="1287" y="19082"/>
                  </a:cubicBezTo>
                  <a:cubicBezTo>
                    <a:pt x="1370" y="19299"/>
                    <a:pt x="1487" y="19499"/>
                    <a:pt x="1621" y="19683"/>
                  </a:cubicBezTo>
                  <a:cubicBezTo>
                    <a:pt x="1688" y="19733"/>
                    <a:pt x="1721" y="19783"/>
                    <a:pt x="1754" y="19800"/>
                  </a:cubicBezTo>
                  <a:cubicBezTo>
                    <a:pt x="1788" y="19833"/>
                    <a:pt x="1805" y="19850"/>
                    <a:pt x="1805" y="19850"/>
                  </a:cubicBezTo>
                  <a:cubicBezTo>
                    <a:pt x="1587" y="19616"/>
                    <a:pt x="1437" y="19349"/>
                    <a:pt x="1337" y="19065"/>
                  </a:cubicBezTo>
                  <a:cubicBezTo>
                    <a:pt x="1220" y="18731"/>
                    <a:pt x="1186" y="18363"/>
                    <a:pt x="1236" y="18012"/>
                  </a:cubicBezTo>
                  <a:cubicBezTo>
                    <a:pt x="1287" y="17544"/>
                    <a:pt x="1504" y="17110"/>
                    <a:pt x="1838" y="16776"/>
                  </a:cubicBezTo>
                  <a:cubicBezTo>
                    <a:pt x="2206" y="16408"/>
                    <a:pt x="2774" y="16224"/>
                    <a:pt x="3308" y="15907"/>
                  </a:cubicBezTo>
                  <a:cubicBezTo>
                    <a:pt x="3609" y="15757"/>
                    <a:pt x="3843" y="15506"/>
                    <a:pt x="4010" y="15222"/>
                  </a:cubicBezTo>
                  <a:cubicBezTo>
                    <a:pt x="4177" y="14904"/>
                    <a:pt x="4244" y="14554"/>
                    <a:pt x="4194" y="14203"/>
                  </a:cubicBezTo>
                  <a:cubicBezTo>
                    <a:pt x="4077" y="13451"/>
                    <a:pt x="3726" y="12766"/>
                    <a:pt x="3191" y="12231"/>
                  </a:cubicBezTo>
                  <a:cubicBezTo>
                    <a:pt x="2673" y="11680"/>
                    <a:pt x="2055" y="11178"/>
                    <a:pt x="1604" y="10510"/>
                  </a:cubicBezTo>
                  <a:cubicBezTo>
                    <a:pt x="1387" y="10193"/>
                    <a:pt x="1236" y="9825"/>
                    <a:pt x="1170" y="9441"/>
                  </a:cubicBezTo>
                  <a:cubicBezTo>
                    <a:pt x="1103" y="9056"/>
                    <a:pt x="1103" y="8672"/>
                    <a:pt x="1170" y="8305"/>
                  </a:cubicBezTo>
                  <a:cubicBezTo>
                    <a:pt x="1287" y="7586"/>
                    <a:pt x="1504" y="6884"/>
                    <a:pt x="1788" y="6216"/>
                  </a:cubicBezTo>
                  <a:cubicBezTo>
                    <a:pt x="2055" y="5598"/>
                    <a:pt x="2239" y="4963"/>
                    <a:pt x="2356" y="4295"/>
                  </a:cubicBezTo>
                  <a:cubicBezTo>
                    <a:pt x="2439" y="3726"/>
                    <a:pt x="2373" y="3125"/>
                    <a:pt x="2172" y="2574"/>
                  </a:cubicBezTo>
                  <a:cubicBezTo>
                    <a:pt x="2072" y="2340"/>
                    <a:pt x="1938" y="2106"/>
                    <a:pt x="1771" y="1922"/>
                  </a:cubicBezTo>
                  <a:cubicBezTo>
                    <a:pt x="1604" y="1755"/>
                    <a:pt x="1437" y="1604"/>
                    <a:pt x="1253" y="1471"/>
                  </a:cubicBezTo>
                  <a:cubicBezTo>
                    <a:pt x="969" y="1270"/>
                    <a:pt x="685" y="1036"/>
                    <a:pt x="418" y="802"/>
                  </a:cubicBezTo>
                  <a:cubicBezTo>
                    <a:pt x="251" y="635"/>
                    <a:pt x="134" y="452"/>
                    <a:pt x="67" y="234"/>
                  </a:cubicBezTo>
                  <a:cubicBezTo>
                    <a:pt x="17" y="84"/>
                    <a:pt x="17" y="1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6109043" y="2047202"/>
              <a:ext cx="123745" cy="413445"/>
            </a:xfrm>
            <a:custGeom>
              <a:avLst/>
              <a:gdLst/>
              <a:ahLst/>
              <a:cxnLst/>
              <a:rect l="l" t="t" r="r" b="b"/>
              <a:pathLst>
                <a:path w="3861" h="12900" extrusionOk="0">
                  <a:moveTo>
                    <a:pt x="803" y="1"/>
                  </a:moveTo>
                  <a:lnTo>
                    <a:pt x="803" y="1"/>
                  </a:lnTo>
                  <a:cubicBezTo>
                    <a:pt x="770" y="34"/>
                    <a:pt x="753" y="84"/>
                    <a:pt x="736" y="134"/>
                  </a:cubicBezTo>
                  <a:cubicBezTo>
                    <a:pt x="703" y="218"/>
                    <a:pt x="653" y="352"/>
                    <a:pt x="602" y="519"/>
                  </a:cubicBezTo>
                  <a:cubicBezTo>
                    <a:pt x="419" y="1003"/>
                    <a:pt x="285" y="1504"/>
                    <a:pt x="185" y="2006"/>
                  </a:cubicBezTo>
                  <a:cubicBezTo>
                    <a:pt x="1" y="2758"/>
                    <a:pt x="51" y="3543"/>
                    <a:pt x="285" y="4278"/>
                  </a:cubicBezTo>
                  <a:cubicBezTo>
                    <a:pt x="452" y="4696"/>
                    <a:pt x="703" y="5097"/>
                    <a:pt x="987" y="5431"/>
                  </a:cubicBezTo>
                  <a:cubicBezTo>
                    <a:pt x="1304" y="5799"/>
                    <a:pt x="1655" y="6149"/>
                    <a:pt x="2006" y="6467"/>
                  </a:cubicBezTo>
                  <a:cubicBezTo>
                    <a:pt x="2357" y="6784"/>
                    <a:pt x="2691" y="7135"/>
                    <a:pt x="3009" y="7486"/>
                  </a:cubicBezTo>
                  <a:cubicBezTo>
                    <a:pt x="3293" y="7820"/>
                    <a:pt x="3510" y="8205"/>
                    <a:pt x="3643" y="8622"/>
                  </a:cubicBezTo>
                  <a:cubicBezTo>
                    <a:pt x="3694" y="8823"/>
                    <a:pt x="3727" y="9023"/>
                    <a:pt x="3744" y="9224"/>
                  </a:cubicBezTo>
                  <a:cubicBezTo>
                    <a:pt x="3744" y="9424"/>
                    <a:pt x="3727" y="9608"/>
                    <a:pt x="3694" y="9809"/>
                  </a:cubicBezTo>
                  <a:cubicBezTo>
                    <a:pt x="3643" y="10176"/>
                    <a:pt x="3560" y="10527"/>
                    <a:pt x="3510" y="10845"/>
                  </a:cubicBezTo>
                  <a:cubicBezTo>
                    <a:pt x="3443" y="11129"/>
                    <a:pt x="3393" y="11413"/>
                    <a:pt x="3359" y="11713"/>
                  </a:cubicBezTo>
                  <a:cubicBezTo>
                    <a:pt x="3343" y="11931"/>
                    <a:pt x="3359" y="12148"/>
                    <a:pt x="3410" y="12365"/>
                  </a:cubicBezTo>
                  <a:cubicBezTo>
                    <a:pt x="3426" y="12515"/>
                    <a:pt x="3476" y="12649"/>
                    <a:pt x="3543" y="12766"/>
                  </a:cubicBezTo>
                  <a:cubicBezTo>
                    <a:pt x="3560" y="12816"/>
                    <a:pt x="3577" y="12850"/>
                    <a:pt x="3610" y="12900"/>
                  </a:cubicBezTo>
                  <a:cubicBezTo>
                    <a:pt x="3543" y="12716"/>
                    <a:pt x="3493" y="12549"/>
                    <a:pt x="3460" y="12365"/>
                  </a:cubicBezTo>
                  <a:cubicBezTo>
                    <a:pt x="3426" y="12148"/>
                    <a:pt x="3426" y="11931"/>
                    <a:pt x="3443" y="11713"/>
                  </a:cubicBezTo>
                  <a:cubicBezTo>
                    <a:pt x="3476" y="11429"/>
                    <a:pt x="3526" y="11145"/>
                    <a:pt x="3593" y="10861"/>
                  </a:cubicBezTo>
                  <a:cubicBezTo>
                    <a:pt x="3677" y="10544"/>
                    <a:pt x="3760" y="10210"/>
                    <a:pt x="3811" y="9825"/>
                  </a:cubicBezTo>
                  <a:cubicBezTo>
                    <a:pt x="3844" y="9625"/>
                    <a:pt x="3861" y="9424"/>
                    <a:pt x="3861" y="9224"/>
                  </a:cubicBezTo>
                  <a:cubicBezTo>
                    <a:pt x="3844" y="9007"/>
                    <a:pt x="3827" y="8806"/>
                    <a:pt x="3760" y="8589"/>
                  </a:cubicBezTo>
                  <a:cubicBezTo>
                    <a:pt x="3643" y="8154"/>
                    <a:pt x="3410" y="7753"/>
                    <a:pt x="3109" y="7403"/>
                  </a:cubicBezTo>
                  <a:cubicBezTo>
                    <a:pt x="2808" y="7035"/>
                    <a:pt x="2457" y="6684"/>
                    <a:pt x="2106" y="6367"/>
                  </a:cubicBezTo>
                  <a:cubicBezTo>
                    <a:pt x="1388" y="5698"/>
                    <a:pt x="703" y="5030"/>
                    <a:pt x="419" y="4228"/>
                  </a:cubicBezTo>
                  <a:cubicBezTo>
                    <a:pt x="168" y="3510"/>
                    <a:pt x="118" y="2758"/>
                    <a:pt x="285" y="2022"/>
                  </a:cubicBezTo>
                  <a:cubicBezTo>
                    <a:pt x="369" y="1521"/>
                    <a:pt x="502" y="1020"/>
                    <a:pt x="653" y="535"/>
                  </a:cubicBezTo>
                  <a:cubicBezTo>
                    <a:pt x="703" y="385"/>
                    <a:pt x="736" y="251"/>
                    <a:pt x="770" y="151"/>
                  </a:cubicBezTo>
                  <a:cubicBezTo>
                    <a:pt x="786" y="101"/>
                    <a:pt x="803" y="51"/>
                    <a:pt x="8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8" name="Google Shape;1508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&amp; TIMELINE</a:t>
            </a:r>
            <a:endParaRPr/>
          </a:p>
        </p:txBody>
      </p:sp>
      <p:sp>
        <p:nvSpPr>
          <p:cNvPr id="1509" name="Google Shape;1509;p39"/>
          <p:cNvSpPr txBox="1">
            <a:spLocks noGrp="1"/>
          </p:cNvSpPr>
          <p:nvPr>
            <p:ph type="subTitle" idx="1"/>
          </p:nvPr>
        </p:nvSpPr>
        <p:spPr>
          <a:xfrm>
            <a:off x="1157675" y="1982301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</a:t>
            </a:r>
            <a:endParaRPr/>
          </a:p>
        </p:txBody>
      </p:sp>
      <p:sp>
        <p:nvSpPr>
          <p:cNvPr id="1510" name="Google Shape;1510;p39"/>
          <p:cNvSpPr txBox="1">
            <a:spLocks noGrp="1"/>
          </p:cNvSpPr>
          <p:nvPr>
            <p:ph type="subTitle" idx="2"/>
          </p:nvPr>
        </p:nvSpPr>
        <p:spPr>
          <a:xfrm>
            <a:off x="1185250" y="2469889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of CC Transaction across North America Merchant in 2016</a:t>
            </a:r>
            <a:endParaRPr/>
          </a:p>
        </p:txBody>
      </p:sp>
      <p:sp>
        <p:nvSpPr>
          <p:cNvPr id="1511" name="Google Shape;1511;p39"/>
          <p:cNvSpPr txBox="1">
            <a:spLocks noGrp="1"/>
          </p:cNvSpPr>
          <p:nvPr>
            <p:ph type="subTitle" idx="3"/>
          </p:nvPr>
        </p:nvSpPr>
        <p:spPr>
          <a:xfrm>
            <a:off x="3332688" y="1982301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512" name="Google Shape;1512;p39"/>
          <p:cNvSpPr txBox="1">
            <a:spLocks noGrp="1"/>
          </p:cNvSpPr>
          <p:nvPr>
            <p:ph type="subTitle" idx="4"/>
          </p:nvPr>
        </p:nvSpPr>
        <p:spPr>
          <a:xfrm>
            <a:off x="3346475" y="2331602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1513" name="Google Shape;1513;p39"/>
          <p:cNvSpPr txBox="1">
            <a:spLocks noGrp="1"/>
          </p:cNvSpPr>
          <p:nvPr>
            <p:ph type="subTitle" idx="5"/>
          </p:nvPr>
        </p:nvSpPr>
        <p:spPr>
          <a:xfrm>
            <a:off x="1185250" y="30840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</a:t>
            </a:r>
            <a:endParaRPr/>
          </a:p>
        </p:txBody>
      </p:sp>
      <p:sp>
        <p:nvSpPr>
          <p:cNvPr id="1514" name="Google Shape;1514;p39"/>
          <p:cNvSpPr txBox="1">
            <a:spLocks noGrp="1"/>
          </p:cNvSpPr>
          <p:nvPr>
            <p:ph type="subTitle" idx="6"/>
          </p:nvPr>
        </p:nvSpPr>
        <p:spPr>
          <a:xfrm>
            <a:off x="1185250" y="3522301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80% AUC to pass and have a good prevention of fraud</a:t>
            </a:r>
            <a:endParaRPr/>
          </a:p>
        </p:txBody>
      </p:sp>
      <p:sp>
        <p:nvSpPr>
          <p:cNvPr id="1515" name="Google Shape;1515;p39"/>
          <p:cNvSpPr txBox="1">
            <a:spLocks noGrp="1"/>
          </p:cNvSpPr>
          <p:nvPr>
            <p:ph type="subTitle" idx="7"/>
          </p:nvPr>
        </p:nvSpPr>
        <p:spPr>
          <a:xfrm>
            <a:off x="3346475" y="30840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516" name="Google Shape;1516;p39"/>
          <p:cNvSpPr txBox="1">
            <a:spLocks noGrp="1"/>
          </p:cNvSpPr>
          <p:nvPr>
            <p:ph type="subTitle" idx="8"/>
          </p:nvPr>
        </p:nvSpPr>
        <p:spPr>
          <a:xfrm>
            <a:off x="3346475" y="3722526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week of data preparation until MVP (Minimum Viable Product) deployement</a:t>
            </a:r>
            <a:endParaRPr/>
          </a:p>
        </p:txBody>
      </p:sp>
      <p:grpSp>
        <p:nvGrpSpPr>
          <p:cNvPr id="1517" name="Google Shape;1517;p39"/>
          <p:cNvGrpSpPr/>
          <p:nvPr/>
        </p:nvGrpSpPr>
        <p:grpSpPr>
          <a:xfrm>
            <a:off x="3275062" y="1302446"/>
            <a:ext cx="242762" cy="270867"/>
            <a:chOff x="7598900" y="2963738"/>
            <a:chExt cx="397450" cy="443100"/>
          </a:xfrm>
        </p:grpSpPr>
        <p:sp>
          <p:nvSpPr>
            <p:cNvPr id="1518" name="Google Shape;1518;p39"/>
            <p:cNvSpPr/>
            <p:nvPr/>
          </p:nvSpPr>
          <p:spPr>
            <a:xfrm>
              <a:off x="7598900" y="2963738"/>
              <a:ext cx="397450" cy="443100"/>
            </a:xfrm>
            <a:custGeom>
              <a:avLst/>
              <a:gdLst/>
              <a:ahLst/>
              <a:cxnLst/>
              <a:rect l="l" t="t" r="r" b="b"/>
              <a:pathLst>
                <a:path w="15898" h="17724" extrusionOk="0">
                  <a:moveTo>
                    <a:pt x="501" y="1"/>
                  </a:moveTo>
                  <a:cubicBezTo>
                    <a:pt x="219" y="1"/>
                    <a:pt x="1" y="262"/>
                    <a:pt x="1" y="550"/>
                  </a:cubicBezTo>
                  <a:lnTo>
                    <a:pt x="1" y="17146"/>
                  </a:lnTo>
                  <a:cubicBezTo>
                    <a:pt x="1" y="17481"/>
                    <a:pt x="244" y="17724"/>
                    <a:pt x="548" y="17724"/>
                  </a:cubicBezTo>
                  <a:lnTo>
                    <a:pt x="15350" y="17724"/>
                  </a:lnTo>
                  <a:cubicBezTo>
                    <a:pt x="15654" y="17724"/>
                    <a:pt x="15897" y="17481"/>
                    <a:pt x="15897" y="17146"/>
                  </a:cubicBezTo>
                  <a:lnTo>
                    <a:pt x="15897" y="550"/>
                  </a:lnTo>
                  <a:cubicBezTo>
                    <a:pt x="15897" y="262"/>
                    <a:pt x="15679" y="1"/>
                    <a:pt x="15397" y="1"/>
                  </a:cubicBezTo>
                  <a:cubicBezTo>
                    <a:pt x="15381" y="1"/>
                    <a:pt x="15366" y="2"/>
                    <a:pt x="15350" y="3"/>
                  </a:cubicBezTo>
                  <a:lnTo>
                    <a:pt x="548" y="3"/>
                  </a:lnTo>
                  <a:cubicBezTo>
                    <a:pt x="532" y="2"/>
                    <a:pt x="517" y="1"/>
                    <a:pt x="501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7728850" y="3047588"/>
              <a:ext cx="137550" cy="45425"/>
            </a:xfrm>
            <a:custGeom>
              <a:avLst/>
              <a:gdLst/>
              <a:ahLst/>
              <a:cxnLst/>
              <a:rect l="l" t="t" r="r" b="b"/>
              <a:pathLst>
                <a:path w="5502" h="1817" extrusionOk="0">
                  <a:moveTo>
                    <a:pt x="304" y="0"/>
                  </a:moveTo>
                  <a:cubicBezTo>
                    <a:pt x="152" y="0"/>
                    <a:pt x="0" y="99"/>
                    <a:pt x="0" y="297"/>
                  </a:cubicBezTo>
                  <a:lnTo>
                    <a:pt x="0" y="753"/>
                  </a:lnTo>
                  <a:cubicBezTo>
                    <a:pt x="0" y="1361"/>
                    <a:pt x="487" y="1817"/>
                    <a:pt x="1064" y="1817"/>
                  </a:cubicBezTo>
                  <a:lnTo>
                    <a:pt x="4438" y="1817"/>
                  </a:lnTo>
                  <a:cubicBezTo>
                    <a:pt x="5015" y="1817"/>
                    <a:pt x="5502" y="1361"/>
                    <a:pt x="5502" y="753"/>
                  </a:cubicBezTo>
                  <a:lnTo>
                    <a:pt x="5502" y="297"/>
                  </a:lnTo>
                  <a:cubicBezTo>
                    <a:pt x="5502" y="99"/>
                    <a:pt x="5350" y="0"/>
                    <a:pt x="5198" y="0"/>
                  </a:cubicBezTo>
                  <a:cubicBezTo>
                    <a:pt x="5046" y="0"/>
                    <a:pt x="4894" y="99"/>
                    <a:pt x="4894" y="297"/>
                  </a:cubicBezTo>
                  <a:lnTo>
                    <a:pt x="4894" y="753"/>
                  </a:lnTo>
                  <a:cubicBezTo>
                    <a:pt x="4894" y="1026"/>
                    <a:pt x="4681" y="1209"/>
                    <a:pt x="4438" y="1209"/>
                  </a:cubicBezTo>
                  <a:lnTo>
                    <a:pt x="1064" y="1209"/>
                  </a:lnTo>
                  <a:cubicBezTo>
                    <a:pt x="821" y="1209"/>
                    <a:pt x="608" y="1026"/>
                    <a:pt x="608" y="753"/>
                  </a:cubicBezTo>
                  <a:lnTo>
                    <a:pt x="608" y="297"/>
                  </a:lnTo>
                  <a:cubicBezTo>
                    <a:pt x="608" y="99"/>
                    <a:pt x="456" y="0"/>
                    <a:pt x="30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7728850" y="3269463"/>
              <a:ext cx="137550" cy="45450"/>
            </a:xfrm>
            <a:custGeom>
              <a:avLst/>
              <a:gdLst/>
              <a:ahLst/>
              <a:cxnLst/>
              <a:rect l="l" t="t" r="r" b="b"/>
              <a:pathLst>
                <a:path w="5502" h="1818" extrusionOk="0">
                  <a:moveTo>
                    <a:pt x="304" y="1"/>
                  </a:moveTo>
                  <a:cubicBezTo>
                    <a:pt x="152" y="1"/>
                    <a:pt x="0" y="100"/>
                    <a:pt x="0" y="297"/>
                  </a:cubicBezTo>
                  <a:lnTo>
                    <a:pt x="0" y="753"/>
                  </a:lnTo>
                  <a:cubicBezTo>
                    <a:pt x="0" y="1331"/>
                    <a:pt x="487" y="1817"/>
                    <a:pt x="1064" y="1817"/>
                  </a:cubicBezTo>
                  <a:lnTo>
                    <a:pt x="4438" y="1817"/>
                  </a:lnTo>
                  <a:cubicBezTo>
                    <a:pt x="5015" y="1817"/>
                    <a:pt x="5502" y="1331"/>
                    <a:pt x="5502" y="753"/>
                  </a:cubicBezTo>
                  <a:lnTo>
                    <a:pt x="5502" y="297"/>
                  </a:lnTo>
                  <a:cubicBezTo>
                    <a:pt x="5502" y="100"/>
                    <a:pt x="5350" y="1"/>
                    <a:pt x="5198" y="1"/>
                  </a:cubicBezTo>
                  <a:cubicBezTo>
                    <a:pt x="5046" y="1"/>
                    <a:pt x="4894" y="100"/>
                    <a:pt x="4894" y="297"/>
                  </a:cubicBezTo>
                  <a:lnTo>
                    <a:pt x="4894" y="753"/>
                  </a:lnTo>
                  <a:cubicBezTo>
                    <a:pt x="4894" y="996"/>
                    <a:pt x="4681" y="1209"/>
                    <a:pt x="4438" y="1209"/>
                  </a:cubicBezTo>
                  <a:lnTo>
                    <a:pt x="1064" y="1209"/>
                  </a:lnTo>
                  <a:cubicBezTo>
                    <a:pt x="821" y="1209"/>
                    <a:pt x="608" y="996"/>
                    <a:pt x="608" y="753"/>
                  </a:cubicBezTo>
                  <a:lnTo>
                    <a:pt x="608" y="297"/>
                  </a:lnTo>
                  <a:cubicBezTo>
                    <a:pt x="608" y="100"/>
                    <a:pt x="456" y="1"/>
                    <a:pt x="30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7598900" y="3177338"/>
              <a:ext cx="397450" cy="15225"/>
            </a:xfrm>
            <a:custGeom>
              <a:avLst/>
              <a:gdLst/>
              <a:ahLst/>
              <a:cxnLst/>
              <a:rect l="l" t="t" r="r" b="b"/>
              <a:pathLst>
                <a:path w="15898" h="609" extrusionOk="0">
                  <a:moveTo>
                    <a:pt x="1" y="0"/>
                  </a:moveTo>
                  <a:lnTo>
                    <a:pt x="1" y="608"/>
                  </a:lnTo>
                  <a:lnTo>
                    <a:pt x="15897" y="608"/>
                  </a:lnTo>
                  <a:lnTo>
                    <a:pt x="15897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9"/>
          <p:cNvGrpSpPr/>
          <p:nvPr/>
        </p:nvGrpSpPr>
        <p:grpSpPr>
          <a:xfrm>
            <a:off x="4826634" y="1302021"/>
            <a:ext cx="308243" cy="271291"/>
            <a:chOff x="3106425" y="2972938"/>
            <a:chExt cx="474950" cy="417950"/>
          </a:xfrm>
        </p:grpSpPr>
        <p:sp>
          <p:nvSpPr>
            <p:cNvPr id="1523" name="Google Shape;1523;p39"/>
            <p:cNvSpPr/>
            <p:nvPr/>
          </p:nvSpPr>
          <p:spPr>
            <a:xfrm>
              <a:off x="3270550" y="2972938"/>
              <a:ext cx="310825" cy="57775"/>
            </a:xfrm>
            <a:custGeom>
              <a:avLst/>
              <a:gdLst/>
              <a:ahLst/>
              <a:cxnLst/>
              <a:rect l="l" t="t" r="r" b="b"/>
              <a:pathLst>
                <a:path w="12433" h="2311" extrusionOk="0">
                  <a:moveTo>
                    <a:pt x="1" y="0"/>
                  </a:moveTo>
                  <a:lnTo>
                    <a:pt x="1642" y="2310"/>
                  </a:lnTo>
                  <a:lnTo>
                    <a:pt x="12432" y="2310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3106425" y="2972938"/>
              <a:ext cx="474950" cy="417950"/>
            </a:xfrm>
            <a:custGeom>
              <a:avLst/>
              <a:gdLst/>
              <a:ahLst/>
              <a:cxnLst/>
              <a:rect l="l" t="t" r="r" b="b"/>
              <a:pathLst>
                <a:path w="18998" h="16718" extrusionOk="0">
                  <a:moveTo>
                    <a:pt x="0" y="0"/>
                  </a:moveTo>
                  <a:lnTo>
                    <a:pt x="0" y="2310"/>
                  </a:lnTo>
                  <a:lnTo>
                    <a:pt x="0" y="16718"/>
                  </a:lnTo>
                  <a:lnTo>
                    <a:pt x="18997" y="16718"/>
                  </a:lnTo>
                  <a:lnTo>
                    <a:pt x="18997" y="4590"/>
                  </a:lnTo>
                  <a:lnTo>
                    <a:pt x="9848" y="4590"/>
                  </a:lnTo>
                  <a:lnTo>
                    <a:pt x="8207" y="2310"/>
                  </a:lnTo>
                  <a:lnTo>
                    <a:pt x="6566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3311575" y="3030688"/>
              <a:ext cx="269800" cy="57000"/>
            </a:xfrm>
            <a:custGeom>
              <a:avLst/>
              <a:gdLst/>
              <a:ahLst/>
              <a:cxnLst/>
              <a:rect l="l" t="t" r="r" b="b"/>
              <a:pathLst>
                <a:path w="10792" h="2280" extrusionOk="0">
                  <a:moveTo>
                    <a:pt x="1" y="0"/>
                  </a:moveTo>
                  <a:lnTo>
                    <a:pt x="1642" y="2280"/>
                  </a:lnTo>
                  <a:lnTo>
                    <a:pt x="10791" y="2280"/>
                  </a:lnTo>
                  <a:lnTo>
                    <a:pt x="1079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6" name="Google Shape;1526;p39"/>
          <p:cNvGrpSpPr/>
          <p:nvPr/>
        </p:nvGrpSpPr>
        <p:grpSpPr>
          <a:xfrm>
            <a:off x="6449715" y="1302048"/>
            <a:ext cx="229069" cy="271264"/>
            <a:chOff x="936175" y="2956213"/>
            <a:chExt cx="375400" cy="444550"/>
          </a:xfrm>
        </p:grpSpPr>
        <p:sp>
          <p:nvSpPr>
            <p:cNvPr id="1527" name="Google Shape;1527;p39"/>
            <p:cNvSpPr/>
            <p:nvPr/>
          </p:nvSpPr>
          <p:spPr>
            <a:xfrm>
              <a:off x="936175" y="2986613"/>
              <a:ext cx="375400" cy="414150"/>
            </a:xfrm>
            <a:custGeom>
              <a:avLst/>
              <a:gdLst/>
              <a:ahLst/>
              <a:cxnLst/>
              <a:rect l="l" t="t" r="r" b="b"/>
              <a:pathLst>
                <a:path w="15016" h="16566" extrusionOk="0">
                  <a:moveTo>
                    <a:pt x="0" y="0"/>
                  </a:moveTo>
                  <a:lnTo>
                    <a:pt x="0" y="16566"/>
                  </a:lnTo>
                  <a:lnTo>
                    <a:pt x="15015" y="16566"/>
                  </a:lnTo>
                  <a:lnTo>
                    <a:pt x="15015" y="0"/>
                  </a:lnTo>
                  <a:lnTo>
                    <a:pt x="7052" y="0"/>
                  </a:lnTo>
                  <a:lnTo>
                    <a:pt x="7052" y="7356"/>
                  </a:lnTo>
                  <a:lnTo>
                    <a:pt x="4590" y="5532"/>
                  </a:lnTo>
                  <a:lnTo>
                    <a:pt x="2158" y="735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979475" y="3224438"/>
              <a:ext cx="288775" cy="15225"/>
            </a:xfrm>
            <a:custGeom>
              <a:avLst/>
              <a:gdLst/>
              <a:ahLst/>
              <a:cxnLst/>
              <a:rect l="l" t="t" r="r" b="b"/>
              <a:pathLst>
                <a:path w="11551" h="609" extrusionOk="0">
                  <a:moveTo>
                    <a:pt x="426" y="1"/>
                  </a:moveTo>
                  <a:cubicBezTo>
                    <a:pt x="1" y="1"/>
                    <a:pt x="1" y="609"/>
                    <a:pt x="426" y="609"/>
                  </a:cubicBezTo>
                  <a:lnTo>
                    <a:pt x="11125" y="609"/>
                  </a:lnTo>
                  <a:cubicBezTo>
                    <a:pt x="11551" y="609"/>
                    <a:pt x="11551" y="1"/>
                    <a:pt x="111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1148175" y="3170488"/>
              <a:ext cx="120075" cy="15225"/>
            </a:xfrm>
            <a:custGeom>
              <a:avLst/>
              <a:gdLst/>
              <a:ahLst/>
              <a:cxnLst/>
              <a:rect l="l" t="t" r="r" b="b"/>
              <a:pathLst>
                <a:path w="4803" h="609" extrusionOk="0">
                  <a:moveTo>
                    <a:pt x="396" y="1"/>
                  </a:moveTo>
                  <a:cubicBezTo>
                    <a:pt x="0" y="1"/>
                    <a:pt x="0" y="609"/>
                    <a:pt x="396" y="609"/>
                  </a:cubicBezTo>
                  <a:lnTo>
                    <a:pt x="4377" y="609"/>
                  </a:lnTo>
                  <a:cubicBezTo>
                    <a:pt x="4803" y="609"/>
                    <a:pt x="4803" y="1"/>
                    <a:pt x="437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1148175" y="3117313"/>
              <a:ext cx="120075" cy="15225"/>
            </a:xfrm>
            <a:custGeom>
              <a:avLst/>
              <a:gdLst/>
              <a:ahLst/>
              <a:cxnLst/>
              <a:rect l="l" t="t" r="r" b="b"/>
              <a:pathLst>
                <a:path w="4803" h="609" extrusionOk="0">
                  <a:moveTo>
                    <a:pt x="396" y="0"/>
                  </a:moveTo>
                  <a:cubicBezTo>
                    <a:pt x="0" y="0"/>
                    <a:pt x="0" y="608"/>
                    <a:pt x="396" y="608"/>
                  </a:cubicBezTo>
                  <a:lnTo>
                    <a:pt x="4377" y="608"/>
                  </a:lnTo>
                  <a:cubicBezTo>
                    <a:pt x="4803" y="608"/>
                    <a:pt x="4803" y="0"/>
                    <a:pt x="437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1148175" y="3063363"/>
              <a:ext cx="120075" cy="15200"/>
            </a:xfrm>
            <a:custGeom>
              <a:avLst/>
              <a:gdLst/>
              <a:ahLst/>
              <a:cxnLst/>
              <a:rect l="l" t="t" r="r" b="b"/>
              <a:pathLst>
                <a:path w="4803" h="608" extrusionOk="0">
                  <a:moveTo>
                    <a:pt x="396" y="0"/>
                  </a:moveTo>
                  <a:cubicBezTo>
                    <a:pt x="0" y="0"/>
                    <a:pt x="0" y="608"/>
                    <a:pt x="396" y="608"/>
                  </a:cubicBezTo>
                  <a:lnTo>
                    <a:pt x="4377" y="608"/>
                  </a:lnTo>
                  <a:cubicBezTo>
                    <a:pt x="4803" y="608"/>
                    <a:pt x="4803" y="0"/>
                    <a:pt x="437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979475" y="3316388"/>
              <a:ext cx="288775" cy="15225"/>
            </a:xfrm>
            <a:custGeom>
              <a:avLst/>
              <a:gdLst/>
              <a:ahLst/>
              <a:cxnLst/>
              <a:rect l="l" t="t" r="r" b="b"/>
              <a:pathLst>
                <a:path w="11551" h="609" extrusionOk="0">
                  <a:moveTo>
                    <a:pt x="426" y="1"/>
                  </a:moveTo>
                  <a:cubicBezTo>
                    <a:pt x="1" y="1"/>
                    <a:pt x="1" y="609"/>
                    <a:pt x="426" y="609"/>
                  </a:cubicBezTo>
                  <a:lnTo>
                    <a:pt x="11125" y="609"/>
                  </a:lnTo>
                  <a:cubicBezTo>
                    <a:pt x="11551" y="609"/>
                    <a:pt x="11551" y="1"/>
                    <a:pt x="111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979475" y="3270038"/>
              <a:ext cx="127700" cy="15225"/>
            </a:xfrm>
            <a:custGeom>
              <a:avLst/>
              <a:gdLst/>
              <a:ahLst/>
              <a:cxnLst/>
              <a:rect l="l" t="t" r="r" b="b"/>
              <a:pathLst>
                <a:path w="5108" h="609" extrusionOk="0">
                  <a:moveTo>
                    <a:pt x="426" y="1"/>
                  </a:moveTo>
                  <a:cubicBezTo>
                    <a:pt x="1" y="1"/>
                    <a:pt x="1" y="609"/>
                    <a:pt x="426" y="609"/>
                  </a:cubicBezTo>
                  <a:lnTo>
                    <a:pt x="4712" y="609"/>
                  </a:lnTo>
                  <a:cubicBezTo>
                    <a:pt x="5107" y="609"/>
                    <a:pt x="5107" y="1"/>
                    <a:pt x="4712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1148175" y="3270038"/>
              <a:ext cx="120075" cy="15225"/>
            </a:xfrm>
            <a:custGeom>
              <a:avLst/>
              <a:gdLst/>
              <a:ahLst/>
              <a:cxnLst/>
              <a:rect l="l" t="t" r="r" b="b"/>
              <a:pathLst>
                <a:path w="4803" h="609" extrusionOk="0">
                  <a:moveTo>
                    <a:pt x="396" y="1"/>
                  </a:moveTo>
                  <a:cubicBezTo>
                    <a:pt x="0" y="1"/>
                    <a:pt x="0" y="609"/>
                    <a:pt x="396" y="609"/>
                  </a:cubicBezTo>
                  <a:lnTo>
                    <a:pt x="4377" y="609"/>
                  </a:lnTo>
                  <a:cubicBezTo>
                    <a:pt x="4803" y="609"/>
                    <a:pt x="4803" y="1"/>
                    <a:pt x="437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1119225" y="3270888"/>
              <a:ext cx="16050" cy="14375"/>
            </a:xfrm>
            <a:custGeom>
              <a:avLst/>
              <a:gdLst/>
              <a:ahLst/>
              <a:cxnLst/>
              <a:rect l="l" t="t" r="r" b="b"/>
              <a:pathLst>
                <a:path w="642" h="575" extrusionOk="0">
                  <a:moveTo>
                    <a:pt x="428" y="0"/>
                  </a:moveTo>
                  <a:cubicBezTo>
                    <a:pt x="194" y="0"/>
                    <a:pt x="1" y="575"/>
                    <a:pt x="338" y="575"/>
                  </a:cubicBezTo>
                  <a:cubicBezTo>
                    <a:pt x="429" y="575"/>
                    <a:pt x="490" y="544"/>
                    <a:pt x="550" y="483"/>
                  </a:cubicBezTo>
                  <a:cubicBezTo>
                    <a:pt x="611" y="423"/>
                    <a:pt x="642" y="362"/>
                    <a:pt x="642" y="271"/>
                  </a:cubicBezTo>
                  <a:cubicBezTo>
                    <a:pt x="642" y="210"/>
                    <a:pt x="611" y="119"/>
                    <a:pt x="550" y="58"/>
                  </a:cubicBezTo>
                  <a:cubicBezTo>
                    <a:pt x="510" y="18"/>
                    <a:pt x="468" y="0"/>
                    <a:pt x="428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990125" y="2956213"/>
              <a:ext cx="122350" cy="214300"/>
            </a:xfrm>
            <a:custGeom>
              <a:avLst/>
              <a:gdLst/>
              <a:ahLst/>
              <a:cxnLst/>
              <a:rect l="l" t="t" r="r" b="b"/>
              <a:pathLst>
                <a:path w="4894" h="8572" extrusionOk="0">
                  <a:moveTo>
                    <a:pt x="0" y="0"/>
                  </a:moveTo>
                  <a:lnTo>
                    <a:pt x="0" y="8572"/>
                  </a:lnTo>
                  <a:lnTo>
                    <a:pt x="2432" y="6748"/>
                  </a:lnTo>
                  <a:lnTo>
                    <a:pt x="4894" y="8572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7" name="Google Shape;1537;p39"/>
          <p:cNvGrpSpPr/>
          <p:nvPr/>
        </p:nvGrpSpPr>
        <p:grpSpPr>
          <a:xfrm>
            <a:off x="1669688" y="1302041"/>
            <a:ext cx="275817" cy="271272"/>
            <a:chOff x="5338975" y="2963038"/>
            <a:chExt cx="415700" cy="408850"/>
          </a:xfrm>
        </p:grpSpPr>
        <p:sp>
          <p:nvSpPr>
            <p:cNvPr id="1538" name="Google Shape;1538;p39"/>
            <p:cNvSpPr/>
            <p:nvPr/>
          </p:nvSpPr>
          <p:spPr>
            <a:xfrm>
              <a:off x="5338975" y="3000288"/>
              <a:ext cx="415700" cy="74475"/>
            </a:xfrm>
            <a:custGeom>
              <a:avLst/>
              <a:gdLst/>
              <a:ahLst/>
              <a:cxnLst/>
              <a:rect l="l" t="t" r="r" b="b"/>
              <a:pathLst>
                <a:path w="16628" h="2979" extrusionOk="0">
                  <a:moveTo>
                    <a:pt x="1" y="0"/>
                  </a:moveTo>
                  <a:lnTo>
                    <a:pt x="1" y="2979"/>
                  </a:lnTo>
                  <a:lnTo>
                    <a:pt x="16627" y="2979"/>
                  </a:lnTo>
                  <a:lnTo>
                    <a:pt x="16627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5591275" y="2963038"/>
              <a:ext cx="71450" cy="74500"/>
            </a:xfrm>
            <a:custGeom>
              <a:avLst/>
              <a:gdLst/>
              <a:ahLst/>
              <a:cxnLst/>
              <a:rect l="l" t="t" r="r" b="b"/>
              <a:pathLst>
                <a:path w="2858" h="2980" extrusionOk="0">
                  <a:moveTo>
                    <a:pt x="882" y="1"/>
                  </a:moveTo>
                  <a:lnTo>
                    <a:pt x="882" y="31"/>
                  </a:lnTo>
                  <a:cubicBezTo>
                    <a:pt x="578" y="31"/>
                    <a:pt x="243" y="122"/>
                    <a:pt x="0" y="335"/>
                  </a:cubicBezTo>
                  <a:cubicBezTo>
                    <a:pt x="152" y="426"/>
                    <a:pt x="304" y="578"/>
                    <a:pt x="395" y="761"/>
                  </a:cubicBezTo>
                  <a:cubicBezTo>
                    <a:pt x="546" y="657"/>
                    <a:pt x="717" y="609"/>
                    <a:pt x="886" y="609"/>
                  </a:cubicBezTo>
                  <a:cubicBezTo>
                    <a:pt x="1262" y="609"/>
                    <a:pt x="1628" y="848"/>
                    <a:pt x="1733" y="1247"/>
                  </a:cubicBezTo>
                  <a:cubicBezTo>
                    <a:pt x="1915" y="1825"/>
                    <a:pt x="1489" y="2402"/>
                    <a:pt x="882" y="2402"/>
                  </a:cubicBezTo>
                  <a:cubicBezTo>
                    <a:pt x="486" y="2402"/>
                    <a:pt x="486" y="2980"/>
                    <a:pt x="882" y="2980"/>
                  </a:cubicBezTo>
                  <a:cubicBezTo>
                    <a:pt x="2857" y="2980"/>
                    <a:pt x="2857" y="1"/>
                    <a:pt x="88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5546425" y="2963438"/>
              <a:ext cx="60050" cy="74100"/>
            </a:xfrm>
            <a:custGeom>
              <a:avLst/>
              <a:gdLst/>
              <a:ahLst/>
              <a:cxnLst/>
              <a:rect l="l" t="t" r="r" b="b"/>
              <a:pathLst>
                <a:path w="2402" h="2964" extrusionOk="0">
                  <a:moveTo>
                    <a:pt x="909" y="0"/>
                  </a:moveTo>
                  <a:cubicBezTo>
                    <a:pt x="593" y="0"/>
                    <a:pt x="274" y="106"/>
                    <a:pt x="1" y="319"/>
                  </a:cubicBezTo>
                  <a:cubicBezTo>
                    <a:pt x="183" y="410"/>
                    <a:pt x="305" y="562"/>
                    <a:pt x="396" y="745"/>
                  </a:cubicBezTo>
                  <a:cubicBezTo>
                    <a:pt x="556" y="641"/>
                    <a:pt x="730" y="593"/>
                    <a:pt x="901" y="593"/>
                  </a:cubicBezTo>
                  <a:cubicBezTo>
                    <a:pt x="1280" y="593"/>
                    <a:pt x="1638" y="832"/>
                    <a:pt x="1764" y="1231"/>
                  </a:cubicBezTo>
                  <a:cubicBezTo>
                    <a:pt x="1946" y="1809"/>
                    <a:pt x="1490" y="2386"/>
                    <a:pt x="913" y="2386"/>
                  </a:cubicBezTo>
                  <a:cubicBezTo>
                    <a:pt x="517" y="2386"/>
                    <a:pt x="517" y="2964"/>
                    <a:pt x="913" y="2964"/>
                  </a:cubicBezTo>
                  <a:cubicBezTo>
                    <a:pt x="1733" y="2964"/>
                    <a:pt x="2402" y="2295"/>
                    <a:pt x="2402" y="1474"/>
                  </a:cubicBezTo>
                  <a:cubicBezTo>
                    <a:pt x="2402" y="1231"/>
                    <a:pt x="2311" y="958"/>
                    <a:pt x="2189" y="745"/>
                  </a:cubicBezTo>
                  <a:cubicBezTo>
                    <a:pt x="2098" y="562"/>
                    <a:pt x="1946" y="410"/>
                    <a:pt x="1794" y="319"/>
                  </a:cubicBezTo>
                  <a:cubicBezTo>
                    <a:pt x="1536" y="106"/>
                    <a:pt x="1224" y="0"/>
                    <a:pt x="90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5502350" y="2963438"/>
              <a:ext cx="59300" cy="74100"/>
            </a:xfrm>
            <a:custGeom>
              <a:avLst/>
              <a:gdLst/>
              <a:ahLst/>
              <a:cxnLst/>
              <a:rect l="l" t="t" r="r" b="b"/>
              <a:pathLst>
                <a:path w="2372" h="2964" extrusionOk="0">
                  <a:moveTo>
                    <a:pt x="882" y="0"/>
                  </a:moveTo>
                  <a:cubicBezTo>
                    <a:pt x="571" y="0"/>
                    <a:pt x="259" y="106"/>
                    <a:pt x="1" y="319"/>
                  </a:cubicBezTo>
                  <a:cubicBezTo>
                    <a:pt x="153" y="410"/>
                    <a:pt x="274" y="562"/>
                    <a:pt x="396" y="745"/>
                  </a:cubicBezTo>
                  <a:cubicBezTo>
                    <a:pt x="547" y="641"/>
                    <a:pt x="715" y="593"/>
                    <a:pt x="880" y="593"/>
                  </a:cubicBezTo>
                  <a:cubicBezTo>
                    <a:pt x="1250" y="593"/>
                    <a:pt x="1607" y="832"/>
                    <a:pt x="1733" y="1231"/>
                  </a:cubicBezTo>
                  <a:cubicBezTo>
                    <a:pt x="1916" y="1809"/>
                    <a:pt x="1490" y="2386"/>
                    <a:pt x="882" y="2386"/>
                  </a:cubicBezTo>
                  <a:cubicBezTo>
                    <a:pt x="487" y="2386"/>
                    <a:pt x="487" y="2964"/>
                    <a:pt x="882" y="2964"/>
                  </a:cubicBezTo>
                  <a:cubicBezTo>
                    <a:pt x="1703" y="2964"/>
                    <a:pt x="2372" y="2295"/>
                    <a:pt x="2372" y="1474"/>
                  </a:cubicBezTo>
                  <a:cubicBezTo>
                    <a:pt x="2372" y="1231"/>
                    <a:pt x="2311" y="958"/>
                    <a:pt x="2159" y="745"/>
                  </a:cubicBezTo>
                  <a:cubicBezTo>
                    <a:pt x="2068" y="562"/>
                    <a:pt x="1946" y="410"/>
                    <a:pt x="1764" y="319"/>
                  </a:cubicBezTo>
                  <a:cubicBezTo>
                    <a:pt x="1505" y="106"/>
                    <a:pt x="1194" y="0"/>
                    <a:pt x="88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5443075" y="2963813"/>
              <a:ext cx="73750" cy="73725"/>
            </a:xfrm>
            <a:custGeom>
              <a:avLst/>
              <a:gdLst/>
              <a:ahLst/>
              <a:cxnLst/>
              <a:rect l="l" t="t" r="r" b="b"/>
              <a:pathLst>
                <a:path w="2950" h="2949" extrusionOk="0">
                  <a:moveTo>
                    <a:pt x="1460" y="0"/>
                  </a:moveTo>
                  <a:cubicBezTo>
                    <a:pt x="639" y="0"/>
                    <a:pt x="1" y="639"/>
                    <a:pt x="1" y="1459"/>
                  </a:cubicBezTo>
                  <a:lnTo>
                    <a:pt x="578" y="1459"/>
                  </a:lnTo>
                  <a:cubicBezTo>
                    <a:pt x="578" y="929"/>
                    <a:pt x="1016" y="577"/>
                    <a:pt x="1470" y="577"/>
                  </a:cubicBezTo>
                  <a:cubicBezTo>
                    <a:pt x="1692" y="577"/>
                    <a:pt x="1918" y="661"/>
                    <a:pt x="2098" y="851"/>
                  </a:cubicBezTo>
                  <a:cubicBezTo>
                    <a:pt x="2676" y="1398"/>
                    <a:pt x="2281" y="2371"/>
                    <a:pt x="1460" y="2371"/>
                  </a:cubicBezTo>
                  <a:cubicBezTo>
                    <a:pt x="1065" y="2371"/>
                    <a:pt x="1065" y="2949"/>
                    <a:pt x="1460" y="2949"/>
                  </a:cubicBezTo>
                  <a:cubicBezTo>
                    <a:pt x="2281" y="2949"/>
                    <a:pt x="2949" y="2280"/>
                    <a:pt x="2949" y="1459"/>
                  </a:cubicBezTo>
                  <a:cubicBezTo>
                    <a:pt x="2949" y="1216"/>
                    <a:pt x="2889" y="943"/>
                    <a:pt x="2767" y="730"/>
                  </a:cubicBezTo>
                  <a:cubicBezTo>
                    <a:pt x="2645" y="547"/>
                    <a:pt x="2524" y="395"/>
                    <a:pt x="2372" y="304"/>
                  </a:cubicBezTo>
                  <a:cubicBezTo>
                    <a:pt x="2098" y="91"/>
                    <a:pt x="1794" y="0"/>
                    <a:pt x="146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338975" y="3074763"/>
              <a:ext cx="415700" cy="297125"/>
            </a:xfrm>
            <a:custGeom>
              <a:avLst/>
              <a:gdLst/>
              <a:ahLst/>
              <a:cxnLst/>
              <a:rect l="l" t="t" r="r" b="b"/>
              <a:pathLst>
                <a:path w="16628" h="11885" extrusionOk="0">
                  <a:moveTo>
                    <a:pt x="1" y="0"/>
                  </a:moveTo>
                  <a:lnTo>
                    <a:pt x="1" y="11885"/>
                  </a:lnTo>
                  <a:lnTo>
                    <a:pt x="16627" y="11885"/>
                  </a:lnTo>
                  <a:lnTo>
                    <a:pt x="1662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5388375" y="3127163"/>
              <a:ext cx="183150" cy="14475"/>
            </a:xfrm>
            <a:custGeom>
              <a:avLst/>
              <a:gdLst/>
              <a:ahLst/>
              <a:cxnLst/>
              <a:rect l="l" t="t" r="r" b="b"/>
              <a:pathLst>
                <a:path w="7326" h="579" extrusionOk="0">
                  <a:moveTo>
                    <a:pt x="367" y="0"/>
                  </a:moveTo>
                  <a:cubicBezTo>
                    <a:pt x="1" y="0"/>
                    <a:pt x="10" y="579"/>
                    <a:pt x="396" y="579"/>
                  </a:cubicBezTo>
                  <a:lnTo>
                    <a:pt x="6931" y="579"/>
                  </a:lnTo>
                  <a:cubicBezTo>
                    <a:pt x="7326" y="579"/>
                    <a:pt x="7326" y="1"/>
                    <a:pt x="6931" y="1"/>
                  </a:cubicBezTo>
                  <a:lnTo>
                    <a:pt x="396" y="1"/>
                  </a:lnTo>
                  <a:cubicBezTo>
                    <a:pt x="386" y="1"/>
                    <a:pt x="377" y="0"/>
                    <a:pt x="36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9"/>
            <p:cNvSpPr/>
            <p:nvPr/>
          </p:nvSpPr>
          <p:spPr>
            <a:xfrm>
              <a:off x="5573775" y="3245738"/>
              <a:ext cx="131500" cy="14450"/>
            </a:xfrm>
            <a:custGeom>
              <a:avLst/>
              <a:gdLst/>
              <a:ahLst/>
              <a:cxnLst/>
              <a:rect l="l" t="t" r="r" b="b"/>
              <a:pathLst>
                <a:path w="5260" h="578" extrusionOk="0">
                  <a:moveTo>
                    <a:pt x="396" y="0"/>
                  </a:moveTo>
                  <a:cubicBezTo>
                    <a:pt x="1" y="0"/>
                    <a:pt x="1" y="578"/>
                    <a:pt x="396" y="578"/>
                  </a:cubicBezTo>
                  <a:lnTo>
                    <a:pt x="4864" y="578"/>
                  </a:lnTo>
                  <a:cubicBezTo>
                    <a:pt x="5259" y="578"/>
                    <a:pt x="5259" y="0"/>
                    <a:pt x="486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9"/>
            <p:cNvSpPr/>
            <p:nvPr/>
          </p:nvSpPr>
          <p:spPr>
            <a:xfrm>
              <a:off x="5388375" y="3186463"/>
              <a:ext cx="94250" cy="14450"/>
            </a:xfrm>
            <a:custGeom>
              <a:avLst/>
              <a:gdLst/>
              <a:ahLst/>
              <a:cxnLst/>
              <a:rect l="l" t="t" r="r" b="b"/>
              <a:pathLst>
                <a:path w="3770" h="578" extrusionOk="0">
                  <a:moveTo>
                    <a:pt x="396" y="0"/>
                  </a:moveTo>
                  <a:cubicBezTo>
                    <a:pt x="0" y="0"/>
                    <a:pt x="0" y="578"/>
                    <a:pt x="396" y="578"/>
                  </a:cubicBezTo>
                  <a:lnTo>
                    <a:pt x="3374" y="578"/>
                  </a:lnTo>
                  <a:cubicBezTo>
                    <a:pt x="3769" y="578"/>
                    <a:pt x="3769" y="0"/>
                    <a:pt x="337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9"/>
            <p:cNvSpPr/>
            <p:nvPr/>
          </p:nvSpPr>
          <p:spPr>
            <a:xfrm>
              <a:off x="5611025" y="3304988"/>
              <a:ext cx="94250" cy="15225"/>
            </a:xfrm>
            <a:custGeom>
              <a:avLst/>
              <a:gdLst/>
              <a:ahLst/>
              <a:cxnLst/>
              <a:rect l="l" t="t" r="r" b="b"/>
              <a:pathLst>
                <a:path w="3770" h="609" extrusionOk="0">
                  <a:moveTo>
                    <a:pt x="396" y="1"/>
                  </a:moveTo>
                  <a:cubicBezTo>
                    <a:pt x="0" y="1"/>
                    <a:pt x="0" y="609"/>
                    <a:pt x="396" y="609"/>
                  </a:cubicBezTo>
                  <a:lnTo>
                    <a:pt x="3374" y="609"/>
                  </a:lnTo>
                  <a:cubicBezTo>
                    <a:pt x="3769" y="609"/>
                    <a:pt x="3769" y="1"/>
                    <a:pt x="3374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9"/>
            <p:cNvSpPr/>
            <p:nvPr/>
          </p:nvSpPr>
          <p:spPr>
            <a:xfrm>
              <a:off x="5539600" y="3186463"/>
              <a:ext cx="128450" cy="14450"/>
            </a:xfrm>
            <a:custGeom>
              <a:avLst/>
              <a:gdLst/>
              <a:ahLst/>
              <a:cxnLst/>
              <a:rect l="l" t="t" r="r" b="b"/>
              <a:pathLst>
                <a:path w="5138" h="578" extrusionOk="0">
                  <a:moveTo>
                    <a:pt x="27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56"/>
                    <a:pt x="122" y="578"/>
                    <a:pt x="274" y="578"/>
                  </a:cubicBezTo>
                  <a:lnTo>
                    <a:pt x="4742" y="578"/>
                  </a:lnTo>
                  <a:cubicBezTo>
                    <a:pt x="5137" y="578"/>
                    <a:pt x="5137" y="0"/>
                    <a:pt x="474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9"/>
            <p:cNvSpPr/>
            <p:nvPr/>
          </p:nvSpPr>
          <p:spPr>
            <a:xfrm>
              <a:off x="5499325" y="3186463"/>
              <a:ext cx="20525" cy="14450"/>
            </a:xfrm>
            <a:custGeom>
              <a:avLst/>
              <a:gdLst/>
              <a:ahLst/>
              <a:cxnLst/>
              <a:rect l="l" t="t" r="r" b="b"/>
              <a:pathLst>
                <a:path w="821" h="578" extrusionOk="0">
                  <a:moveTo>
                    <a:pt x="426" y="0"/>
                  </a:moveTo>
                  <a:cubicBezTo>
                    <a:pt x="152" y="0"/>
                    <a:pt x="0" y="304"/>
                    <a:pt x="213" y="486"/>
                  </a:cubicBezTo>
                  <a:cubicBezTo>
                    <a:pt x="259" y="547"/>
                    <a:pt x="335" y="578"/>
                    <a:pt x="411" y="578"/>
                  </a:cubicBezTo>
                  <a:cubicBezTo>
                    <a:pt x="487" y="578"/>
                    <a:pt x="563" y="547"/>
                    <a:pt x="608" y="486"/>
                  </a:cubicBezTo>
                  <a:cubicBezTo>
                    <a:pt x="821" y="304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9"/>
            <p:cNvSpPr/>
            <p:nvPr/>
          </p:nvSpPr>
          <p:spPr>
            <a:xfrm>
              <a:off x="5427900" y="3245738"/>
              <a:ext cx="128425" cy="14450"/>
            </a:xfrm>
            <a:custGeom>
              <a:avLst/>
              <a:gdLst/>
              <a:ahLst/>
              <a:cxnLst/>
              <a:rect l="l" t="t" r="r" b="b"/>
              <a:pathLst>
                <a:path w="5137" h="578" extrusionOk="0">
                  <a:moveTo>
                    <a:pt x="30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56"/>
                    <a:pt x="122" y="578"/>
                    <a:pt x="304" y="578"/>
                  </a:cubicBezTo>
                  <a:lnTo>
                    <a:pt x="4742" y="578"/>
                  </a:lnTo>
                  <a:cubicBezTo>
                    <a:pt x="5137" y="578"/>
                    <a:pt x="5137" y="0"/>
                    <a:pt x="474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9"/>
            <p:cNvSpPr/>
            <p:nvPr/>
          </p:nvSpPr>
          <p:spPr>
            <a:xfrm>
              <a:off x="5389900" y="3245738"/>
              <a:ext cx="15975" cy="14450"/>
            </a:xfrm>
            <a:custGeom>
              <a:avLst/>
              <a:gdLst/>
              <a:ahLst/>
              <a:cxnLst/>
              <a:rect l="l" t="t" r="r" b="b"/>
              <a:pathLst>
                <a:path w="639" h="578" extrusionOk="0">
                  <a:moveTo>
                    <a:pt x="335" y="0"/>
                  </a:moveTo>
                  <a:cubicBezTo>
                    <a:pt x="259" y="0"/>
                    <a:pt x="183" y="30"/>
                    <a:pt x="122" y="91"/>
                  </a:cubicBezTo>
                  <a:cubicBezTo>
                    <a:pt x="0" y="213"/>
                    <a:pt x="0" y="395"/>
                    <a:pt x="122" y="517"/>
                  </a:cubicBezTo>
                  <a:cubicBezTo>
                    <a:pt x="183" y="547"/>
                    <a:pt x="243" y="578"/>
                    <a:pt x="335" y="578"/>
                  </a:cubicBezTo>
                  <a:cubicBezTo>
                    <a:pt x="487" y="578"/>
                    <a:pt x="639" y="456"/>
                    <a:pt x="639" y="304"/>
                  </a:cubicBezTo>
                  <a:cubicBezTo>
                    <a:pt x="639" y="213"/>
                    <a:pt x="608" y="152"/>
                    <a:pt x="547" y="91"/>
                  </a:cubicBezTo>
                  <a:cubicBezTo>
                    <a:pt x="487" y="30"/>
                    <a:pt x="411" y="0"/>
                    <a:pt x="33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9"/>
            <p:cNvSpPr/>
            <p:nvPr/>
          </p:nvSpPr>
          <p:spPr>
            <a:xfrm>
              <a:off x="5684850" y="3186438"/>
              <a:ext cx="20425" cy="14475"/>
            </a:xfrm>
            <a:custGeom>
              <a:avLst/>
              <a:gdLst/>
              <a:ahLst/>
              <a:cxnLst/>
              <a:rect l="l" t="t" r="r" b="b"/>
              <a:pathLst>
                <a:path w="817" h="579" extrusionOk="0">
                  <a:moveTo>
                    <a:pt x="424" y="0"/>
                  </a:moveTo>
                  <a:cubicBezTo>
                    <a:pt x="198" y="0"/>
                    <a:pt x="0" y="279"/>
                    <a:pt x="209" y="487"/>
                  </a:cubicBezTo>
                  <a:cubicBezTo>
                    <a:pt x="269" y="548"/>
                    <a:pt x="330" y="579"/>
                    <a:pt x="421" y="579"/>
                  </a:cubicBezTo>
                  <a:cubicBezTo>
                    <a:pt x="695" y="579"/>
                    <a:pt x="816" y="275"/>
                    <a:pt x="634" y="92"/>
                  </a:cubicBezTo>
                  <a:cubicBezTo>
                    <a:pt x="569" y="27"/>
                    <a:pt x="495" y="0"/>
                    <a:pt x="42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9"/>
            <p:cNvSpPr/>
            <p:nvPr/>
          </p:nvSpPr>
          <p:spPr>
            <a:xfrm>
              <a:off x="5388375" y="3304988"/>
              <a:ext cx="205200" cy="15225"/>
            </a:xfrm>
            <a:custGeom>
              <a:avLst/>
              <a:gdLst/>
              <a:ahLst/>
              <a:cxnLst/>
              <a:rect l="l" t="t" r="r" b="b"/>
              <a:pathLst>
                <a:path w="8208" h="609" extrusionOk="0">
                  <a:moveTo>
                    <a:pt x="396" y="1"/>
                  </a:moveTo>
                  <a:cubicBezTo>
                    <a:pt x="0" y="1"/>
                    <a:pt x="0" y="609"/>
                    <a:pt x="396" y="609"/>
                  </a:cubicBezTo>
                  <a:lnTo>
                    <a:pt x="7812" y="609"/>
                  </a:lnTo>
                  <a:cubicBezTo>
                    <a:pt x="8207" y="609"/>
                    <a:pt x="8207" y="1"/>
                    <a:pt x="7812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40"/>
          <p:cNvSpPr txBox="1">
            <a:spLocks noGrp="1"/>
          </p:cNvSpPr>
          <p:nvPr>
            <p:ph type="title"/>
          </p:nvPr>
        </p:nvSpPr>
        <p:spPr>
          <a:xfrm>
            <a:off x="2867250" y="2937600"/>
            <a:ext cx="34095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grpSp>
        <p:nvGrpSpPr>
          <p:cNvPr id="1559" name="Google Shape;1559;p40"/>
          <p:cNvGrpSpPr/>
          <p:nvPr/>
        </p:nvGrpSpPr>
        <p:grpSpPr>
          <a:xfrm>
            <a:off x="809899" y="2037947"/>
            <a:ext cx="1239282" cy="2634281"/>
            <a:chOff x="809899" y="2037947"/>
            <a:chExt cx="1239282" cy="2634281"/>
          </a:xfrm>
        </p:grpSpPr>
        <p:sp>
          <p:nvSpPr>
            <p:cNvPr id="1560" name="Google Shape;1560;p40"/>
            <p:cNvSpPr/>
            <p:nvPr/>
          </p:nvSpPr>
          <p:spPr>
            <a:xfrm>
              <a:off x="957852" y="3292724"/>
              <a:ext cx="584273" cy="1345435"/>
            </a:xfrm>
            <a:custGeom>
              <a:avLst/>
              <a:gdLst/>
              <a:ahLst/>
              <a:cxnLst/>
              <a:rect l="l" t="t" r="r" b="b"/>
              <a:pathLst>
                <a:path w="18213" h="41940" extrusionOk="0">
                  <a:moveTo>
                    <a:pt x="10978" y="1"/>
                  </a:moveTo>
                  <a:cubicBezTo>
                    <a:pt x="10710" y="419"/>
                    <a:pt x="0" y="40753"/>
                    <a:pt x="0" y="40753"/>
                  </a:cubicBezTo>
                  <a:lnTo>
                    <a:pt x="3776" y="41939"/>
                  </a:lnTo>
                  <a:lnTo>
                    <a:pt x="18213" y="3576"/>
                  </a:lnTo>
                  <a:lnTo>
                    <a:pt x="10978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936936" y="4573261"/>
              <a:ext cx="154946" cy="96497"/>
            </a:xfrm>
            <a:custGeom>
              <a:avLst/>
              <a:gdLst/>
              <a:ahLst/>
              <a:cxnLst/>
              <a:rect l="l" t="t" r="r" b="b"/>
              <a:pathLst>
                <a:path w="4830" h="3008" extrusionOk="0">
                  <a:moveTo>
                    <a:pt x="686" y="0"/>
                  </a:moveTo>
                  <a:lnTo>
                    <a:pt x="1" y="3008"/>
                  </a:lnTo>
                  <a:lnTo>
                    <a:pt x="4629" y="3008"/>
                  </a:lnTo>
                  <a:lnTo>
                    <a:pt x="4829" y="1053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936936" y="4652050"/>
              <a:ext cx="149589" cy="17708"/>
            </a:xfrm>
            <a:custGeom>
              <a:avLst/>
              <a:gdLst/>
              <a:ahLst/>
              <a:cxnLst/>
              <a:rect l="l" t="t" r="r" b="b"/>
              <a:pathLst>
                <a:path w="4663" h="552" extrusionOk="0">
                  <a:moveTo>
                    <a:pt x="84" y="0"/>
                  </a:moveTo>
                  <a:lnTo>
                    <a:pt x="1" y="502"/>
                  </a:lnTo>
                  <a:lnTo>
                    <a:pt x="1" y="552"/>
                  </a:lnTo>
                  <a:lnTo>
                    <a:pt x="4629" y="552"/>
                  </a:lnTo>
                  <a:lnTo>
                    <a:pt x="4662" y="11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1095058" y="2900385"/>
              <a:ext cx="272872" cy="352752"/>
            </a:xfrm>
            <a:custGeom>
              <a:avLst/>
              <a:gdLst/>
              <a:ahLst/>
              <a:cxnLst/>
              <a:rect l="l" t="t" r="r" b="b"/>
              <a:pathLst>
                <a:path w="8506" h="10996" extrusionOk="0">
                  <a:moveTo>
                    <a:pt x="3008" y="0"/>
                  </a:moveTo>
                  <a:cubicBezTo>
                    <a:pt x="3008" y="151"/>
                    <a:pt x="1" y="4612"/>
                    <a:pt x="418" y="5497"/>
                  </a:cubicBezTo>
                  <a:cubicBezTo>
                    <a:pt x="986" y="6734"/>
                    <a:pt x="4896" y="9207"/>
                    <a:pt x="6500" y="10176"/>
                  </a:cubicBezTo>
                  <a:cubicBezTo>
                    <a:pt x="6066" y="10242"/>
                    <a:pt x="5631" y="10326"/>
                    <a:pt x="5214" y="10443"/>
                  </a:cubicBezTo>
                  <a:cubicBezTo>
                    <a:pt x="4796" y="10577"/>
                    <a:pt x="6133" y="10928"/>
                    <a:pt x="6450" y="10994"/>
                  </a:cubicBezTo>
                  <a:cubicBezTo>
                    <a:pt x="6455" y="10995"/>
                    <a:pt x="6459" y="10995"/>
                    <a:pt x="6464" y="10995"/>
                  </a:cubicBezTo>
                  <a:cubicBezTo>
                    <a:pt x="6588" y="10995"/>
                    <a:pt x="6845" y="10800"/>
                    <a:pt x="7102" y="10543"/>
                  </a:cubicBezTo>
                  <a:lnTo>
                    <a:pt x="7185" y="10593"/>
                  </a:lnTo>
                  <a:lnTo>
                    <a:pt x="7269" y="10393"/>
                  </a:lnTo>
                  <a:cubicBezTo>
                    <a:pt x="7570" y="10092"/>
                    <a:pt x="7837" y="9775"/>
                    <a:pt x="8088" y="9424"/>
                  </a:cubicBezTo>
                  <a:cubicBezTo>
                    <a:pt x="8154" y="9324"/>
                    <a:pt x="8154" y="8856"/>
                    <a:pt x="8121" y="8354"/>
                  </a:cubicBezTo>
                  <a:lnTo>
                    <a:pt x="8505" y="7469"/>
                  </a:lnTo>
                  <a:lnTo>
                    <a:pt x="8037" y="7085"/>
                  </a:lnTo>
                  <a:cubicBezTo>
                    <a:pt x="8037" y="7051"/>
                    <a:pt x="8037" y="7034"/>
                    <a:pt x="8037" y="7034"/>
                  </a:cubicBezTo>
                  <a:lnTo>
                    <a:pt x="8004" y="7068"/>
                  </a:lnTo>
                  <a:lnTo>
                    <a:pt x="4896" y="4562"/>
                  </a:lnTo>
                  <a:lnTo>
                    <a:pt x="6233" y="2356"/>
                  </a:lnTo>
                  <a:lnTo>
                    <a:pt x="3008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1677182" y="2846234"/>
              <a:ext cx="288399" cy="371615"/>
            </a:xfrm>
            <a:custGeom>
              <a:avLst/>
              <a:gdLst/>
              <a:ahLst/>
              <a:cxnLst/>
              <a:rect l="l" t="t" r="r" b="b"/>
              <a:pathLst>
                <a:path w="8990" h="11584" extrusionOk="0">
                  <a:moveTo>
                    <a:pt x="3609" y="1"/>
                  </a:moveTo>
                  <a:lnTo>
                    <a:pt x="618" y="2574"/>
                  </a:lnTo>
                  <a:lnTo>
                    <a:pt x="4060" y="5381"/>
                  </a:lnTo>
                  <a:lnTo>
                    <a:pt x="501" y="7653"/>
                  </a:lnTo>
                  <a:lnTo>
                    <a:pt x="485" y="7636"/>
                  </a:lnTo>
                  <a:cubicBezTo>
                    <a:pt x="485" y="7636"/>
                    <a:pt x="468" y="7653"/>
                    <a:pt x="468" y="7687"/>
                  </a:cubicBezTo>
                  <a:lnTo>
                    <a:pt x="0" y="8054"/>
                  </a:lnTo>
                  <a:lnTo>
                    <a:pt x="384" y="8956"/>
                  </a:lnTo>
                  <a:cubicBezTo>
                    <a:pt x="351" y="9458"/>
                    <a:pt x="351" y="9925"/>
                    <a:pt x="418" y="10026"/>
                  </a:cubicBezTo>
                  <a:cubicBezTo>
                    <a:pt x="668" y="10360"/>
                    <a:pt x="953" y="10677"/>
                    <a:pt x="1237" y="10978"/>
                  </a:cubicBezTo>
                  <a:lnTo>
                    <a:pt x="1320" y="11195"/>
                  </a:lnTo>
                  <a:lnTo>
                    <a:pt x="1404" y="11145"/>
                  </a:lnTo>
                  <a:cubicBezTo>
                    <a:pt x="1651" y="11393"/>
                    <a:pt x="1899" y="11583"/>
                    <a:pt x="2027" y="11583"/>
                  </a:cubicBezTo>
                  <a:cubicBezTo>
                    <a:pt x="2037" y="11583"/>
                    <a:pt x="2047" y="11582"/>
                    <a:pt x="2055" y="11580"/>
                  </a:cubicBezTo>
                  <a:cubicBezTo>
                    <a:pt x="2373" y="11513"/>
                    <a:pt x="3709" y="11162"/>
                    <a:pt x="3308" y="11028"/>
                  </a:cubicBezTo>
                  <a:cubicBezTo>
                    <a:pt x="2874" y="10911"/>
                    <a:pt x="2440" y="10828"/>
                    <a:pt x="2005" y="10778"/>
                  </a:cubicBezTo>
                  <a:cubicBezTo>
                    <a:pt x="3609" y="9792"/>
                    <a:pt x="7603" y="7352"/>
                    <a:pt x="8104" y="6083"/>
                  </a:cubicBezTo>
                  <a:cubicBezTo>
                    <a:pt x="8989" y="3760"/>
                    <a:pt x="5898" y="1638"/>
                    <a:pt x="360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1429011" y="2342899"/>
              <a:ext cx="214968" cy="423135"/>
            </a:xfrm>
            <a:custGeom>
              <a:avLst/>
              <a:gdLst/>
              <a:ahLst/>
              <a:cxnLst/>
              <a:rect l="l" t="t" r="r" b="b"/>
              <a:pathLst>
                <a:path w="6701" h="13190" extrusionOk="0">
                  <a:moveTo>
                    <a:pt x="3818" y="1"/>
                  </a:moveTo>
                  <a:cubicBezTo>
                    <a:pt x="2578" y="1"/>
                    <a:pt x="1344" y="365"/>
                    <a:pt x="284" y="1087"/>
                  </a:cubicBezTo>
                  <a:lnTo>
                    <a:pt x="0" y="1271"/>
                  </a:lnTo>
                  <a:lnTo>
                    <a:pt x="100" y="10996"/>
                  </a:lnTo>
                  <a:cubicBezTo>
                    <a:pt x="117" y="12148"/>
                    <a:pt x="1003" y="13084"/>
                    <a:pt x="2155" y="13184"/>
                  </a:cubicBezTo>
                  <a:cubicBezTo>
                    <a:pt x="2207" y="13188"/>
                    <a:pt x="2258" y="13189"/>
                    <a:pt x="2308" y="13189"/>
                  </a:cubicBezTo>
                  <a:cubicBezTo>
                    <a:pt x="3494" y="13189"/>
                    <a:pt x="4480" y="12264"/>
                    <a:pt x="4528" y="11062"/>
                  </a:cubicBezTo>
                  <a:cubicBezTo>
                    <a:pt x="4578" y="9843"/>
                    <a:pt x="4612" y="8640"/>
                    <a:pt x="4612" y="8640"/>
                  </a:cubicBezTo>
                  <a:cubicBezTo>
                    <a:pt x="4612" y="8640"/>
                    <a:pt x="6450" y="8456"/>
                    <a:pt x="6567" y="6651"/>
                  </a:cubicBezTo>
                  <a:cubicBezTo>
                    <a:pt x="6700" y="4847"/>
                    <a:pt x="6650" y="670"/>
                    <a:pt x="6650" y="670"/>
                  </a:cubicBezTo>
                  <a:cubicBezTo>
                    <a:pt x="5756" y="223"/>
                    <a:pt x="4785" y="1"/>
                    <a:pt x="381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1388269" y="2287625"/>
              <a:ext cx="355382" cy="363948"/>
            </a:xfrm>
            <a:custGeom>
              <a:avLst/>
              <a:gdLst/>
              <a:ahLst/>
              <a:cxnLst/>
              <a:rect l="l" t="t" r="r" b="b"/>
              <a:pathLst>
                <a:path w="11078" h="11345" extrusionOk="0">
                  <a:moveTo>
                    <a:pt x="4144" y="0"/>
                  </a:moveTo>
                  <a:cubicBezTo>
                    <a:pt x="3876" y="0"/>
                    <a:pt x="3609" y="17"/>
                    <a:pt x="3342" y="54"/>
                  </a:cubicBezTo>
                  <a:cubicBezTo>
                    <a:pt x="3317" y="53"/>
                    <a:pt x="3293" y="52"/>
                    <a:pt x="3268" y="52"/>
                  </a:cubicBezTo>
                  <a:cubicBezTo>
                    <a:pt x="2194" y="52"/>
                    <a:pt x="1225" y="758"/>
                    <a:pt x="735" y="1624"/>
                  </a:cubicBezTo>
                  <a:cubicBezTo>
                    <a:pt x="217" y="2510"/>
                    <a:pt x="100" y="3529"/>
                    <a:pt x="67" y="4531"/>
                  </a:cubicBezTo>
                  <a:cubicBezTo>
                    <a:pt x="0" y="6486"/>
                    <a:pt x="50" y="8441"/>
                    <a:pt x="201" y="10396"/>
                  </a:cubicBezTo>
                  <a:cubicBezTo>
                    <a:pt x="184" y="10546"/>
                    <a:pt x="234" y="10697"/>
                    <a:pt x="318" y="10814"/>
                  </a:cubicBezTo>
                  <a:cubicBezTo>
                    <a:pt x="451" y="10931"/>
                    <a:pt x="618" y="10981"/>
                    <a:pt x="802" y="10998"/>
                  </a:cubicBezTo>
                  <a:cubicBezTo>
                    <a:pt x="2504" y="11227"/>
                    <a:pt x="4214" y="11344"/>
                    <a:pt x="5925" y="11344"/>
                  </a:cubicBezTo>
                  <a:cubicBezTo>
                    <a:pt x="7573" y="11344"/>
                    <a:pt x="9221" y="11236"/>
                    <a:pt x="10861" y="11014"/>
                  </a:cubicBezTo>
                  <a:cubicBezTo>
                    <a:pt x="11078" y="10613"/>
                    <a:pt x="10777" y="10129"/>
                    <a:pt x="10426" y="9828"/>
                  </a:cubicBezTo>
                  <a:cubicBezTo>
                    <a:pt x="10059" y="9527"/>
                    <a:pt x="9624" y="9243"/>
                    <a:pt x="9491" y="8809"/>
                  </a:cubicBezTo>
                  <a:cubicBezTo>
                    <a:pt x="9290" y="8140"/>
                    <a:pt x="9959" y="7422"/>
                    <a:pt x="9708" y="6754"/>
                  </a:cubicBezTo>
                  <a:cubicBezTo>
                    <a:pt x="9507" y="6269"/>
                    <a:pt x="8856" y="6018"/>
                    <a:pt x="8622" y="5534"/>
                  </a:cubicBezTo>
                  <a:cubicBezTo>
                    <a:pt x="8238" y="4732"/>
                    <a:pt x="9240" y="3746"/>
                    <a:pt x="8789" y="2961"/>
                  </a:cubicBezTo>
                  <a:cubicBezTo>
                    <a:pt x="8572" y="2543"/>
                    <a:pt x="8020" y="2359"/>
                    <a:pt x="7686" y="2025"/>
                  </a:cubicBezTo>
                  <a:cubicBezTo>
                    <a:pt x="7385" y="1708"/>
                    <a:pt x="7268" y="1307"/>
                    <a:pt x="7001" y="973"/>
                  </a:cubicBezTo>
                  <a:cubicBezTo>
                    <a:pt x="6600" y="455"/>
                    <a:pt x="5898" y="171"/>
                    <a:pt x="5197" y="87"/>
                  </a:cubicBezTo>
                  <a:cubicBezTo>
                    <a:pt x="4846" y="30"/>
                    <a:pt x="4495" y="0"/>
                    <a:pt x="41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1299279" y="2355795"/>
              <a:ext cx="197292" cy="288399"/>
            </a:xfrm>
            <a:custGeom>
              <a:avLst/>
              <a:gdLst/>
              <a:ahLst/>
              <a:cxnLst/>
              <a:rect l="l" t="t" r="r" b="b"/>
              <a:pathLst>
                <a:path w="6150" h="8990" extrusionOk="0">
                  <a:moveTo>
                    <a:pt x="3543" y="0"/>
                  </a:moveTo>
                  <a:cubicBezTo>
                    <a:pt x="3075" y="218"/>
                    <a:pt x="2874" y="786"/>
                    <a:pt x="2791" y="1287"/>
                  </a:cubicBezTo>
                  <a:cubicBezTo>
                    <a:pt x="2724" y="1805"/>
                    <a:pt x="2741" y="2356"/>
                    <a:pt x="2540" y="2824"/>
                  </a:cubicBezTo>
                  <a:cubicBezTo>
                    <a:pt x="2306" y="3325"/>
                    <a:pt x="1822" y="3710"/>
                    <a:pt x="1705" y="4244"/>
                  </a:cubicBezTo>
                  <a:cubicBezTo>
                    <a:pt x="1538" y="4946"/>
                    <a:pt x="2006" y="5782"/>
                    <a:pt x="1588" y="6366"/>
                  </a:cubicBezTo>
                  <a:cubicBezTo>
                    <a:pt x="1321" y="6751"/>
                    <a:pt x="786" y="6834"/>
                    <a:pt x="452" y="7168"/>
                  </a:cubicBezTo>
                  <a:cubicBezTo>
                    <a:pt x="1" y="7619"/>
                    <a:pt x="34" y="8355"/>
                    <a:pt x="118" y="8990"/>
                  </a:cubicBezTo>
                  <a:lnTo>
                    <a:pt x="6149" y="8939"/>
                  </a:lnTo>
                  <a:lnTo>
                    <a:pt x="354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1422563" y="2247814"/>
              <a:ext cx="102399" cy="91396"/>
            </a:xfrm>
            <a:custGeom>
              <a:avLst/>
              <a:gdLst/>
              <a:ahLst/>
              <a:cxnLst/>
              <a:rect l="l" t="t" r="r" b="b"/>
              <a:pathLst>
                <a:path w="3192" h="2849" extrusionOk="0">
                  <a:moveTo>
                    <a:pt x="1727" y="1"/>
                  </a:moveTo>
                  <a:cubicBezTo>
                    <a:pt x="1072" y="1"/>
                    <a:pt x="478" y="374"/>
                    <a:pt x="184" y="977"/>
                  </a:cubicBezTo>
                  <a:cubicBezTo>
                    <a:pt x="34" y="1261"/>
                    <a:pt x="1" y="1595"/>
                    <a:pt x="84" y="1896"/>
                  </a:cubicBezTo>
                  <a:cubicBezTo>
                    <a:pt x="201" y="2214"/>
                    <a:pt x="418" y="2464"/>
                    <a:pt x="702" y="2598"/>
                  </a:cubicBezTo>
                  <a:cubicBezTo>
                    <a:pt x="995" y="2765"/>
                    <a:pt x="1321" y="2848"/>
                    <a:pt x="1646" y="2848"/>
                  </a:cubicBezTo>
                  <a:cubicBezTo>
                    <a:pt x="1972" y="2848"/>
                    <a:pt x="2298" y="2765"/>
                    <a:pt x="2590" y="2598"/>
                  </a:cubicBezTo>
                  <a:lnTo>
                    <a:pt x="2590" y="2598"/>
                  </a:lnTo>
                  <a:lnTo>
                    <a:pt x="2311" y="2650"/>
                  </a:lnTo>
                  <a:lnTo>
                    <a:pt x="2311" y="2650"/>
                  </a:lnTo>
                  <a:cubicBezTo>
                    <a:pt x="2827" y="2463"/>
                    <a:pt x="3192" y="1979"/>
                    <a:pt x="3192" y="1412"/>
                  </a:cubicBezTo>
                  <a:cubicBezTo>
                    <a:pt x="3158" y="693"/>
                    <a:pt x="2607" y="108"/>
                    <a:pt x="1889" y="8"/>
                  </a:cubicBezTo>
                  <a:cubicBezTo>
                    <a:pt x="1835" y="3"/>
                    <a:pt x="1781" y="1"/>
                    <a:pt x="17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1443992" y="2297891"/>
              <a:ext cx="77762" cy="45874"/>
            </a:xfrm>
            <a:custGeom>
              <a:avLst/>
              <a:gdLst/>
              <a:ahLst/>
              <a:cxnLst/>
              <a:rect l="l" t="t" r="r" b="b"/>
              <a:pathLst>
                <a:path w="2424" h="1430" extrusionOk="0">
                  <a:moveTo>
                    <a:pt x="2390" y="1"/>
                  </a:moveTo>
                  <a:cubicBezTo>
                    <a:pt x="2374" y="1"/>
                    <a:pt x="2357" y="168"/>
                    <a:pt x="2223" y="419"/>
                  </a:cubicBezTo>
                  <a:cubicBezTo>
                    <a:pt x="1964" y="978"/>
                    <a:pt x="1414" y="1304"/>
                    <a:pt x="830" y="1304"/>
                  </a:cubicBezTo>
                  <a:cubicBezTo>
                    <a:pt x="699" y="1304"/>
                    <a:pt x="567" y="1288"/>
                    <a:pt x="435" y="1254"/>
                  </a:cubicBezTo>
                  <a:cubicBezTo>
                    <a:pt x="204" y="1182"/>
                    <a:pt x="60" y="1097"/>
                    <a:pt x="15" y="1097"/>
                  </a:cubicBezTo>
                  <a:cubicBezTo>
                    <a:pt x="8" y="1097"/>
                    <a:pt x="3" y="1099"/>
                    <a:pt x="1" y="1104"/>
                  </a:cubicBezTo>
                  <a:cubicBezTo>
                    <a:pt x="101" y="1221"/>
                    <a:pt x="252" y="1304"/>
                    <a:pt x="402" y="1338"/>
                  </a:cubicBezTo>
                  <a:cubicBezTo>
                    <a:pt x="570" y="1400"/>
                    <a:pt x="743" y="1429"/>
                    <a:pt x="912" y="1429"/>
                  </a:cubicBezTo>
                  <a:cubicBezTo>
                    <a:pt x="1517" y="1429"/>
                    <a:pt x="2089" y="1056"/>
                    <a:pt x="2323" y="469"/>
                  </a:cubicBezTo>
                  <a:cubicBezTo>
                    <a:pt x="2390" y="318"/>
                    <a:pt x="2424" y="151"/>
                    <a:pt x="24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1180808" y="2674189"/>
              <a:ext cx="660399" cy="726837"/>
            </a:xfrm>
            <a:custGeom>
              <a:avLst/>
              <a:gdLst/>
              <a:ahLst/>
              <a:cxnLst/>
              <a:rect l="l" t="t" r="r" b="b"/>
              <a:pathLst>
                <a:path w="20586" h="22657" extrusionOk="0">
                  <a:moveTo>
                    <a:pt x="7186" y="0"/>
                  </a:moveTo>
                  <a:cubicBezTo>
                    <a:pt x="5966" y="17"/>
                    <a:pt x="4796" y="451"/>
                    <a:pt x="3861" y="1220"/>
                  </a:cubicBezTo>
                  <a:cubicBezTo>
                    <a:pt x="3593" y="1437"/>
                    <a:pt x="1455" y="4278"/>
                    <a:pt x="1" y="7101"/>
                  </a:cubicBezTo>
                  <a:lnTo>
                    <a:pt x="4496" y="10343"/>
                  </a:lnTo>
                  <a:lnTo>
                    <a:pt x="5231" y="9040"/>
                  </a:lnTo>
                  <a:lnTo>
                    <a:pt x="5231" y="9123"/>
                  </a:lnTo>
                  <a:cubicBezTo>
                    <a:pt x="5298" y="9574"/>
                    <a:pt x="5448" y="10326"/>
                    <a:pt x="5548" y="10777"/>
                  </a:cubicBezTo>
                  <a:cubicBezTo>
                    <a:pt x="5899" y="12214"/>
                    <a:pt x="6083" y="14085"/>
                    <a:pt x="5348" y="15339"/>
                  </a:cubicBezTo>
                  <a:cubicBezTo>
                    <a:pt x="3727" y="18079"/>
                    <a:pt x="3526" y="22239"/>
                    <a:pt x="3526" y="22239"/>
                  </a:cubicBezTo>
                  <a:lnTo>
                    <a:pt x="17862" y="22657"/>
                  </a:lnTo>
                  <a:cubicBezTo>
                    <a:pt x="18046" y="20669"/>
                    <a:pt x="17729" y="18664"/>
                    <a:pt x="16927" y="16826"/>
                  </a:cubicBezTo>
                  <a:cubicBezTo>
                    <a:pt x="16927" y="16826"/>
                    <a:pt x="14955" y="11980"/>
                    <a:pt x="14972" y="11897"/>
                  </a:cubicBezTo>
                  <a:lnTo>
                    <a:pt x="14872" y="10059"/>
                  </a:lnTo>
                  <a:lnTo>
                    <a:pt x="15356" y="7686"/>
                  </a:lnTo>
                  <a:lnTo>
                    <a:pt x="16860" y="9290"/>
                  </a:lnTo>
                  <a:lnTo>
                    <a:pt x="20586" y="5514"/>
                  </a:lnTo>
                  <a:cubicBezTo>
                    <a:pt x="19266" y="4545"/>
                    <a:pt x="18013" y="3225"/>
                    <a:pt x="16877" y="2139"/>
                  </a:cubicBezTo>
                  <a:cubicBezTo>
                    <a:pt x="15540" y="852"/>
                    <a:pt x="14320" y="284"/>
                    <a:pt x="13635" y="234"/>
                  </a:cubicBezTo>
                  <a:cubicBezTo>
                    <a:pt x="13368" y="134"/>
                    <a:pt x="13067" y="84"/>
                    <a:pt x="12766" y="50"/>
                  </a:cubicBezTo>
                  <a:lnTo>
                    <a:pt x="7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1226393" y="2679547"/>
              <a:ext cx="222475" cy="191903"/>
            </a:xfrm>
            <a:custGeom>
              <a:avLst/>
              <a:gdLst/>
              <a:ahLst/>
              <a:cxnLst/>
              <a:rect l="l" t="t" r="r" b="b"/>
              <a:pathLst>
                <a:path w="6935" h="5982" extrusionOk="0">
                  <a:moveTo>
                    <a:pt x="6132" y="0"/>
                  </a:moveTo>
                  <a:cubicBezTo>
                    <a:pt x="6132" y="17"/>
                    <a:pt x="6233" y="134"/>
                    <a:pt x="6400" y="368"/>
                  </a:cubicBezTo>
                  <a:cubicBezTo>
                    <a:pt x="6617" y="719"/>
                    <a:pt x="6750" y="1103"/>
                    <a:pt x="6801" y="1521"/>
                  </a:cubicBezTo>
                  <a:cubicBezTo>
                    <a:pt x="6834" y="1788"/>
                    <a:pt x="6801" y="2072"/>
                    <a:pt x="6717" y="2340"/>
                  </a:cubicBezTo>
                  <a:cubicBezTo>
                    <a:pt x="6634" y="2640"/>
                    <a:pt x="6466" y="2924"/>
                    <a:pt x="6249" y="3142"/>
                  </a:cubicBezTo>
                  <a:cubicBezTo>
                    <a:pt x="5999" y="3409"/>
                    <a:pt x="5698" y="3576"/>
                    <a:pt x="5347" y="3643"/>
                  </a:cubicBezTo>
                  <a:cubicBezTo>
                    <a:pt x="5204" y="3677"/>
                    <a:pt x="5052" y="3683"/>
                    <a:pt x="4895" y="3683"/>
                  </a:cubicBezTo>
                  <a:cubicBezTo>
                    <a:pt x="4805" y="3683"/>
                    <a:pt x="4713" y="3681"/>
                    <a:pt x="4620" y="3681"/>
                  </a:cubicBezTo>
                  <a:cubicBezTo>
                    <a:pt x="4480" y="3681"/>
                    <a:pt x="4337" y="3686"/>
                    <a:pt x="4194" y="3710"/>
                  </a:cubicBezTo>
                  <a:cubicBezTo>
                    <a:pt x="3977" y="3726"/>
                    <a:pt x="3776" y="3827"/>
                    <a:pt x="3626" y="3960"/>
                  </a:cubicBezTo>
                  <a:cubicBezTo>
                    <a:pt x="3476" y="4094"/>
                    <a:pt x="3342" y="4244"/>
                    <a:pt x="3258" y="4428"/>
                  </a:cubicBezTo>
                  <a:cubicBezTo>
                    <a:pt x="3075" y="4779"/>
                    <a:pt x="2974" y="5130"/>
                    <a:pt x="2791" y="5397"/>
                  </a:cubicBezTo>
                  <a:cubicBezTo>
                    <a:pt x="2707" y="5548"/>
                    <a:pt x="2590" y="5664"/>
                    <a:pt x="2473" y="5748"/>
                  </a:cubicBezTo>
                  <a:cubicBezTo>
                    <a:pt x="2339" y="5815"/>
                    <a:pt x="2189" y="5865"/>
                    <a:pt x="2039" y="5865"/>
                  </a:cubicBezTo>
                  <a:cubicBezTo>
                    <a:pt x="1771" y="5848"/>
                    <a:pt x="1487" y="5781"/>
                    <a:pt x="1253" y="5648"/>
                  </a:cubicBezTo>
                  <a:cubicBezTo>
                    <a:pt x="886" y="5464"/>
                    <a:pt x="552" y="5213"/>
                    <a:pt x="284" y="4913"/>
                  </a:cubicBezTo>
                  <a:cubicBezTo>
                    <a:pt x="94" y="4706"/>
                    <a:pt x="9" y="4560"/>
                    <a:pt x="1" y="4560"/>
                  </a:cubicBezTo>
                  <a:cubicBezTo>
                    <a:pt x="0" y="4560"/>
                    <a:pt x="0" y="4561"/>
                    <a:pt x="0" y="4562"/>
                  </a:cubicBezTo>
                  <a:cubicBezTo>
                    <a:pt x="0" y="4595"/>
                    <a:pt x="17" y="4629"/>
                    <a:pt x="50" y="4662"/>
                  </a:cubicBezTo>
                  <a:cubicBezTo>
                    <a:pt x="100" y="4762"/>
                    <a:pt x="167" y="4862"/>
                    <a:pt x="234" y="4946"/>
                  </a:cubicBezTo>
                  <a:cubicBezTo>
                    <a:pt x="501" y="5263"/>
                    <a:pt x="836" y="5531"/>
                    <a:pt x="1203" y="5731"/>
                  </a:cubicBezTo>
                  <a:cubicBezTo>
                    <a:pt x="1454" y="5882"/>
                    <a:pt x="1755" y="5965"/>
                    <a:pt x="2039" y="5982"/>
                  </a:cubicBezTo>
                  <a:cubicBezTo>
                    <a:pt x="2206" y="5982"/>
                    <a:pt x="2373" y="5932"/>
                    <a:pt x="2523" y="5848"/>
                  </a:cubicBezTo>
                  <a:cubicBezTo>
                    <a:pt x="2674" y="5765"/>
                    <a:pt x="2807" y="5631"/>
                    <a:pt x="2908" y="5481"/>
                  </a:cubicBezTo>
                  <a:cubicBezTo>
                    <a:pt x="3108" y="5180"/>
                    <a:pt x="3208" y="4829"/>
                    <a:pt x="3375" y="4495"/>
                  </a:cubicBezTo>
                  <a:cubicBezTo>
                    <a:pt x="3459" y="4328"/>
                    <a:pt x="3576" y="4177"/>
                    <a:pt x="3710" y="4060"/>
                  </a:cubicBezTo>
                  <a:cubicBezTo>
                    <a:pt x="3860" y="3944"/>
                    <a:pt x="4027" y="3877"/>
                    <a:pt x="4211" y="3843"/>
                  </a:cubicBezTo>
                  <a:cubicBezTo>
                    <a:pt x="4355" y="3824"/>
                    <a:pt x="4499" y="3822"/>
                    <a:pt x="4644" y="3822"/>
                  </a:cubicBezTo>
                  <a:cubicBezTo>
                    <a:pt x="4692" y="3822"/>
                    <a:pt x="4741" y="3822"/>
                    <a:pt x="4789" y="3822"/>
                  </a:cubicBezTo>
                  <a:cubicBezTo>
                    <a:pt x="4984" y="3822"/>
                    <a:pt x="5180" y="3818"/>
                    <a:pt x="5380" y="3776"/>
                  </a:cubicBezTo>
                  <a:cubicBezTo>
                    <a:pt x="5748" y="3710"/>
                    <a:pt x="6082" y="3509"/>
                    <a:pt x="6349" y="3242"/>
                  </a:cubicBezTo>
                  <a:cubicBezTo>
                    <a:pt x="6583" y="2991"/>
                    <a:pt x="6750" y="2690"/>
                    <a:pt x="6834" y="2373"/>
                  </a:cubicBezTo>
                  <a:cubicBezTo>
                    <a:pt x="6918" y="2089"/>
                    <a:pt x="6934" y="1788"/>
                    <a:pt x="6901" y="1504"/>
                  </a:cubicBezTo>
                  <a:cubicBezTo>
                    <a:pt x="6834" y="1086"/>
                    <a:pt x="6684" y="685"/>
                    <a:pt x="6433" y="351"/>
                  </a:cubicBezTo>
                  <a:cubicBezTo>
                    <a:pt x="6383" y="251"/>
                    <a:pt x="6299" y="167"/>
                    <a:pt x="6233" y="84"/>
                  </a:cubicBezTo>
                  <a:cubicBezTo>
                    <a:pt x="6166" y="17"/>
                    <a:pt x="6149" y="0"/>
                    <a:pt x="613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1412393" y="2877865"/>
              <a:ext cx="69164" cy="68298"/>
            </a:xfrm>
            <a:custGeom>
              <a:avLst/>
              <a:gdLst/>
              <a:ahLst/>
              <a:cxnLst/>
              <a:rect l="l" t="t" r="r" b="b"/>
              <a:pathLst>
                <a:path w="2156" h="2129" extrusionOk="0">
                  <a:moveTo>
                    <a:pt x="1069" y="0"/>
                  </a:moveTo>
                  <a:cubicBezTo>
                    <a:pt x="986" y="0"/>
                    <a:pt x="902" y="17"/>
                    <a:pt x="819" y="67"/>
                  </a:cubicBezTo>
                  <a:cubicBezTo>
                    <a:pt x="819" y="67"/>
                    <a:pt x="863" y="60"/>
                    <a:pt x="938" y="60"/>
                  </a:cubicBezTo>
                  <a:cubicBezTo>
                    <a:pt x="975" y="60"/>
                    <a:pt x="1019" y="62"/>
                    <a:pt x="1069" y="67"/>
                  </a:cubicBezTo>
                  <a:cubicBezTo>
                    <a:pt x="1287" y="84"/>
                    <a:pt x="1487" y="168"/>
                    <a:pt x="1654" y="301"/>
                  </a:cubicBezTo>
                  <a:cubicBezTo>
                    <a:pt x="1905" y="502"/>
                    <a:pt x="2039" y="819"/>
                    <a:pt x="2005" y="1137"/>
                  </a:cubicBezTo>
                  <a:cubicBezTo>
                    <a:pt x="1954" y="1667"/>
                    <a:pt x="1512" y="1979"/>
                    <a:pt x="1064" y="1979"/>
                  </a:cubicBezTo>
                  <a:cubicBezTo>
                    <a:pt x="778" y="1979"/>
                    <a:pt x="490" y="1851"/>
                    <a:pt x="301" y="1571"/>
                  </a:cubicBezTo>
                  <a:cubicBezTo>
                    <a:pt x="100" y="1320"/>
                    <a:pt x="67" y="970"/>
                    <a:pt x="201" y="685"/>
                  </a:cubicBezTo>
                  <a:cubicBezTo>
                    <a:pt x="267" y="485"/>
                    <a:pt x="418" y="301"/>
                    <a:pt x="602" y="184"/>
                  </a:cubicBezTo>
                  <a:cubicBezTo>
                    <a:pt x="719" y="101"/>
                    <a:pt x="802" y="84"/>
                    <a:pt x="802" y="67"/>
                  </a:cubicBezTo>
                  <a:cubicBezTo>
                    <a:pt x="719" y="67"/>
                    <a:pt x="635" y="101"/>
                    <a:pt x="568" y="134"/>
                  </a:cubicBezTo>
                  <a:cubicBezTo>
                    <a:pt x="368" y="251"/>
                    <a:pt x="201" y="435"/>
                    <a:pt x="100" y="635"/>
                  </a:cubicBezTo>
                  <a:cubicBezTo>
                    <a:pt x="34" y="786"/>
                    <a:pt x="0" y="953"/>
                    <a:pt x="0" y="1120"/>
                  </a:cubicBezTo>
                  <a:cubicBezTo>
                    <a:pt x="17" y="1304"/>
                    <a:pt x="84" y="1487"/>
                    <a:pt x="184" y="1655"/>
                  </a:cubicBezTo>
                  <a:cubicBezTo>
                    <a:pt x="405" y="1980"/>
                    <a:pt x="738" y="2128"/>
                    <a:pt x="1066" y="2128"/>
                  </a:cubicBezTo>
                  <a:cubicBezTo>
                    <a:pt x="1580" y="2128"/>
                    <a:pt x="2081" y="1765"/>
                    <a:pt x="2122" y="1153"/>
                  </a:cubicBezTo>
                  <a:cubicBezTo>
                    <a:pt x="2155" y="953"/>
                    <a:pt x="2122" y="769"/>
                    <a:pt x="2039" y="585"/>
                  </a:cubicBezTo>
                  <a:cubicBezTo>
                    <a:pt x="1955" y="452"/>
                    <a:pt x="1855" y="318"/>
                    <a:pt x="1721" y="218"/>
                  </a:cubicBezTo>
                  <a:cubicBezTo>
                    <a:pt x="1537" y="84"/>
                    <a:pt x="1303" y="0"/>
                    <a:pt x="106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1525475" y="2681696"/>
              <a:ext cx="237488" cy="133036"/>
            </a:xfrm>
            <a:custGeom>
              <a:avLst/>
              <a:gdLst/>
              <a:ahLst/>
              <a:cxnLst/>
              <a:rect l="l" t="t" r="r" b="b"/>
              <a:pathLst>
                <a:path w="7403" h="4147" extrusionOk="0">
                  <a:moveTo>
                    <a:pt x="318" y="0"/>
                  </a:moveTo>
                  <a:cubicBezTo>
                    <a:pt x="318" y="0"/>
                    <a:pt x="301" y="34"/>
                    <a:pt x="251" y="84"/>
                  </a:cubicBezTo>
                  <a:cubicBezTo>
                    <a:pt x="201" y="167"/>
                    <a:pt x="168" y="251"/>
                    <a:pt x="134" y="351"/>
                  </a:cubicBezTo>
                  <a:cubicBezTo>
                    <a:pt x="1" y="702"/>
                    <a:pt x="1" y="1069"/>
                    <a:pt x="134" y="1420"/>
                  </a:cubicBezTo>
                  <a:cubicBezTo>
                    <a:pt x="335" y="1938"/>
                    <a:pt x="803" y="2306"/>
                    <a:pt x="1354" y="2406"/>
                  </a:cubicBezTo>
                  <a:cubicBezTo>
                    <a:pt x="1433" y="2410"/>
                    <a:pt x="1513" y="2412"/>
                    <a:pt x="1592" y="2412"/>
                  </a:cubicBezTo>
                  <a:cubicBezTo>
                    <a:pt x="1829" y="2412"/>
                    <a:pt x="2064" y="2394"/>
                    <a:pt x="2290" y="2356"/>
                  </a:cubicBezTo>
                  <a:cubicBezTo>
                    <a:pt x="2343" y="2344"/>
                    <a:pt x="2398" y="2339"/>
                    <a:pt x="2454" y="2339"/>
                  </a:cubicBezTo>
                  <a:cubicBezTo>
                    <a:pt x="2556" y="2339"/>
                    <a:pt x="2660" y="2357"/>
                    <a:pt x="2758" y="2389"/>
                  </a:cubicBezTo>
                  <a:cubicBezTo>
                    <a:pt x="2891" y="2456"/>
                    <a:pt x="3025" y="2557"/>
                    <a:pt x="3125" y="2674"/>
                  </a:cubicBezTo>
                  <a:cubicBezTo>
                    <a:pt x="3326" y="2924"/>
                    <a:pt x="3459" y="3242"/>
                    <a:pt x="3676" y="3509"/>
                  </a:cubicBezTo>
                  <a:cubicBezTo>
                    <a:pt x="3894" y="3743"/>
                    <a:pt x="4161" y="3927"/>
                    <a:pt x="4478" y="4027"/>
                  </a:cubicBezTo>
                  <a:cubicBezTo>
                    <a:pt x="4731" y="4108"/>
                    <a:pt x="4991" y="4146"/>
                    <a:pt x="5251" y="4146"/>
                  </a:cubicBezTo>
                  <a:cubicBezTo>
                    <a:pt x="5525" y="4146"/>
                    <a:pt x="5800" y="4104"/>
                    <a:pt x="6066" y="4027"/>
                  </a:cubicBezTo>
                  <a:cubicBezTo>
                    <a:pt x="6400" y="3927"/>
                    <a:pt x="6734" y="3793"/>
                    <a:pt x="7052" y="3626"/>
                  </a:cubicBezTo>
                  <a:cubicBezTo>
                    <a:pt x="7169" y="3576"/>
                    <a:pt x="7286" y="3509"/>
                    <a:pt x="7402" y="3425"/>
                  </a:cubicBezTo>
                  <a:lnTo>
                    <a:pt x="7402" y="3425"/>
                  </a:lnTo>
                  <a:cubicBezTo>
                    <a:pt x="7269" y="3476"/>
                    <a:pt x="7152" y="3509"/>
                    <a:pt x="7035" y="3576"/>
                  </a:cubicBezTo>
                  <a:cubicBezTo>
                    <a:pt x="6717" y="3709"/>
                    <a:pt x="6383" y="3826"/>
                    <a:pt x="6032" y="3927"/>
                  </a:cubicBezTo>
                  <a:cubicBezTo>
                    <a:pt x="5804" y="3998"/>
                    <a:pt x="5563" y="4031"/>
                    <a:pt x="5321" y="4031"/>
                  </a:cubicBezTo>
                  <a:cubicBezTo>
                    <a:pt x="5050" y="4031"/>
                    <a:pt x="4776" y="3989"/>
                    <a:pt x="4512" y="3910"/>
                  </a:cubicBezTo>
                  <a:cubicBezTo>
                    <a:pt x="4228" y="3810"/>
                    <a:pt x="3977" y="3643"/>
                    <a:pt x="3793" y="3409"/>
                  </a:cubicBezTo>
                  <a:cubicBezTo>
                    <a:pt x="3593" y="3175"/>
                    <a:pt x="3459" y="2857"/>
                    <a:pt x="3225" y="2590"/>
                  </a:cubicBezTo>
                  <a:cubicBezTo>
                    <a:pt x="3125" y="2440"/>
                    <a:pt x="2975" y="2323"/>
                    <a:pt x="2808" y="2256"/>
                  </a:cubicBezTo>
                  <a:cubicBezTo>
                    <a:pt x="2682" y="2218"/>
                    <a:pt x="2548" y="2199"/>
                    <a:pt x="2418" y="2199"/>
                  </a:cubicBezTo>
                  <a:cubicBezTo>
                    <a:pt x="2374" y="2199"/>
                    <a:pt x="2331" y="2201"/>
                    <a:pt x="2290" y="2206"/>
                  </a:cubicBezTo>
                  <a:cubicBezTo>
                    <a:pt x="2060" y="2257"/>
                    <a:pt x="1820" y="2279"/>
                    <a:pt x="1586" y="2279"/>
                  </a:cubicBezTo>
                  <a:cubicBezTo>
                    <a:pt x="1514" y="2279"/>
                    <a:pt x="1442" y="2276"/>
                    <a:pt x="1371" y="2273"/>
                  </a:cubicBezTo>
                  <a:cubicBezTo>
                    <a:pt x="869" y="2189"/>
                    <a:pt x="435" y="1855"/>
                    <a:pt x="235" y="1387"/>
                  </a:cubicBezTo>
                  <a:cubicBezTo>
                    <a:pt x="101" y="1053"/>
                    <a:pt x="84" y="702"/>
                    <a:pt x="184" y="368"/>
                  </a:cubicBezTo>
                  <a:cubicBezTo>
                    <a:pt x="251" y="134"/>
                    <a:pt x="335" y="17"/>
                    <a:pt x="31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1502955" y="2888323"/>
              <a:ext cx="196233" cy="283876"/>
            </a:xfrm>
            <a:custGeom>
              <a:avLst/>
              <a:gdLst/>
              <a:ahLst/>
              <a:cxnLst/>
              <a:rect l="l" t="t" r="r" b="b"/>
              <a:pathLst>
                <a:path w="6117" h="8849" extrusionOk="0">
                  <a:moveTo>
                    <a:pt x="3385" y="0"/>
                  </a:moveTo>
                  <a:cubicBezTo>
                    <a:pt x="3326" y="0"/>
                    <a:pt x="3267" y="3"/>
                    <a:pt x="3209" y="9"/>
                  </a:cubicBezTo>
                  <a:cubicBezTo>
                    <a:pt x="2774" y="59"/>
                    <a:pt x="2373" y="293"/>
                    <a:pt x="2123" y="644"/>
                  </a:cubicBezTo>
                  <a:cubicBezTo>
                    <a:pt x="1989" y="861"/>
                    <a:pt x="1922" y="1095"/>
                    <a:pt x="1922" y="1345"/>
                  </a:cubicBezTo>
                  <a:cubicBezTo>
                    <a:pt x="1939" y="1596"/>
                    <a:pt x="1956" y="1847"/>
                    <a:pt x="1989" y="2097"/>
                  </a:cubicBezTo>
                  <a:cubicBezTo>
                    <a:pt x="2039" y="2331"/>
                    <a:pt x="2023" y="2598"/>
                    <a:pt x="1956" y="2832"/>
                  </a:cubicBezTo>
                  <a:cubicBezTo>
                    <a:pt x="1855" y="3066"/>
                    <a:pt x="1705" y="3283"/>
                    <a:pt x="1488" y="3451"/>
                  </a:cubicBezTo>
                  <a:cubicBezTo>
                    <a:pt x="1287" y="3618"/>
                    <a:pt x="1053" y="3768"/>
                    <a:pt x="820" y="3935"/>
                  </a:cubicBezTo>
                  <a:cubicBezTo>
                    <a:pt x="569" y="4119"/>
                    <a:pt x="368" y="4353"/>
                    <a:pt x="235" y="4620"/>
                  </a:cubicBezTo>
                  <a:cubicBezTo>
                    <a:pt x="1" y="5188"/>
                    <a:pt x="151" y="5840"/>
                    <a:pt x="602" y="6258"/>
                  </a:cubicBezTo>
                  <a:cubicBezTo>
                    <a:pt x="836" y="6441"/>
                    <a:pt x="1087" y="6542"/>
                    <a:pt x="1371" y="6592"/>
                  </a:cubicBezTo>
                  <a:cubicBezTo>
                    <a:pt x="1622" y="6608"/>
                    <a:pt x="1872" y="6692"/>
                    <a:pt x="2089" y="6792"/>
                  </a:cubicBezTo>
                  <a:cubicBezTo>
                    <a:pt x="2524" y="7060"/>
                    <a:pt x="2708" y="7527"/>
                    <a:pt x="2958" y="7895"/>
                  </a:cubicBezTo>
                  <a:cubicBezTo>
                    <a:pt x="3175" y="8279"/>
                    <a:pt x="3510" y="8563"/>
                    <a:pt x="3911" y="8730"/>
                  </a:cubicBezTo>
                  <a:cubicBezTo>
                    <a:pt x="4130" y="8807"/>
                    <a:pt x="4364" y="8848"/>
                    <a:pt x="4593" y="8848"/>
                  </a:cubicBezTo>
                  <a:cubicBezTo>
                    <a:pt x="4713" y="8848"/>
                    <a:pt x="4832" y="8837"/>
                    <a:pt x="4947" y="8814"/>
                  </a:cubicBezTo>
                  <a:cubicBezTo>
                    <a:pt x="5214" y="8747"/>
                    <a:pt x="5465" y="8630"/>
                    <a:pt x="5665" y="8480"/>
                  </a:cubicBezTo>
                  <a:cubicBezTo>
                    <a:pt x="5799" y="8380"/>
                    <a:pt x="5916" y="8263"/>
                    <a:pt x="6016" y="8129"/>
                  </a:cubicBezTo>
                  <a:cubicBezTo>
                    <a:pt x="6049" y="8096"/>
                    <a:pt x="6066" y="8062"/>
                    <a:pt x="6099" y="8012"/>
                  </a:cubicBezTo>
                  <a:cubicBezTo>
                    <a:pt x="6116" y="7995"/>
                    <a:pt x="6116" y="7979"/>
                    <a:pt x="6116" y="7979"/>
                  </a:cubicBezTo>
                  <a:lnTo>
                    <a:pt x="6116" y="7979"/>
                  </a:lnTo>
                  <a:cubicBezTo>
                    <a:pt x="5983" y="8146"/>
                    <a:pt x="5815" y="8296"/>
                    <a:pt x="5632" y="8430"/>
                  </a:cubicBezTo>
                  <a:cubicBezTo>
                    <a:pt x="5431" y="8580"/>
                    <a:pt x="5197" y="8680"/>
                    <a:pt x="4947" y="8730"/>
                  </a:cubicBezTo>
                  <a:cubicBezTo>
                    <a:pt x="4835" y="8753"/>
                    <a:pt x="4722" y="8764"/>
                    <a:pt x="4609" y="8764"/>
                  </a:cubicBezTo>
                  <a:cubicBezTo>
                    <a:pt x="4382" y="8764"/>
                    <a:pt x="4156" y="8719"/>
                    <a:pt x="3944" y="8630"/>
                  </a:cubicBezTo>
                  <a:cubicBezTo>
                    <a:pt x="3576" y="8480"/>
                    <a:pt x="3259" y="8196"/>
                    <a:pt x="3042" y="7845"/>
                  </a:cubicBezTo>
                  <a:cubicBezTo>
                    <a:pt x="2925" y="7644"/>
                    <a:pt x="2825" y="7444"/>
                    <a:pt x="2691" y="7243"/>
                  </a:cubicBezTo>
                  <a:cubicBezTo>
                    <a:pt x="2557" y="7009"/>
                    <a:pt x="2373" y="6826"/>
                    <a:pt x="2156" y="6692"/>
                  </a:cubicBezTo>
                  <a:cubicBezTo>
                    <a:pt x="1688" y="6408"/>
                    <a:pt x="1087" y="6525"/>
                    <a:pt x="703" y="6157"/>
                  </a:cubicBezTo>
                  <a:cubicBezTo>
                    <a:pt x="285" y="5773"/>
                    <a:pt x="151" y="5188"/>
                    <a:pt x="352" y="4670"/>
                  </a:cubicBezTo>
                  <a:cubicBezTo>
                    <a:pt x="485" y="4420"/>
                    <a:pt x="669" y="4219"/>
                    <a:pt x="903" y="4052"/>
                  </a:cubicBezTo>
                  <a:cubicBezTo>
                    <a:pt x="1120" y="3885"/>
                    <a:pt x="1371" y="3735"/>
                    <a:pt x="1588" y="3551"/>
                  </a:cubicBezTo>
                  <a:cubicBezTo>
                    <a:pt x="1805" y="3367"/>
                    <a:pt x="1972" y="3150"/>
                    <a:pt x="2089" y="2882"/>
                  </a:cubicBezTo>
                  <a:cubicBezTo>
                    <a:pt x="2156" y="2615"/>
                    <a:pt x="2173" y="2348"/>
                    <a:pt x="2123" y="2080"/>
                  </a:cubicBezTo>
                  <a:cubicBezTo>
                    <a:pt x="2089" y="1830"/>
                    <a:pt x="2056" y="1596"/>
                    <a:pt x="2056" y="1345"/>
                  </a:cubicBezTo>
                  <a:cubicBezTo>
                    <a:pt x="2056" y="1128"/>
                    <a:pt x="2106" y="911"/>
                    <a:pt x="2223" y="710"/>
                  </a:cubicBezTo>
                  <a:cubicBezTo>
                    <a:pt x="2457" y="376"/>
                    <a:pt x="2825" y="159"/>
                    <a:pt x="3226" y="109"/>
                  </a:cubicBezTo>
                  <a:cubicBezTo>
                    <a:pt x="3291" y="102"/>
                    <a:pt x="3357" y="99"/>
                    <a:pt x="3424" y="99"/>
                  </a:cubicBezTo>
                  <a:cubicBezTo>
                    <a:pt x="3695" y="99"/>
                    <a:pt x="3970" y="155"/>
                    <a:pt x="4211" y="276"/>
                  </a:cubicBezTo>
                  <a:cubicBezTo>
                    <a:pt x="4429" y="393"/>
                    <a:pt x="4646" y="543"/>
                    <a:pt x="4846" y="710"/>
                  </a:cubicBezTo>
                  <a:cubicBezTo>
                    <a:pt x="5164" y="994"/>
                    <a:pt x="5297" y="1195"/>
                    <a:pt x="5297" y="1195"/>
                  </a:cubicBezTo>
                  <a:cubicBezTo>
                    <a:pt x="5281" y="1128"/>
                    <a:pt x="5247" y="1095"/>
                    <a:pt x="5214" y="1045"/>
                  </a:cubicBezTo>
                  <a:cubicBezTo>
                    <a:pt x="5114" y="911"/>
                    <a:pt x="4997" y="794"/>
                    <a:pt x="4880" y="677"/>
                  </a:cubicBezTo>
                  <a:cubicBezTo>
                    <a:pt x="4696" y="493"/>
                    <a:pt x="4479" y="326"/>
                    <a:pt x="4245" y="209"/>
                  </a:cubicBezTo>
                  <a:cubicBezTo>
                    <a:pt x="3980" y="70"/>
                    <a:pt x="3681" y="0"/>
                    <a:pt x="338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1367353" y="3084236"/>
              <a:ext cx="132426" cy="165661"/>
            </a:xfrm>
            <a:custGeom>
              <a:avLst/>
              <a:gdLst/>
              <a:ahLst/>
              <a:cxnLst/>
              <a:rect l="l" t="t" r="r" b="b"/>
              <a:pathLst>
                <a:path w="4128" h="5164" extrusionOk="0">
                  <a:moveTo>
                    <a:pt x="1" y="0"/>
                  </a:moveTo>
                  <a:cubicBezTo>
                    <a:pt x="1" y="0"/>
                    <a:pt x="1" y="34"/>
                    <a:pt x="17" y="84"/>
                  </a:cubicBezTo>
                  <a:cubicBezTo>
                    <a:pt x="51" y="167"/>
                    <a:pt x="101" y="234"/>
                    <a:pt x="168" y="284"/>
                  </a:cubicBezTo>
                  <a:cubicBezTo>
                    <a:pt x="387" y="474"/>
                    <a:pt x="644" y="575"/>
                    <a:pt x="917" y="575"/>
                  </a:cubicBezTo>
                  <a:cubicBezTo>
                    <a:pt x="957" y="575"/>
                    <a:pt x="997" y="572"/>
                    <a:pt x="1037" y="568"/>
                  </a:cubicBezTo>
                  <a:cubicBezTo>
                    <a:pt x="1438" y="568"/>
                    <a:pt x="1872" y="384"/>
                    <a:pt x="2373" y="368"/>
                  </a:cubicBezTo>
                  <a:cubicBezTo>
                    <a:pt x="2416" y="362"/>
                    <a:pt x="2459" y="359"/>
                    <a:pt x="2502" y="359"/>
                  </a:cubicBezTo>
                  <a:cubicBezTo>
                    <a:pt x="2709" y="359"/>
                    <a:pt x="2912" y="424"/>
                    <a:pt x="3092" y="535"/>
                  </a:cubicBezTo>
                  <a:cubicBezTo>
                    <a:pt x="3292" y="702"/>
                    <a:pt x="3426" y="953"/>
                    <a:pt x="3443" y="1237"/>
                  </a:cubicBezTo>
                  <a:cubicBezTo>
                    <a:pt x="3493" y="1788"/>
                    <a:pt x="3259" y="2323"/>
                    <a:pt x="3225" y="2857"/>
                  </a:cubicBezTo>
                  <a:cubicBezTo>
                    <a:pt x="3209" y="3108"/>
                    <a:pt x="3242" y="3359"/>
                    <a:pt x="3359" y="3576"/>
                  </a:cubicBezTo>
                  <a:cubicBezTo>
                    <a:pt x="3459" y="3760"/>
                    <a:pt x="3593" y="3943"/>
                    <a:pt x="3743" y="4094"/>
                  </a:cubicBezTo>
                  <a:cubicBezTo>
                    <a:pt x="3961" y="4294"/>
                    <a:pt x="4077" y="4578"/>
                    <a:pt x="4061" y="4879"/>
                  </a:cubicBezTo>
                  <a:cubicBezTo>
                    <a:pt x="4027" y="4979"/>
                    <a:pt x="3977" y="5080"/>
                    <a:pt x="3910" y="5163"/>
                  </a:cubicBezTo>
                  <a:cubicBezTo>
                    <a:pt x="3910" y="5163"/>
                    <a:pt x="4044" y="5113"/>
                    <a:pt x="4111" y="4896"/>
                  </a:cubicBezTo>
                  <a:cubicBezTo>
                    <a:pt x="4128" y="4762"/>
                    <a:pt x="4128" y="4612"/>
                    <a:pt x="4094" y="4495"/>
                  </a:cubicBezTo>
                  <a:cubicBezTo>
                    <a:pt x="4027" y="4311"/>
                    <a:pt x="3944" y="4161"/>
                    <a:pt x="3810" y="4027"/>
                  </a:cubicBezTo>
                  <a:cubicBezTo>
                    <a:pt x="3676" y="3877"/>
                    <a:pt x="3559" y="3709"/>
                    <a:pt x="3459" y="3526"/>
                  </a:cubicBezTo>
                  <a:cubicBezTo>
                    <a:pt x="3359" y="3325"/>
                    <a:pt x="3326" y="3091"/>
                    <a:pt x="3359" y="2857"/>
                  </a:cubicBezTo>
                  <a:cubicBezTo>
                    <a:pt x="3376" y="2373"/>
                    <a:pt x="3626" y="1838"/>
                    <a:pt x="3576" y="1220"/>
                  </a:cubicBezTo>
                  <a:cubicBezTo>
                    <a:pt x="3559" y="902"/>
                    <a:pt x="3409" y="618"/>
                    <a:pt x="3158" y="435"/>
                  </a:cubicBezTo>
                  <a:cubicBezTo>
                    <a:pt x="2959" y="306"/>
                    <a:pt x="2723" y="227"/>
                    <a:pt x="2482" y="227"/>
                  </a:cubicBezTo>
                  <a:cubicBezTo>
                    <a:pt x="2440" y="227"/>
                    <a:pt x="2398" y="229"/>
                    <a:pt x="2356" y="234"/>
                  </a:cubicBezTo>
                  <a:cubicBezTo>
                    <a:pt x="1839" y="268"/>
                    <a:pt x="1404" y="451"/>
                    <a:pt x="1037" y="468"/>
                  </a:cubicBezTo>
                  <a:cubicBezTo>
                    <a:pt x="987" y="474"/>
                    <a:pt x="938" y="476"/>
                    <a:pt x="890" y="476"/>
                  </a:cubicBezTo>
                  <a:cubicBezTo>
                    <a:pt x="643" y="476"/>
                    <a:pt x="410" y="404"/>
                    <a:pt x="201" y="251"/>
                  </a:cubicBezTo>
                  <a:cubicBezTo>
                    <a:pt x="134" y="167"/>
                    <a:pt x="51" y="84"/>
                    <a:pt x="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1519573" y="3331316"/>
              <a:ext cx="395097" cy="1301999"/>
            </a:xfrm>
            <a:custGeom>
              <a:avLst/>
              <a:gdLst/>
              <a:ahLst/>
              <a:cxnLst/>
              <a:rect l="l" t="t" r="r" b="b"/>
              <a:pathLst>
                <a:path w="12316" h="40586" extrusionOk="0">
                  <a:moveTo>
                    <a:pt x="7302" y="1"/>
                  </a:moveTo>
                  <a:lnTo>
                    <a:pt x="1" y="2023"/>
                  </a:lnTo>
                  <a:lnTo>
                    <a:pt x="7954" y="40402"/>
                  </a:lnTo>
                  <a:lnTo>
                    <a:pt x="12315" y="40586"/>
                  </a:lnTo>
                  <a:lnTo>
                    <a:pt x="7302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1062368" y="3244828"/>
              <a:ext cx="817430" cy="1018123"/>
            </a:xfrm>
            <a:custGeom>
              <a:avLst/>
              <a:gdLst/>
              <a:ahLst/>
              <a:cxnLst/>
              <a:rect l="l" t="t" r="r" b="b"/>
              <a:pathLst>
                <a:path w="25481" h="31737" extrusionOk="0">
                  <a:moveTo>
                    <a:pt x="8595" y="0"/>
                  </a:moveTo>
                  <a:cubicBezTo>
                    <a:pt x="8415" y="0"/>
                    <a:pt x="8234" y="13"/>
                    <a:pt x="8054" y="40"/>
                  </a:cubicBezTo>
                  <a:lnTo>
                    <a:pt x="7920" y="74"/>
                  </a:lnTo>
                  <a:lnTo>
                    <a:pt x="0" y="28361"/>
                  </a:lnTo>
                  <a:lnTo>
                    <a:pt x="5848" y="30784"/>
                  </a:lnTo>
                  <a:lnTo>
                    <a:pt x="14253" y="6991"/>
                  </a:lnTo>
                  <a:lnTo>
                    <a:pt x="19332" y="31736"/>
                  </a:lnTo>
                  <a:lnTo>
                    <a:pt x="25481" y="30533"/>
                  </a:lnTo>
                  <a:lnTo>
                    <a:pt x="21287" y="508"/>
                  </a:lnTo>
                  <a:lnTo>
                    <a:pt x="20719" y="441"/>
                  </a:lnTo>
                  <a:cubicBezTo>
                    <a:pt x="20587" y="422"/>
                    <a:pt x="20456" y="413"/>
                    <a:pt x="20325" y="413"/>
                  </a:cubicBezTo>
                  <a:cubicBezTo>
                    <a:pt x="20107" y="413"/>
                    <a:pt x="19892" y="439"/>
                    <a:pt x="19683" y="491"/>
                  </a:cubicBezTo>
                  <a:lnTo>
                    <a:pt x="19299" y="592"/>
                  </a:lnTo>
                  <a:cubicBezTo>
                    <a:pt x="19082" y="642"/>
                    <a:pt x="18860" y="667"/>
                    <a:pt x="18639" y="667"/>
                  </a:cubicBezTo>
                  <a:cubicBezTo>
                    <a:pt x="18417" y="667"/>
                    <a:pt x="18196" y="642"/>
                    <a:pt x="17979" y="592"/>
                  </a:cubicBezTo>
                  <a:lnTo>
                    <a:pt x="17695" y="525"/>
                  </a:lnTo>
                  <a:cubicBezTo>
                    <a:pt x="17485" y="472"/>
                    <a:pt x="17271" y="447"/>
                    <a:pt x="17057" y="447"/>
                  </a:cubicBezTo>
                  <a:cubicBezTo>
                    <a:pt x="16862" y="447"/>
                    <a:pt x="16666" y="468"/>
                    <a:pt x="16475" y="508"/>
                  </a:cubicBezTo>
                  <a:lnTo>
                    <a:pt x="15790" y="642"/>
                  </a:lnTo>
                  <a:cubicBezTo>
                    <a:pt x="15597" y="680"/>
                    <a:pt x="15402" y="699"/>
                    <a:pt x="15208" y="699"/>
                  </a:cubicBezTo>
                  <a:cubicBezTo>
                    <a:pt x="14896" y="699"/>
                    <a:pt x="14585" y="651"/>
                    <a:pt x="14286" y="558"/>
                  </a:cubicBezTo>
                  <a:lnTo>
                    <a:pt x="13618" y="324"/>
                  </a:lnTo>
                  <a:cubicBezTo>
                    <a:pt x="13324" y="215"/>
                    <a:pt x="13009" y="163"/>
                    <a:pt x="12695" y="163"/>
                  </a:cubicBezTo>
                  <a:cubicBezTo>
                    <a:pt x="12528" y="163"/>
                    <a:pt x="12361" y="178"/>
                    <a:pt x="12198" y="207"/>
                  </a:cubicBezTo>
                  <a:lnTo>
                    <a:pt x="11563" y="324"/>
                  </a:lnTo>
                  <a:cubicBezTo>
                    <a:pt x="11409" y="354"/>
                    <a:pt x="11252" y="367"/>
                    <a:pt x="11094" y="367"/>
                  </a:cubicBezTo>
                  <a:cubicBezTo>
                    <a:pt x="10893" y="367"/>
                    <a:pt x="10690" y="345"/>
                    <a:pt x="10493" y="307"/>
                  </a:cubicBezTo>
                  <a:lnTo>
                    <a:pt x="9407" y="90"/>
                  </a:lnTo>
                  <a:cubicBezTo>
                    <a:pt x="9137" y="30"/>
                    <a:pt x="8866" y="0"/>
                    <a:pt x="85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1774191" y="4618269"/>
              <a:ext cx="274990" cy="53445"/>
            </a:xfrm>
            <a:custGeom>
              <a:avLst/>
              <a:gdLst/>
              <a:ahLst/>
              <a:cxnLst/>
              <a:rect l="l" t="t" r="r" b="b"/>
              <a:pathLst>
                <a:path w="8572" h="1666" extrusionOk="0">
                  <a:moveTo>
                    <a:pt x="4629" y="1"/>
                  </a:moveTo>
                  <a:lnTo>
                    <a:pt x="0" y="134"/>
                  </a:lnTo>
                  <a:lnTo>
                    <a:pt x="51" y="1638"/>
                  </a:lnTo>
                  <a:lnTo>
                    <a:pt x="335" y="1638"/>
                  </a:lnTo>
                  <a:cubicBezTo>
                    <a:pt x="805" y="1651"/>
                    <a:pt x="1813" y="1665"/>
                    <a:pt x="2938" y="1665"/>
                  </a:cubicBezTo>
                  <a:cubicBezTo>
                    <a:pt x="4854" y="1665"/>
                    <a:pt x="7110" y="1623"/>
                    <a:pt x="7636" y="1454"/>
                  </a:cubicBezTo>
                  <a:cubicBezTo>
                    <a:pt x="8572" y="1170"/>
                    <a:pt x="4645" y="452"/>
                    <a:pt x="4645" y="452"/>
                  </a:cubicBezTo>
                  <a:lnTo>
                    <a:pt x="46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1774737" y="4630203"/>
              <a:ext cx="54696" cy="38496"/>
            </a:xfrm>
            <a:custGeom>
              <a:avLst/>
              <a:gdLst/>
              <a:ahLst/>
              <a:cxnLst/>
              <a:rect l="l" t="t" r="r" b="b"/>
              <a:pathLst>
                <a:path w="1705" h="1200" extrusionOk="0">
                  <a:moveTo>
                    <a:pt x="194" y="0"/>
                  </a:moveTo>
                  <a:cubicBezTo>
                    <a:pt x="129" y="0"/>
                    <a:pt x="65" y="5"/>
                    <a:pt x="0" y="13"/>
                  </a:cubicBezTo>
                  <a:lnTo>
                    <a:pt x="34" y="1199"/>
                  </a:lnTo>
                  <a:lnTo>
                    <a:pt x="1704" y="1183"/>
                  </a:lnTo>
                  <a:cubicBezTo>
                    <a:pt x="1621" y="815"/>
                    <a:pt x="1387" y="498"/>
                    <a:pt x="1086" y="297"/>
                  </a:cubicBezTo>
                  <a:cubicBezTo>
                    <a:pt x="822" y="103"/>
                    <a:pt x="51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1775795" y="4646147"/>
              <a:ext cx="253560" cy="26081"/>
            </a:xfrm>
            <a:custGeom>
              <a:avLst/>
              <a:gdLst/>
              <a:ahLst/>
              <a:cxnLst/>
              <a:rect l="l" t="t" r="r" b="b"/>
              <a:pathLst>
                <a:path w="7904" h="813" extrusionOk="0">
                  <a:moveTo>
                    <a:pt x="6517" y="1"/>
                  </a:moveTo>
                  <a:cubicBezTo>
                    <a:pt x="6250" y="17"/>
                    <a:pt x="6133" y="552"/>
                    <a:pt x="6133" y="552"/>
                  </a:cubicBezTo>
                  <a:lnTo>
                    <a:pt x="1" y="669"/>
                  </a:lnTo>
                  <a:lnTo>
                    <a:pt x="1" y="769"/>
                  </a:lnTo>
                  <a:cubicBezTo>
                    <a:pt x="593" y="799"/>
                    <a:pt x="1375" y="813"/>
                    <a:pt x="2215" y="813"/>
                  </a:cubicBezTo>
                  <a:cubicBezTo>
                    <a:pt x="4668" y="813"/>
                    <a:pt x="7612" y="697"/>
                    <a:pt x="7737" y="535"/>
                  </a:cubicBezTo>
                  <a:cubicBezTo>
                    <a:pt x="7904" y="335"/>
                    <a:pt x="6517" y="1"/>
                    <a:pt x="6517" y="1"/>
                  </a:cubicBez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1775795" y="4659941"/>
              <a:ext cx="248203" cy="8437"/>
            </a:xfrm>
            <a:custGeom>
              <a:avLst/>
              <a:gdLst/>
              <a:ahLst/>
              <a:cxnLst/>
              <a:rect l="l" t="t" r="r" b="b"/>
              <a:pathLst>
                <a:path w="7737" h="263" extrusionOk="0">
                  <a:moveTo>
                    <a:pt x="7701" y="1"/>
                  </a:moveTo>
                  <a:cubicBezTo>
                    <a:pt x="7682" y="1"/>
                    <a:pt x="7661" y="13"/>
                    <a:pt x="7653" y="38"/>
                  </a:cubicBezTo>
                  <a:lnTo>
                    <a:pt x="7436" y="55"/>
                  </a:lnTo>
                  <a:lnTo>
                    <a:pt x="6600" y="89"/>
                  </a:lnTo>
                  <a:cubicBezTo>
                    <a:pt x="5882" y="122"/>
                    <a:pt x="4913" y="155"/>
                    <a:pt x="3827" y="189"/>
                  </a:cubicBezTo>
                  <a:cubicBezTo>
                    <a:pt x="2757" y="206"/>
                    <a:pt x="1788" y="222"/>
                    <a:pt x="1070" y="222"/>
                  </a:cubicBezTo>
                  <a:lnTo>
                    <a:pt x="234" y="239"/>
                  </a:lnTo>
                  <a:lnTo>
                    <a:pt x="1" y="239"/>
                  </a:lnTo>
                  <a:lnTo>
                    <a:pt x="234" y="256"/>
                  </a:lnTo>
                  <a:lnTo>
                    <a:pt x="1070" y="256"/>
                  </a:lnTo>
                  <a:cubicBezTo>
                    <a:pt x="1275" y="261"/>
                    <a:pt x="1505" y="263"/>
                    <a:pt x="1755" y="263"/>
                  </a:cubicBezTo>
                  <a:cubicBezTo>
                    <a:pt x="2356" y="263"/>
                    <a:pt x="3071" y="251"/>
                    <a:pt x="3827" y="239"/>
                  </a:cubicBezTo>
                  <a:cubicBezTo>
                    <a:pt x="4913" y="206"/>
                    <a:pt x="5882" y="155"/>
                    <a:pt x="6600" y="122"/>
                  </a:cubicBezTo>
                  <a:lnTo>
                    <a:pt x="7436" y="72"/>
                  </a:lnTo>
                  <a:cubicBezTo>
                    <a:pt x="7519" y="55"/>
                    <a:pt x="7586" y="55"/>
                    <a:pt x="7653" y="55"/>
                  </a:cubicBezTo>
                  <a:cubicBezTo>
                    <a:pt x="7660" y="76"/>
                    <a:pt x="7676" y="85"/>
                    <a:pt x="7692" y="85"/>
                  </a:cubicBezTo>
                  <a:cubicBezTo>
                    <a:pt x="7714" y="85"/>
                    <a:pt x="7737" y="68"/>
                    <a:pt x="7737" y="38"/>
                  </a:cubicBezTo>
                  <a:cubicBezTo>
                    <a:pt x="7737" y="13"/>
                    <a:pt x="7720" y="1"/>
                    <a:pt x="7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1971451" y="4644543"/>
              <a:ext cx="14500" cy="21462"/>
            </a:xfrm>
            <a:custGeom>
              <a:avLst/>
              <a:gdLst/>
              <a:ahLst/>
              <a:cxnLst/>
              <a:rect l="l" t="t" r="r" b="b"/>
              <a:pathLst>
                <a:path w="452" h="669" extrusionOk="0">
                  <a:moveTo>
                    <a:pt x="451" y="1"/>
                  </a:moveTo>
                  <a:lnTo>
                    <a:pt x="451" y="1"/>
                  </a:lnTo>
                  <a:cubicBezTo>
                    <a:pt x="318" y="51"/>
                    <a:pt x="201" y="151"/>
                    <a:pt x="134" y="268"/>
                  </a:cubicBezTo>
                  <a:cubicBezTo>
                    <a:pt x="50" y="385"/>
                    <a:pt x="0" y="535"/>
                    <a:pt x="34" y="669"/>
                  </a:cubicBezTo>
                  <a:cubicBezTo>
                    <a:pt x="67" y="535"/>
                    <a:pt x="117" y="418"/>
                    <a:pt x="167" y="301"/>
                  </a:cubicBezTo>
                  <a:cubicBezTo>
                    <a:pt x="251" y="184"/>
                    <a:pt x="351" y="84"/>
                    <a:pt x="4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1928015" y="4635368"/>
              <a:ext cx="8084" cy="11420"/>
            </a:xfrm>
            <a:custGeom>
              <a:avLst/>
              <a:gdLst/>
              <a:ahLst/>
              <a:cxnLst/>
              <a:rect l="l" t="t" r="r" b="b"/>
              <a:pathLst>
                <a:path w="252" h="356" extrusionOk="0">
                  <a:moveTo>
                    <a:pt x="233" y="0"/>
                  </a:moveTo>
                  <a:cubicBezTo>
                    <a:pt x="223" y="0"/>
                    <a:pt x="162" y="77"/>
                    <a:pt x="101" y="153"/>
                  </a:cubicBezTo>
                  <a:cubicBezTo>
                    <a:pt x="34" y="253"/>
                    <a:pt x="1" y="353"/>
                    <a:pt x="1" y="353"/>
                  </a:cubicBezTo>
                  <a:cubicBezTo>
                    <a:pt x="2" y="355"/>
                    <a:pt x="4" y="355"/>
                    <a:pt x="6" y="355"/>
                  </a:cubicBezTo>
                  <a:cubicBezTo>
                    <a:pt x="29" y="355"/>
                    <a:pt x="90" y="278"/>
                    <a:pt x="151" y="186"/>
                  </a:cubicBezTo>
                  <a:cubicBezTo>
                    <a:pt x="218" y="86"/>
                    <a:pt x="251" y="2"/>
                    <a:pt x="235" y="2"/>
                  </a:cubicBezTo>
                  <a:cubicBezTo>
                    <a:pt x="235" y="1"/>
                    <a:pt x="234" y="0"/>
                    <a:pt x="2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1915696" y="4633187"/>
              <a:ext cx="9688" cy="8180"/>
            </a:xfrm>
            <a:custGeom>
              <a:avLst/>
              <a:gdLst/>
              <a:ahLst/>
              <a:cxnLst/>
              <a:rect l="l" t="t" r="r" b="b"/>
              <a:pathLst>
                <a:path w="302" h="255" extrusionOk="0">
                  <a:moveTo>
                    <a:pt x="292" y="0"/>
                  </a:moveTo>
                  <a:cubicBezTo>
                    <a:pt x="267" y="0"/>
                    <a:pt x="207" y="46"/>
                    <a:pt x="134" y="104"/>
                  </a:cubicBezTo>
                  <a:cubicBezTo>
                    <a:pt x="51" y="171"/>
                    <a:pt x="0" y="238"/>
                    <a:pt x="17" y="254"/>
                  </a:cubicBezTo>
                  <a:cubicBezTo>
                    <a:pt x="17" y="254"/>
                    <a:pt x="101" y="221"/>
                    <a:pt x="168" y="154"/>
                  </a:cubicBezTo>
                  <a:cubicBezTo>
                    <a:pt x="251" y="70"/>
                    <a:pt x="301" y="20"/>
                    <a:pt x="301" y="4"/>
                  </a:cubicBezTo>
                  <a:cubicBezTo>
                    <a:pt x="299" y="1"/>
                    <a:pt x="296" y="0"/>
                    <a:pt x="2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1908190" y="4627669"/>
              <a:ext cx="15591" cy="1572"/>
            </a:xfrm>
            <a:custGeom>
              <a:avLst/>
              <a:gdLst/>
              <a:ahLst/>
              <a:cxnLst/>
              <a:rect l="l" t="t" r="r" b="b"/>
              <a:pathLst>
                <a:path w="486" h="49" extrusionOk="0">
                  <a:moveTo>
                    <a:pt x="237" y="0"/>
                  </a:moveTo>
                  <a:cubicBezTo>
                    <a:pt x="155" y="0"/>
                    <a:pt x="76" y="9"/>
                    <a:pt x="1" y="25"/>
                  </a:cubicBezTo>
                  <a:cubicBezTo>
                    <a:pt x="60" y="37"/>
                    <a:pt x="119" y="49"/>
                    <a:pt x="172" y="49"/>
                  </a:cubicBezTo>
                  <a:cubicBezTo>
                    <a:pt x="194" y="49"/>
                    <a:pt x="215" y="47"/>
                    <a:pt x="234" y="42"/>
                  </a:cubicBezTo>
                  <a:cubicBezTo>
                    <a:pt x="259" y="47"/>
                    <a:pt x="283" y="49"/>
                    <a:pt x="308" y="49"/>
                  </a:cubicBezTo>
                  <a:cubicBezTo>
                    <a:pt x="367" y="49"/>
                    <a:pt x="426" y="37"/>
                    <a:pt x="485" y="25"/>
                  </a:cubicBezTo>
                  <a:cubicBezTo>
                    <a:pt x="402" y="9"/>
                    <a:pt x="318" y="0"/>
                    <a:pt x="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1905495" y="4619360"/>
              <a:ext cx="17195" cy="2374"/>
            </a:xfrm>
            <a:custGeom>
              <a:avLst/>
              <a:gdLst/>
              <a:ahLst/>
              <a:cxnLst/>
              <a:rect l="l" t="t" r="r" b="b"/>
              <a:pathLst>
                <a:path w="536" h="74" extrusionOk="0">
                  <a:moveTo>
                    <a:pt x="1" y="0"/>
                  </a:moveTo>
                  <a:cubicBezTo>
                    <a:pt x="85" y="50"/>
                    <a:pt x="168" y="67"/>
                    <a:pt x="268" y="67"/>
                  </a:cubicBezTo>
                  <a:cubicBezTo>
                    <a:pt x="289" y="71"/>
                    <a:pt x="311" y="73"/>
                    <a:pt x="334" y="73"/>
                  </a:cubicBezTo>
                  <a:cubicBezTo>
                    <a:pt x="401" y="73"/>
                    <a:pt x="473" y="55"/>
                    <a:pt x="536" y="17"/>
                  </a:cubicBezTo>
                  <a:lnTo>
                    <a:pt x="268" y="17"/>
                  </a:lnTo>
                  <a:cubicBezTo>
                    <a:pt x="185" y="0"/>
                    <a:pt x="85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1932859" y="4621798"/>
              <a:ext cx="27878" cy="15270"/>
            </a:xfrm>
            <a:custGeom>
              <a:avLst/>
              <a:gdLst/>
              <a:ahLst/>
              <a:cxnLst/>
              <a:rect l="l" t="t" r="r" b="b"/>
              <a:pathLst>
                <a:path w="869" h="476" extrusionOk="0">
                  <a:moveTo>
                    <a:pt x="581" y="51"/>
                  </a:moveTo>
                  <a:cubicBezTo>
                    <a:pt x="648" y="51"/>
                    <a:pt x="714" y="64"/>
                    <a:pt x="769" y="91"/>
                  </a:cubicBezTo>
                  <a:cubicBezTo>
                    <a:pt x="819" y="125"/>
                    <a:pt x="802" y="175"/>
                    <a:pt x="752" y="208"/>
                  </a:cubicBezTo>
                  <a:cubicBezTo>
                    <a:pt x="702" y="225"/>
                    <a:pt x="652" y="258"/>
                    <a:pt x="585" y="275"/>
                  </a:cubicBezTo>
                  <a:cubicBezTo>
                    <a:pt x="501" y="309"/>
                    <a:pt x="384" y="342"/>
                    <a:pt x="284" y="359"/>
                  </a:cubicBezTo>
                  <a:cubicBezTo>
                    <a:pt x="204" y="375"/>
                    <a:pt x="136" y="383"/>
                    <a:pt x="87" y="389"/>
                  </a:cubicBezTo>
                  <a:lnTo>
                    <a:pt x="87" y="389"/>
                  </a:lnTo>
                  <a:cubicBezTo>
                    <a:pt x="111" y="336"/>
                    <a:pt x="140" y="285"/>
                    <a:pt x="184" y="242"/>
                  </a:cubicBezTo>
                  <a:cubicBezTo>
                    <a:pt x="234" y="158"/>
                    <a:pt x="334" y="108"/>
                    <a:pt x="418" y="75"/>
                  </a:cubicBezTo>
                  <a:cubicBezTo>
                    <a:pt x="470" y="60"/>
                    <a:pt x="526" y="51"/>
                    <a:pt x="581" y="51"/>
                  </a:cubicBezTo>
                  <a:close/>
                  <a:moveTo>
                    <a:pt x="575" y="0"/>
                  </a:moveTo>
                  <a:cubicBezTo>
                    <a:pt x="410" y="0"/>
                    <a:pt x="251" y="75"/>
                    <a:pt x="150" y="208"/>
                  </a:cubicBezTo>
                  <a:cubicBezTo>
                    <a:pt x="104" y="271"/>
                    <a:pt x="71" y="319"/>
                    <a:pt x="54" y="393"/>
                  </a:cubicBezTo>
                  <a:lnTo>
                    <a:pt x="54" y="393"/>
                  </a:lnTo>
                  <a:cubicBezTo>
                    <a:pt x="19" y="398"/>
                    <a:pt x="0" y="402"/>
                    <a:pt x="0" y="409"/>
                  </a:cubicBezTo>
                  <a:cubicBezTo>
                    <a:pt x="17" y="409"/>
                    <a:pt x="34" y="409"/>
                    <a:pt x="50" y="409"/>
                  </a:cubicBezTo>
                  <a:lnTo>
                    <a:pt x="50" y="409"/>
                  </a:lnTo>
                  <a:cubicBezTo>
                    <a:pt x="50" y="409"/>
                    <a:pt x="50" y="409"/>
                    <a:pt x="50" y="409"/>
                  </a:cubicBezTo>
                  <a:cubicBezTo>
                    <a:pt x="50" y="442"/>
                    <a:pt x="50" y="476"/>
                    <a:pt x="50" y="476"/>
                  </a:cubicBezTo>
                  <a:cubicBezTo>
                    <a:pt x="59" y="453"/>
                    <a:pt x="68" y="431"/>
                    <a:pt x="78" y="408"/>
                  </a:cubicBezTo>
                  <a:lnTo>
                    <a:pt x="78" y="408"/>
                  </a:lnTo>
                  <a:cubicBezTo>
                    <a:pt x="152" y="408"/>
                    <a:pt x="227" y="404"/>
                    <a:pt x="301" y="392"/>
                  </a:cubicBezTo>
                  <a:cubicBezTo>
                    <a:pt x="401" y="375"/>
                    <a:pt x="501" y="359"/>
                    <a:pt x="602" y="325"/>
                  </a:cubicBezTo>
                  <a:cubicBezTo>
                    <a:pt x="668" y="309"/>
                    <a:pt x="735" y="275"/>
                    <a:pt x="785" y="242"/>
                  </a:cubicBezTo>
                  <a:cubicBezTo>
                    <a:pt x="819" y="225"/>
                    <a:pt x="852" y="192"/>
                    <a:pt x="852" y="158"/>
                  </a:cubicBezTo>
                  <a:cubicBezTo>
                    <a:pt x="869" y="108"/>
                    <a:pt x="852" y="75"/>
                    <a:pt x="819" y="58"/>
                  </a:cubicBezTo>
                  <a:cubicBezTo>
                    <a:pt x="741" y="19"/>
                    <a:pt x="657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1922112" y="4618269"/>
              <a:ext cx="14532" cy="16650"/>
            </a:xfrm>
            <a:custGeom>
              <a:avLst/>
              <a:gdLst/>
              <a:ahLst/>
              <a:cxnLst/>
              <a:rect l="l" t="t" r="r" b="b"/>
              <a:pathLst>
                <a:path w="453" h="519" extrusionOk="0">
                  <a:moveTo>
                    <a:pt x="101" y="1"/>
                  </a:moveTo>
                  <a:cubicBezTo>
                    <a:pt x="51" y="18"/>
                    <a:pt x="1" y="68"/>
                    <a:pt x="18" y="134"/>
                  </a:cubicBezTo>
                  <a:cubicBezTo>
                    <a:pt x="18" y="168"/>
                    <a:pt x="51" y="218"/>
                    <a:pt x="68" y="251"/>
                  </a:cubicBezTo>
                  <a:cubicBezTo>
                    <a:pt x="118" y="302"/>
                    <a:pt x="168" y="368"/>
                    <a:pt x="218" y="419"/>
                  </a:cubicBezTo>
                  <a:cubicBezTo>
                    <a:pt x="268" y="469"/>
                    <a:pt x="318" y="502"/>
                    <a:pt x="385" y="519"/>
                  </a:cubicBezTo>
                  <a:cubicBezTo>
                    <a:pt x="385" y="519"/>
                    <a:pt x="335" y="469"/>
                    <a:pt x="252" y="385"/>
                  </a:cubicBezTo>
                  <a:cubicBezTo>
                    <a:pt x="201" y="335"/>
                    <a:pt x="151" y="285"/>
                    <a:pt x="118" y="218"/>
                  </a:cubicBezTo>
                  <a:cubicBezTo>
                    <a:pt x="68" y="168"/>
                    <a:pt x="34" y="68"/>
                    <a:pt x="118" y="51"/>
                  </a:cubicBezTo>
                  <a:cubicBezTo>
                    <a:pt x="201" y="51"/>
                    <a:pt x="268" y="101"/>
                    <a:pt x="318" y="168"/>
                  </a:cubicBezTo>
                  <a:cubicBezTo>
                    <a:pt x="352" y="218"/>
                    <a:pt x="385" y="268"/>
                    <a:pt x="402" y="335"/>
                  </a:cubicBezTo>
                  <a:cubicBezTo>
                    <a:pt x="419" y="402"/>
                    <a:pt x="419" y="469"/>
                    <a:pt x="419" y="519"/>
                  </a:cubicBezTo>
                  <a:cubicBezTo>
                    <a:pt x="452" y="469"/>
                    <a:pt x="452" y="402"/>
                    <a:pt x="435" y="335"/>
                  </a:cubicBezTo>
                  <a:cubicBezTo>
                    <a:pt x="435" y="251"/>
                    <a:pt x="402" y="185"/>
                    <a:pt x="352" y="134"/>
                  </a:cubicBezTo>
                  <a:cubicBezTo>
                    <a:pt x="302" y="51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1775250" y="4628984"/>
              <a:ext cx="53638" cy="38624"/>
            </a:xfrm>
            <a:custGeom>
              <a:avLst/>
              <a:gdLst/>
              <a:ahLst/>
              <a:cxnLst/>
              <a:rect l="l" t="t" r="r" b="b"/>
              <a:pathLst>
                <a:path w="1672" h="1204" extrusionOk="0">
                  <a:moveTo>
                    <a:pt x="352" y="1"/>
                  </a:moveTo>
                  <a:cubicBezTo>
                    <a:pt x="268" y="1"/>
                    <a:pt x="185" y="1"/>
                    <a:pt x="101" y="18"/>
                  </a:cubicBezTo>
                  <a:cubicBezTo>
                    <a:pt x="68" y="18"/>
                    <a:pt x="34" y="18"/>
                    <a:pt x="1" y="34"/>
                  </a:cubicBezTo>
                  <a:cubicBezTo>
                    <a:pt x="1" y="34"/>
                    <a:pt x="60" y="27"/>
                    <a:pt x="164" y="27"/>
                  </a:cubicBezTo>
                  <a:cubicBezTo>
                    <a:pt x="216" y="27"/>
                    <a:pt x="279" y="29"/>
                    <a:pt x="352" y="34"/>
                  </a:cubicBezTo>
                  <a:cubicBezTo>
                    <a:pt x="619" y="51"/>
                    <a:pt x="870" y="151"/>
                    <a:pt x="1087" y="302"/>
                  </a:cubicBezTo>
                  <a:cubicBezTo>
                    <a:pt x="1304" y="452"/>
                    <a:pt x="1471" y="653"/>
                    <a:pt x="1571" y="903"/>
                  </a:cubicBezTo>
                  <a:cubicBezTo>
                    <a:pt x="1655" y="1070"/>
                    <a:pt x="1655" y="1204"/>
                    <a:pt x="1672" y="1204"/>
                  </a:cubicBezTo>
                  <a:cubicBezTo>
                    <a:pt x="1672" y="1171"/>
                    <a:pt x="1672" y="1137"/>
                    <a:pt x="1672" y="1104"/>
                  </a:cubicBezTo>
                  <a:cubicBezTo>
                    <a:pt x="1655" y="1037"/>
                    <a:pt x="1638" y="953"/>
                    <a:pt x="1622" y="887"/>
                  </a:cubicBezTo>
                  <a:cubicBezTo>
                    <a:pt x="1521" y="636"/>
                    <a:pt x="1354" y="419"/>
                    <a:pt x="1120" y="252"/>
                  </a:cubicBezTo>
                  <a:cubicBezTo>
                    <a:pt x="903" y="101"/>
                    <a:pt x="619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1847077" y="4653429"/>
              <a:ext cx="43468" cy="2342"/>
            </a:xfrm>
            <a:custGeom>
              <a:avLst/>
              <a:gdLst/>
              <a:ahLst/>
              <a:cxnLst/>
              <a:rect l="l" t="t" r="r" b="b"/>
              <a:pathLst>
                <a:path w="1355" h="73" extrusionOk="0">
                  <a:moveTo>
                    <a:pt x="1283" y="1"/>
                  </a:moveTo>
                  <a:cubicBezTo>
                    <a:pt x="1172" y="1"/>
                    <a:pt x="946" y="12"/>
                    <a:pt x="686" y="24"/>
                  </a:cubicBezTo>
                  <a:cubicBezTo>
                    <a:pt x="441" y="24"/>
                    <a:pt x="225" y="17"/>
                    <a:pt x="104" y="17"/>
                  </a:cubicBezTo>
                  <a:cubicBezTo>
                    <a:pt x="43" y="17"/>
                    <a:pt x="6" y="19"/>
                    <a:pt x="1" y="24"/>
                  </a:cubicBezTo>
                  <a:cubicBezTo>
                    <a:pt x="214" y="56"/>
                    <a:pt x="427" y="72"/>
                    <a:pt x="640" y="72"/>
                  </a:cubicBezTo>
                  <a:cubicBezTo>
                    <a:pt x="878" y="72"/>
                    <a:pt x="1116" y="52"/>
                    <a:pt x="1354" y="8"/>
                  </a:cubicBezTo>
                  <a:cubicBezTo>
                    <a:pt x="1354" y="3"/>
                    <a:pt x="1328" y="1"/>
                    <a:pt x="12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1818141" y="4655129"/>
              <a:ext cx="4844" cy="7667"/>
            </a:xfrm>
            <a:custGeom>
              <a:avLst/>
              <a:gdLst/>
              <a:ahLst/>
              <a:cxnLst/>
              <a:rect l="l" t="t" r="r" b="b"/>
              <a:pathLst>
                <a:path w="151" h="239" extrusionOk="0">
                  <a:moveTo>
                    <a:pt x="13" y="1"/>
                  </a:moveTo>
                  <a:cubicBezTo>
                    <a:pt x="7" y="1"/>
                    <a:pt x="3" y="2"/>
                    <a:pt x="0" y="5"/>
                  </a:cubicBezTo>
                  <a:cubicBezTo>
                    <a:pt x="0" y="5"/>
                    <a:pt x="34" y="55"/>
                    <a:pt x="67" y="122"/>
                  </a:cubicBezTo>
                  <a:cubicBezTo>
                    <a:pt x="101" y="188"/>
                    <a:pt x="117" y="239"/>
                    <a:pt x="134" y="239"/>
                  </a:cubicBezTo>
                  <a:cubicBezTo>
                    <a:pt x="151" y="239"/>
                    <a:pt x="151" y="172"/>
                    <a:pt x="117" y="105"/>
                  </a:cubicBezTo>
                  <a:cubicBezTo>
                    <a:pt x="90" y="35"/>
                    <a:pt x="39" y="1"/>
                    <a:pt x="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1806881" y="4642779"/>
              <a:ext cx="6480" cy="5165"/>
            </a:xfrm>
            <a:custGeom>
              <a:avLst/>
              <a:gdLst/>
              <a:ahLst/>
              <a:cxnLst/>
              <a:rect l="l" t="t" r="r" b="b"/>
              <a:pathLst>
                <a:path w="202" h="161" extrusionOk="0">
                  <a:moveTo>
                    <a:pt x="13" y="1"/>
                  </a:moveTo>
                  <a:cubicBezTo>
                    <a:pt x="8" y="1"/>
                    <a:pt x="4" y="2"/>
                    <a:pt x="1" y="5"/>
                  </a:cubicBezTo>
                  <a:cubicBezTo>
                    <a:pt x="1" y="5"/>
                    <a:pt x="34" y="56"/>
                    <a:pt x="84" y="89"/>
                  </a:cubicBezTo>
                  <a:cubicBezTo>
                    <a:pt x="125" y="130"/>
                    <a:pt x="155" y="160"/>
                    <a:pt x="174" y="160"/>
                  </a:cubicBezTo>
                  <a:cubicBezTo>
                    <a:pt x="178" y="160"/>
                    <a:pt x="181" y="159"/>
                    <a:pt x="184" y="156"/>
                  </a:cubicBezTo>
                  <a:cubicBezTo>
                    <a:pt x="201" y="139"/>
                    <a:pt x="168" y="106"/>
                    <a:pt x="118" y="56"/>
                  </a:cubicBezTo>
                  <a:cubicBezTo>
                    <a:pt x="77" y="28"/>
                    <a:pt x="36" y="1"/>
                    <a:pt x="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1791354" y="4636587"/>
              <a:ext cx="8597" cy="3304"/>
            </a:xfrm>
            <a:custGeom>
              <a:avLst/>
              <a:gdLst/>
              <a:ahLst/>
              <a:cxnLst/>
              <a:rect l="l" t="t" r="r" b="b"/>
              <a:pathLst>
                <a:path w="268" h="103" extrusionOk="0">
                  <a:moveTo>
                    <a:pt x="79" y="0"/>
                  </a:moveTo>
                  <a:cubicBezTo>
                    <a:pt x="32" y="0"/>
                    <a:pt x="0" y="20"/>
                    <a:pt x="0" y="31"/>
                  </a:cubicBezTo>
                  <a:cubicBezTo>
                    <a:pt x="0" y="31"/>
                    <a:pt x="67" y="31"/>
                    <a:pt x="134" y="65"/>
                  </a:cubicBezTo>
                  <a:cubicBezTo>
                    <a:pt x="188" y="78"/>
                    <a:pt x="231" y="103"/>
                    <a:pt x="254" y="103"/>
                  </a:cubicBezTo>
                  <a:cubicBezTo>
                    <a:pt x="260" y="103"/>
                    <a:pt x="264" y="101"/>
                    <a:pt x="267" y="98"/>
                  </a:cubicBezTo>
                  <a:cubicBezTo>
                    <a:pt x="267" y="81"/>
                    <a:pt x="234" y="31"/>
                    <a:pt x="150" y="15"/>
                  </a:cubicBezTo>
                  <a:cubicBezTo>
                    <a:pt x="125" y="4"/>
                    <a:pt x="100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1780094" y="4634502"/>
              <a:ext cx="4844" cy="2438"/>
            </a:xfrm>
            <a:custGeom>
              <a:avLst/>
              <a:gdLst/>
              <a:ahLst/>
              <a:cxnLst/>
              <a:rect l="l" t="t" r="r" b="b"/>
              <a:pathLst>
                <a:path w="151" h="76" extrusionOk="0">
                  <a:moveTo>
                    <a:pt x="29" y="0"/>
                  </a:moveTo>
                  <a:cubicBezTo>
                    <a:pt x="13" y="0"/>
                    <a:pt x="0" y="4"/>
                    <a:pt x="0" y="13"/>
                  </a:cubicBezTo>
                  <a:cubicBezTo>
                    <a:pt x="0" y="29"/>
                    <a:pt x="34" y="46"/>
                    <a:pt x="67" y="63"/>
                  </a:cubicBezTo>
                  <a:cubicBezTo>
                    <a:pt x="84" y="71"/>
                    <a:pt x="100" y="75"/>
                    <a:pt x="115" y="75"/>
                  </a:cubicBezTo>
                  <a:cubicBezTo>
                    <a:pt x="130" y="75"/>
                    <a:pt x="142" y="71"/>
                    <a:pt x="151" y="63"/>
                  </a:cubicBezTo>
                  <a:cubicBezTo>
                    <a:pt x="151" y="46"/>
                    <a:pt x="117" y="29"/>
                    <a:pt x="84" y="13"/>
                  </a:cubicBezTo>
                  <a:cubicBezTo>
                    <a:pt x="67" y="4"/>
                    <a:pt x="46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941234" y="4650766"/>
              <a:ext cx="146894" cy="6673"/>
            </a:xfrm>
            <a:custGeom>
              <a:avLst/>
              <a:gdLst/>
              <a:ahLst/>
              <a:cxnLst/>
              <a:rect l="l" t="t" r="r" b="b"/>
              <a:pathLst>
                <a:path w="4579" h="208" extrusionOk="0">
                  <a:moveTo>
                    <a:pt x="1072" y="0"/>
                  </a:moveTo>
                  <a:cubicBezTo>
                    <a:pt x="926" y="0"/>
                    <a:pt x="791" y="2"/>
                    <a:pt x="669" y="7"/>
                  </a:cubicBezTo>
                  <a:cubicBezTo>
                    <a:pt x="606" y="3"/>
                    <a:pt x="544" y="0"/>
                    <a:pt x="484" y="0"/>
                  </a:cubicBezTo>
                  <a:cubicBezTo>
                    <a:pt x="318" y="0"/>
                    <a:pt x="159" y="16"/>
                    <a:pt x="0" y="40"/>
                  </a:cubicBezTo>
                  <a:cubicBezTo>
                    <a:pt x="217" y="91"/>
                    <a:pt x="435" y="107"/>
                    <a:pt x="669" y="107"/>
                  </a:cubicBezTo>
                  <a:cubicBezTo>
                    <a:pt x="1136" y="124"/>
                    <a:pt x="1688" y="141"/>
                    <a:pt x="2289" y="174"/>
                  </a:cubicBezTo>
                  <a:cubicBezTo>
                    <a:pt x="2924" y="191"/>
                    <a:pt x="3492" y="208"/>
                    <a:pt x="3910" y="208"/>
                  </a:cubicBezTo>
                  <a:cubicBezTo>
                    <a:pt x="4144" y="208"/>
                    <a:pt x="4361" y="191"/>
                    <a:pt x="4578" y="157"/>
                  </a:cubicBezTo>
                  <a:cubicBezTo>
                    <a:pt x="4361" y="107"/>
                    <a:pt x="4144" y="91"/>
                    <a:pt x="3910" y="91"/>
                  </a:cubicBezTo>
                  <a:lnTo>
                    <a:pt x="2289" y="24"/>
                  </a:lnTo>
                  <a:cubicBezTo>
                    <a:pt x="1840" y="12"/>
                    <a:pt x="1425" y="0"/>
                    <a:pt x="10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1020023" y="4592028"/>
              <a:ext cx="6993" cy="62203"/>
            </a:xfrm>
            <a:custGeom>
              <a:avLst/>
              <a:gdLst/>
              <a:ahLst/>
              <a:cxnLst/>
              <a:rect l="l" t="t" r="r" b="b"/>
              <a:pathLst>
                <a:path w="218" h="1939" extrusionOk="0">
                  <a:moveTo>
                    <a:pt x="168" y="0"/>
                  </a:moveTo>
                  <a:cubicBezTo>
                    <a:pt x="134" y="0"/>
                    <a:pt x="67" y="435"/>
                    <a:pt x="34" y="969"/>
                  </a:cubicBezTo>
                  <a:cubicBezTo>
                    <a:pt x="0" y="1504"/>
                    <a:pt x="0" y="1938"/>
                    <a:pt x="34" y="1938"/>
                  </a:cubicBezTo>
                  <a:cubicBezTo>
                    <a:pt x="84" y="1938"/>
                    <a:pt x="134" y="1521"/>
                    <a:pt x="184" y="969"/>
                  </a:cubicBezTo>
                  <a:cubicBezTo>
                    <a:pt x="218" y="435"/>
                    <a:pt x="218" y="0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809899" y="2037947"/>
              <a:ext cx="472250" cy="454349"/>
            </a:xfrm>
            <a:custGeom>
              <a:avLst/>
              <a:gdLst/>
              <a:ahLst/>
              <a:cxnLst/>
              <a:rect l="l" t="t" r="r" b="b"/>
              <a:pathLst>
                <a:path w="14721" h="14163" extrusionOk="0">
                  <a:moveTo>
                    <a:pt x="7636" y="0"/>
                  </a:moveTo>
                  <a:cubicBezTo>
                    <a:pt x="4779" y="0"/>
                    <a:pt x="2189" y="1721"/>
                    <a:pt x="1087" y="4361"/>
                  </a:cubicBezTo>
                  <a:cubicBezTo>
                    <a:pt x="1" y="7018"/>
                    <a:pt x="602" y="10059"/>
                    <a:pt x="2624" y="12081"/>
                  </a:cubicBezTo>
                  <a:cubicBezTo>
                    <a:pt x="3985" y="13442"/>
                    <a:pt x="5794" y="14162"/>
                    <a:pt x="7631" y="14162"/>
                  </a:cubicBezTo>
                  <a:cubicBezTo>
                    <a:pt x="8545" y="14162"/>
                    <a:pt x="9466" y="13984"/>
                    <a:pt x="10343" y="13618"/>
                  </a:cubicBezTo>
                  <a:cubicBezTo>
                    <a:pt x="13000" y="12532"/>
                    <a:pt x="14721" y="9942"/>
                    <a:pt x="14721" y="7085"/>
                  </a:cubicBezTo>
                  <a:cubicBezTo>
                    <a:pt x="14721" y="3158"/>
                    <a:pt x="11546" y="0"/>
                    <a:pt x="7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1156716" y="2362757"/>
              <a:ext cx="156005" cy="129218"/>
            </a:xfrm>
            <a:custGeom>
              <a:avLst/>
              <a:gdLst/>
              <a:ahLst/>
              <a:cxnLst/>
              <a:rect l="l" t="t" r="r" b="b"/>
              <a:pathLst>
                <a:path w="4863" h="4028" extrusionOk="0">
                  <a:moveTo>
                    <a:pt x="2573" y="1"/>
                  </a:moveTo>
                  <a:lnTo>
                    <a:pt x="0" y="2791"/>
                  </a:lnTo>
                  <a:lnTo>
                    <a:pt x="4862" y="4027"/>
                  </a:lnTo>
                  <a:lnTo>
                    <a:pt x="2573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961060" y="2201972"/>
              <a:ext cx="209065" cy="154401"/>
            </a:xfrm>
            <a:custGeom>
              <a:avLst/>
              <a:gdLst/>
              <a:ahLst/>
              <a:cxnLst/>
              <a:rect l="l" t="t" r="r" b="b"/>
              <a:pathLst>
                <a:path w="6517" h="4813" extrusionOk="0">
                  <a:moveTo>
                    <a:pt x="5381" y="0"/>
                  </a:moveTo>
                  <a:lnTo>
                    <a:pt x="2574" y="2707"/>
                  </a:lnTo>
                  <a:lnTo>
                    <a:pt x="1036" y="1387"/>
                  </a:lnTo>
                  <a:lnTo>
                    <a:pt x="0" y="2607"/>
                  </a:lnTo>
                  <a:lnTo>
                    <a:pt x="2657" y="4812"/>
                  </a:lnTo>
                  <a:lnTo>
                    <a:pt x="6517" y="986"/>
                  </a:lnTo>
                  <a:lnTo>
                    <a:pt x="5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1605" name="Google Shape;1605;p41"/>
          <p:cNvSpPr txBox="1">
            <a:spLocks noGrp="1"/>
          </p:cNvSpPr>
          <p:nvPr>
            <p:ph type="subTitle" idx="5"/>
          </p:nvPr>
        </p:nvSpPr>
        <p:spPr>
          <a:xfrm>
            <a:off x="2581750" y="121387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DATA</a:t>
            </a:r>
            <a:endParaRPr/>
          </a:p>
        </p:txBody>
      </p:sp>
      <p:sp>
        <p:nvSpPr>
          <p:cNvPr id="1606" name="Google Shape;1606;p41"/>
          <p:cNvSpPr txBox="1">
            <a:spLocks noGrp="1"/>
          </p:cNvSpPr>
          <p:nvPr>
            <p:ph type="subTitle" idx="5"/>
          </p:nvPr>
        </p:nvSpPr>
        <p:spPr>
          <a:xfrm>
            <a:off x="2675250" y="3224600"/>
            <a:ext cx="35670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grpSp>
        <p:nvGrpSpPr>
          <p:cNvPr id="1607" name="Google Shape;1607;p41"/>
          <p:cNvGrpSpPr/>
          <p:nvPr/>
        </p:nvGrpSpPr>
        <p:grpSpPr>
          <a:xfrm>
            <a:off x="1826723" y="1213878"/>
            <a:ext cx="486383" cy="484853"/>
            <a:chOff x="4201394" y="1981809"/>
            <a:chExt cx="373538" cy="372305"/>
          </a:xfrm>
        </p:grpSpPr>
        <p:sp>
          <p:nvSpPr>
            <p:cNvPr id="1608" name="Google Shape;1608;p41"/>
            <p:cNvSpPr/>
            <p:nvPr/>
          </p:nvSpPr>
          <p:spPr>
            <a:xfrm>
              <a:off x="4308876" y="2188619"/>
              <a:ext cx="59429" cy="59823"/>
            </a:xfrm>
            <a:custGeom>
              <a:avLst/>
              <a:gdLst/>
              <a:ahLst/>
              <a:cxnLst/>
              <a:rect l="l" t="t" r="r" b="b"/>
              <a:pathLst>
                <a:path w="2267" h="2282" extrusionOk="0">
                  <a:moveTo>
                    <a:pt x="1400" y="0"/>
                  </a:moveTo>
                  <a:lnTo>
                    <a:pt x="0" y="1415"/>
                  </a:lnTo>
                  <a:cubicBezTo>
                    <a:pt x="101" y="1429"/>
                    <a:pt x="202" y="1473"/>
                    <a:pt x="275" y="1545"/>
                  </a:cubicBezTo>
                  <a:lnTo>
                    <a:pt x="722" y="1992"/>
                  </a:lnTo>
                  <a:cubicBezTo>
                    <a:pt x="794" y="2079"/>
                    <a:pt x="852" y="2166"/>
                    <a:pt x="866" y="2281"/>
                  </a:cubicBezTo>
                  <a:lnTo>
                    <a:pt x="2267" y="881"/>
                  </a:lnTo>
                  <a:cubicBezTo>
                    <a:pt x="1935" y="636"/>
                    <a:pt x="1646" y="332"/>
                    <a:pt x="1400" y="0"/>
                  </a:cubicBezTo>
                  <a:close/>
                </a:path>
              </a:pathLst>
            </a:custGeom>
            <a:solidFill>
              <a:srgbClr val="EA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1"/>
            <p:cNvSpPr/>
            <p:nvPr/>
          </p:nvSpPr>
          <p:spPr>
            <a:xfrm>
              <a:off x="4309243" y="2188619"/>
              <a:ext cx="48078" cy="59823"/>
            </a:xfrm>
            <a:custGeom>
              <a:avLst/>
              <a:gdLst/>
              <a:ahLst/>
              <a:cxnLst/>
              <a:rect l="l" t="t" r="r" b="b"/>
              <a:pathLst>
                <a:path w="1834" h="2282" extrusionOk="0">
                  <a:moveTo>
                    <a:pt x="1401" y="0"/>
                  </a:moveTo>
                  <a:lnTo>
                    <a:pt x="1" y="1415"/>
                  </a:lnTo>
                  <a:cubicBezTo>
                    <a:pt x="102" y="1429"/>
                    <a:pt x="203" y="1473"/>
                    <a:pt x="275" y="1545"/>
                  </a:cubicBezTo>
                  <a:lnTo>
                    <a:pt x="722" y="1992"/>
                  </a:lnTo>
                  <a:cubicBezTo>
                    <a:pt x="795" y="2079"/>
                    <a:pt x="852" y="2166"/>
                    <a:pt x="867" y="2281"/>
                  </a:cubicBezTo>
                  <a:lnTo>
                    <a:pt x="1386" y="1747"/>
                  </a:lnTo>
                  <a:lnTo>
                    <a:pt x="1199" y="1545"/>
                  </a:lnTo>
                  <a:lnTo>
                    <a:pt x="1184" y="1545"/>
                  </a:lnTo>
                  <a:cubicBezTo>
                    <a:pt x="1069" y="1429"/>
                    <a:pt x="1069" y="1256"/>
                    <a:pt x="1184" y="1141"/>
                  </a:cubicBezTo>
                  <a:lnTo>
                    <a:pt x="1834" y="491"/>
                  </a:lnTo>
                  <a:cubicBezTo>
                    <a:pt x="1675" y="347"/>
                    <a:pt x="1531" y="174"/>
                    <a:pt x="1401" y="0"/>
                  </a:cubicBezTo>
                  <a:close/>
                </a:path>
              </a:pathLst>
            </a:custGeom>
            <a:solidFill>
              <a:srgbClr val="C4C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1"/>
            <p:cNvSpPr/>
            <p:nvPr/>
          </p:nvSpPr>
          <p:spPr>
            <a:xfrm>
              <a:off x="4303580" y="1981809"/>
              <a:ext cx="271351" cy="259030"/>
            </a:xfrm>
            <a:custGeom>
              <a:avLst/>
              <a:gdLst/>
              <a:ahLst/>
              <a:cxnLst/>
              <a:rect l="l" t="t" r="r" b="b"/>
              <a:pathLst>
                <a:path w="10351" h="9881" extrusionOk="0">
                  <a:moveTo>
                    <a:pt x="5378" y="1"/>
                  </a:moveTo>
                  <a:cubicBezTo>
                    <a:pt x="4169" y="1"/>
                    <a:pt x="2937" y="449"/>
                    <a:pt x="1934" y="1451"/>
                  </a:cubicBezTo>
                  <a:cubicBezTo>
                    <a:pt x="0" y="3386"/>
                    <a:pt x="0" y="6504"/>
                    <a:pt x="1934" y="8438"/>
                  </a:cubicBezTo>
                  <a:cubicBezTo>
                    <a:pt x="2873" y="9376"/>
                    <a:pt x="4136" y="9880"/>
                    <a:pt x="5423" y="9880"/>
                  </a:cubicBezTo>
                  <a:cubicBezTo>
                    <a:pt x="6056" y="9880"/>
                    <a:pt x="6695" y="9758"/>
                    <a:pt x="7304" y="9506"/>
                  </a:cubicBezTo>
                  <a:cubicBezTo>
                    <a:pt x="9152" y="8741"/>
                    <a:pt x="10350" y="6937"/>
                    <a:pt x="10350" y="4945"/>
                  </a:cubicBezTo>
                  <a:cubicBezTo>
                    <a:pt x="10350" y="1973"/>
                    <a:pt x="7915" y="1"/>
                    <a:pt x="5378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1"/>
            <p:cNvSpPr/>
            <p:nvPr/>
          </p:nvSpPr>
          <p:spPr>
            <a:xfrm>
              <a:off x="4298652" y="1982281"/>
              <a:ext cx="158208" cy="258296"/>
            </a:xfrm>
            <a:custGeom>
              <a:avLst/>
              <a:gdLst/>
              <a:ahLst/>
              <a:cxnLst/>
              <a:rect l="l" t="t" r="r" b="b"/>
              <a:pathLst>
                <a:path w="6035" h="9853" extrusionOk="0">
                  <a:moveTo>
                    <a:pt x="5607" y="0"/>
                  </a:moveTo>
                  <a:cubicBezTo>
                    <a:pt x="2908" y="0"/>
                    <a:pt x="679" y="2183"/>
                    <a:pt x="679" y="4927"/>
                  </a:cubicBezTo>
                  <a:cubicBezTo>
                    <a:pt x="679" y="7670"/>
                    <a:pt x="2908" y="9853"/>
                    <a:pt x="5607" y="9853"/>
                  </a:cubicBezTo>
                  <a:cubicBezTo>
                    <a:pt x="5748" y="9853"/>
                    <a:pt x="5891" y="9847"/>
                    <a:pt x="6035" y="9835"/>
                  </a:cubicBezTo>
                  <a:cubicBezTo>
                    <a:pt x="4865" y="9748"/>
                    <a:pt x="3783" y="9243"/>
                    <a:pt x="2960" y="8420"/>
                  </a:cubicBezTo>
                  <a:cubicBezTo>
                    <a:pt x="0" y="5446"/>
                    <a:pt x="1848" y="365"/>
                    <a:pt x="6035" y="19"/>
                  </a:cubicBezTo>
                  <a:cubicBezTo>
                    <a:pt x="5891" y="6"/>
                    <a:pt x="5748" y="0"/>
                    <a:pt x="5607" y="0"/>
                  </a:cubicBezTo>
                  <a:close/>
                </a:path>
              </a:pathLst>
            </a:custGeom>
            <a:solidFill>
              <a:srgbClr val="EA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1"/>
            <p:cNvSpPr/>
            <p:nvPr/>
          </p:nvSpPr>
          <p:spPr>
            <a:xfrm>
              <a:off x="4341041" y="2006504"/>
              <a:ext cx="219498" cy="209746"/>
            </a:xfrm>
            <a:custGeom>
              <a:avLst/>
              <a:gdLst/>
              <a:ahLst/>
              <a:cxnLst/>
              <a:rect l="l" t="t" r="r" b="b"/>
              <a:pathLst>
                <a:path w="8373" h="8001" extrusionOk="0">
                  <a:moveTo>
                    <a:pt x="4028" y="0"/>
                  </a:moveTo>
                  <a:cubicBezTo>
                    <a:pt x="1974" y="0"/>
                    <a:pt x="0" y="1597"/>
                    <a:pt x="0" y="4003"/>
                  </a:cubicBezTo>
                  <a:cubicBezTo>
                    <a:pt x="0" y="6404"/>
                    <a:pt x="1968" y="8001"/>
                    <a:pt x="4019" y="8001"/>
                  </a:cubicBezTo>
                  <a:cubicBezTo>
                    <a:pt x="5000" y="8001"/>
                    <a:pt x="6001" y="7635"/>
                    <a:pt x="6814" y="6817"/>
                  </a:cubicBezTo>
                  <a:cubicBezTo>
                    <a:pt x="8373" y="5258"/>
                    <a:pt x="8373" y="2732"/>
                    <a:pt x="6814" y="1173"/>
                  </a:cubicBezTo>
                  <a:cubicBezTo>
                    <a:pt x="6003" y="363"/>
                    <a:pt x="5006" y="0"/>
                    <a:pt x="4028" y="0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1"/>
            <p:cNvSpPr/>
            <p:nvPr/>
          </p:nvSpPr>
          <p:spPr>
            <a:xfrm>
              <a:off x="4331945" y="2006845"/>
              <a:ext cx="124914" cy="209169"/>
            </a:xfrm>
            <a:custGeom>
              <a:avLst/>
              <a:gdLst/>
              <a:ahLst/>
              <a:cxnLst/>
              <a:rect l="l" t="t" r="r" b="b"/>
              <a:pathLst>
                <a:path w="4765" h="7979" extrusionOk="0">
                  <a:moveTo>
                    <a:pt x="4367" y="0"/>
                  </a:moveTo>
                  <a:cubicBezTo>
                    <a:pt x="2187" y="0"/>
                    <a:pt x="376" y="1770"/>
                    <a:pt x="376" y="3990"/>
                  </a:cubicBezTo>
                  <a:cubicBezTo>
                    <a:pt x="376" y="6222"/>
                    <a:pt x="2186" y="7979"/>
                    <a:pt x="4364" y="7979"/>
                  </a:cubicBezTo>
                  <a:cubicBezTo>
                    <a:pt x="4497" y="7979"/>
                    <a:pt x="4630" y="7972"/>
                    <a:pt x="4765" y="7959"/>
                  </a:cubicBezTo>
                  <a:cubicBezTo>
                    <a:pt x="3855" y="7858"/>
                    <a:pt x="3018" y="7454"/>
                    <a:pt x="2368" y="6804"/>
                  </a:cubicBezTo>
                  <a:cubicBezTo>
                    <a:pt x="1" y="4437"/>
                    <a:pt x="1430" y="381"/>
                    <a:pt x="4765" y="20"/>
                  </a:cubicBezTo>
                  <a:cubicBezTo>
                    <a:pt x="4631" y="7"/>
                    <a:pt x="4498" y="0"/>
                    <a:pt x="4367" y="0"/>
                  </a:cubicBezTo>
                  <a:close/>
                </a:path>
              </a:pathLst>
            </a:custGeom>
            <a:solidFill>
              <a:srgbClr val="97A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1"/>
            <p:cNvSpPr/>
            <p:nvPr/>
          </p:nvSpPr>
          <p:spPr>
            <a:xfrm>
              <a:off x="4417091" y="2048212"/>
              <a:ext cx="57175" cy="57175"/>
            </a:xfrm>
            <a:custGeom>
              <a:avLst/>
              <a:gdLst/>
              <a:ahLst/>
              <a:cxnLst/>
              <a:rect l="l" t="t" r="r" b="b"/>
              <a:pathLst>
                <a:path w="2181" h="2181" extrusionOk="0">
                  <a:moveTo>
                    <a:pt x="1083" y="1"/>
                  </a:moveTo>
                  <a:cubicBezTo>
                    <a:pt x="492" y="1"/>
                    <a:pt x="1" y="492"/>
                    <a:pt x="1" y="1084"/>
                  </a:cubicBezTo>
                  <a:cubicBezTo>
                    <a:pt x="1" y="1690"/>
                    <a:pt x="492" y="2181"/>
                    <a:pt x="1083" y="2181"/>
                  </a:cubicBezTo>
                  <a:cubicBezTo>
                    <a:pt x="1690" y="2181"/>
                    <a:pt x="2181" y="1690"/>
                    <a:pt x="2181" y="1084"/>
                  </a:cubicBezTo>
                  <a:cubicBezTo>
                    <a:pt x="2181" y="492"/>
                    <a:pt x="1690" y="1"/>
                    <a:pt x="1083" y="1"/>
                  </a:cubicBezTo>
                  <a:close/>
                </a:path>
              </a:pathLst>
            </a:custGeom>
            <a:solidFill>
              <a:srgbClr val="EEF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1"/>
            <p:cNvSpPr/>
            <p:nvPr/>
          </p:nvSpPr>
          <p:spPr>
            <a:xfrm>
              <a:off x="4417851" y="2048369"/>
              <a:ext cx="39008" cy="56834"/>
            </a:xfrm>
            <a:custGeom>
              <a:avLst/>
              <a:gdLst/>
              <a:ahLst/>
              <a:cxnLst/>
              <a:rect l="l" t="t" r="r" b="b"/>
              <a:pathLst>
                <a:path w="1488" h="2168" extrusionOk="0">
                  <a:moveTo>
                    <a:pt x="1080" y="1"/>
                  </a:moveTo>
                  <a:cubicBezTo>
                    <a:pt x="510" y="1"/>
                    <a:pt x="1" y="459"/>
                    <a:pt x="1" y="1078"/>
                  </a:cubicBezTo>
                  <a:cubicBezTo>
                    <a:pt x="1" y="1699"/>
                    <a:pt x="514" y="2167"/>
                    <a:pt x="1086" y="2167"/>
                  </a:cubicBezTo>
                  <a:cubicBezTo>
                    <a:pt x="1219" y="2167"/>
                    <a:pt x="1354" y="2142"/>
                    <a:pt x="1488" y="2088"/>
                  </a:cubicBezTo>
                  <a:cubicBezTo>
                    <a:pt x="1083" y="1915"/>
                    <a:pt x="823" y="1525"/>
                    <a:pt x="838" y="1078"/>
                  </a:cubicBezTo>
                  <a:cubicBezTo>
                    <a:pt x="823" y="644"/>
                    <a:pt x="1083" y="255"/>
                    <a:pt x="1488" y="81"/>
                  </a:cubicBezTo>
                  <a:cubicBezTo>
                    <a:pt x="1352" y="26"/>
                    <a:pt x="1214" y="1"/>
                    <a:pt x="1080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1"/>
            <p:cNvSpPr/>
            <p:nvPr/>
          </p:nvSpPr>
          <p:spPr>
            <a:xfrm>
              <a:off x="4398557" y="2105361"/>
              <a:ext cx="93876" cy="59823"/>
            </a:xfrm>
            <a:custGeom>
              <a:avLst/>
              <a:gdLst/>
              <a:ahLst/>
              <a:cxnLst/>
              <a:rect l="l" t="t" r="r" b="b"/>
              <a:pathLst>
                <a:path w="3581" h="2282" extrusionOk="0">
                  <a:moveTo>
                    <a:pt x="1170" y="1"/>
                  </a:moveTo>
                  <a:cubicBezTo>
                    <a:pt x="535" y="1"/>
                    <a:pt x="15" y="520"/>
                    <a:pt x="0" y="1170"/>
                  </a:cubicBezTo>
                  <a:lnTo>
                    <a:pt x="0" y="2079"/>
                  </a:lnTo>
                  <a:cubicBezTo>
                    <a:pt x="0" y="2195"/>
                    <a:pt x="101" y="2281"/>
                    <a:pt x="203" y="2281"/>
                  </a:cubicBezTo>
                  <a:lnTo>
                    <a:pt x="3378" y="2281"/>
                  </a:lnTo>
                  <a:cubicBezTo>
                    <a:pt x="3494" y="2281"/>
                    <a:pt x="3580" y="2195"/>
                    <a:pt x="3580" y="2079"/>
                  </a:cubicBezTo>
                  <a:lnTo>
                    <a:pt x="3580" y="1170"/>
                  </a:lnTo>
                  <a:cubicBezTo>
                    <a:pt x="3580" y="520"/>
                    <a:pt x="3061" y="1"/>
                    <a:pt x="2411" y="1"/>
                  </a:cubicBezTo>
                  <a:close/>
                </a:path>
              </a:pathLst>
            </a:custGeom>
            <a:solidFill>
              <a:srgbClr val="A6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1"/>
            <p:cNvSpPr/>
            <p:nvPr/>
          </p:nvSpPr>
          <p:spPr>
            <a:xfrm>
              <a:off x="4398924" y="2105361"/>
              <a:ext cx="53007" cy="59823"/>
            </a:xfrm>
            <a:custGeom>
              <a:avLst/>
              <a:gdLst/>
              <a:ahLst/>
              <a:cxnLst/>
              <a:rect l="l" t="t" r="r" b="b"/>
              <a:pathLst>
                <a:path w="2022" h="2282" extrusionOk="0">
                  <a:moveTo>
                    <a:pt x="1170" y="1"/>
                  </a:moveTo>
                  <a:cubicBezTo>
                    <a:pt x="521" y="1"/>
                    <a:pt x="1" y="520"/>
                    <a:pt x="1" y="1170"/>
                  </a:cubicBezTo>
                  <a:lnTo>
                    <a:pt x="1" y="2079"/>
                  </a:lnTo>
                  <a:cubicBezTo>
                    <a:pt x="1" y="2195"/>
                    <a:pt x="87" y="2281"/>
                    <a:pt x="189" y="2281"/>
                  </a:cubicBezTo>
                  <a:lnTo>
                    <a:pt x="1055" y="2281"/>
                  </a:lnTo>
                  <a:cubicBezTo>
                    <a:pt x="939" y="2281"/>
                    <a:pt x="853" y="2195"/>
                    <a:pt x="853" y="2079"/>
                  </a:cubicBezTo>
                  <a:lnTo>
                    <a:pt x="853" y="1170"/>
                  </a:lnTo>
                  <a:cubicBezTo>
                    <a:pt x="853" y="520"/>
                    <a:pt x="1372" y="1"/>
                    <a:pt x="2022" y="1"/>
                  </a:cubicBezTo>
                  <a:close/>
                </a:path>
              </a:pathLst>
            </a:custGeom>
            <a:solidFill>
              <a:srgbClr val="92A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1"/>
            <p:cNvSpPr/>
            <p:nvPr/>
          </p:nvSpPr>
          <p:spPr>
            <a:xfrm>
              <a:off x="4416331" y="2128639"/>
              <a:ext cx="12138" cy="36544"/>
            </a:xfrm>
            <a:custGeom>
              <a:avLst/>
              <a:gdLst/>
              <a:ahLst/>
              <a:cxnLst/>
              <a:rect l="l" t="t" r="r" b="b"/>
              <a:pathLst>
                <a:path w="463" h="1394" extrusionOk="0">
                  <a:moveTo>
                    <a:pt x="232" y="0"/>
                  </a:moveTo>
                  <a:cubicBezTo>
                    <a:pt x="116" y="0"/>
                    <a:pt x="1" y="80"/>
                    <a:pt x="15" y="239"/>
                  </a:cubicBezTo>
                  <a:lnTo>
                    <a:pt x="15" y="1393"/>
                  </a:lnTo>
                  <a:lnTo>
                    <a:pt x="448" y="1393"/>
                  </a:lnTo>
                  <a:lnTo>
                    <a:pt x="448" y="239"/>
                  </a:lnTo>
                  <a:cubicBezTo>
                    <a:pt x="463" y="80"/>
                    <a:pt x="347" y="0"/>
                    <a:pt x="232" y="0"/>
                  </a:cubicBezTo>
                  <a:close/>
                </a:path>
              </a:pathLst>
            </a:custGeom>
            <a:solidFill>
              <a:srgbClr val="92A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1"/>
            <p:cNvSpPr/>
            <p:nvPr/>
          </p:nvSpPr>
          <p:spPr>
            <a:xfrm>
              <a:off x="4462889" y="2128639"/>
              <a:ext cx="12138" cy="36544"/>
            </a:xfrm>
            <a:custGeom>
              <a:avLst/>
              <a:gdLst/>
              <a:ahLst/>
              <a:cxnLst/>
              <a:rect l="l" t="t" r="r" b="b"/>
              <a:pathLst>
                <a:path w="463" h="1394" extrusionOk="0">
                  <a:moveTo>
                    <a:pt x="231" y="0"/>
                  </a:moveTo>
                  <a:cubicBezTo>
                    <a:pt x="116" y="0"/>
                    <a:pt x="0" y="80"/>
                    <a:pt x="15" y="239"/>
                  </a:cubicBezTo>
                  <a:lnTo>
                    <a:pt x="15" y="1393"/>
                  </a:lnTo>
                  <a:lnTo>
                    <a:pt x="448" y="1393"/>
                  </a:lnTo>
                  <a:lnTo>
                    <a:pt x="448" y="239"/>
                  </a:lnTo>
                  <a:cubicBezTo>
                    <a:pt x="462" y="80"/>
                    <a:pt x="347" y="0"/>
                    <a:pt x="231" y="0"/>
                  </a:cubicBezTo>
                  <a:close/>
                </a:path>
              </a:pathLst>
            </a:custGeom>
            <a:solidFill>
              <a:srgbClr val="92A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1"/>
            <p:cNvSpPr/>
            <p:nvPr/>
          </p:nvSpPr>
          <p:spPr>
            <a:xfrm>
              <a:off x="4201394" y="2221441"/>
              <a:ext cx="135872" cy="132674"/>
            </a:xfrm>
            <a:custGeom>
              <a:avLst/>
              <a:gdLst/>
              <a:ahLst/>
              <a:cxnLst/>
              <a:rect l="l" t="t" r="r" b="b"/>
              <a:pathLst>
                <a:path w="5183" h="5061" extrusionOk="0">
                  <a:moveTo>
                    <a:pt x="4107" y="1"/>
                  </a:moveTo>
                  <a:cubicBezTo>
                    <a:pt x="3963" y="1"/>
                    <a:pt x="3819" y="55"/>
                    <a:pt x="3710" y="163"/>
                  </a:cubicBezTo>
                  <a:lnTo>
                    <a:pt x="232" y="3642"/>
                  </a:lnTo>
                  <a:cubicBezTo>
                    <a:pt x="1" y="3858"/>
                    <a:pt x="1" y="4219"/>
                    <a:pt x="232" y="4436"/>
                  </a:cubicBezTo>
                  <a:lnTo>
                    <a:pt x="679" y="4898"/>
                  </a:lnTo>
                  <a:cubicBezTo>
                    <a:pt x="787" y="5006"/>
                    <a:pt x="932" y="5060"/>
                    <a:pt x="1076" y="5060"/>
                  </a:cubicBezTo>
                  <a:cubicBezTo>
                    <a:pt x="1220" y="5060"/>
                    <a:pt x="1365" y="5006"/>
                    <a:pt x="1473" y="4898"/>
                  </a:cubicBezTo>
                  <a:lnTo>
                    <a:pt x="4966" y="1404"/>
                  </a:lnTo>
                  <a:cubicBezTo>
                    <a:pt x="5183" y="1188"/>
                    <a:pt x="5183" y="827"/>
                    <a:pt x="4966" y="611"/>
                  </a:cubicBezTo>
                  <a:lnTo>
                    <a:pt x="4504" y="163"/>
                  </a:lnTo>
                  <a:cubicBezTo>
                    <a:pt x="4396" y="55"/>
                    <a:pt x="4252" y="1"/>
                    <a:pt x="4107" y="1"/>
                  </a:cubicBezTo>
                  <a:close/>
                </a:path>
              </a:pathLst>
            </a:custGeom>
            <a:solidFill>
              <a:srgbClr val="A6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1"/>
            <p:cNvSpPr/>
            <p:nvPr/>
          </p:nvSpPr>
          <p:spPr>
            <a:xfrm>
              <a:off x="4201394" y="2221441"/>
              <a:ext cx="118859" cy="132674"/>
            </a:xfrm>
            <a:custGeom>
              <a:avLst/>
              <a:gdLst/>
              <a:ahLst/>
              <a:cxnLst/>
              <a:rect l="l" t="t" r="r" b="b"/>
              <a:pathLst>
                <a:path w="4534" h="5061" extrusionOk="0">
                  <a:moveTo>
                    <a:pt x="4107" y="1"/>
                  </a:moveTo>
                  <a:cubicBezTo>
                    <a:pt x="3963" y="1"/>
                    <a:pt x="3819" y="55"/>
                    <a:pt x="3710" y="163"/>
                  </a:cubicBezTo>
                  <a:lnTo>
                    <a:pt x="232" y="3642"/>
                  </a:lnTo>
                  <a:cubicBezTo>
                    <a:pt x="1" y="3858"/>
                    <a:pt x="1" y="4219"/>
                    <a:pt x="232" y="4450"/>
                  </a:cubicBezTo>
                  <a:lnTo>
                    <a:pt x="679" y="4898"/>
                  </a:lnTo>
                  <a:cubicBezTo>
                    <a:pt x="787" y="5006"/>
                    <a:pt x="932" y="5060"/>
                    <a:pt x="1076" y="5060"/>
                  </a:cubicBezTo>
                  <a:cubicBezTo>
                    <a:pt x="1220" y="5060"/>
                    <a:pt x="1365" y="5006"/>
                    <a:pt x="1473" y="4898"/>
                  </a:cubicBezTo>
                  <a:lnTo>
                    <a:pt x="1502" y="4869"/>
                  </a:lnTo>
                  <a:lnTo>
                    <a:pt x="1083" y="4450"/>
                  </a:lnTo>
                  <a:cubicBezTo>
                    <a:pt x="867" y="4219"/>
                    <a:pt x="867" y="3858"/>
                    <a:pt x="1083" y="3642"/>
                  </a:cubicBezTo>
                  <a:lnTo>
                    <a:pt x="4533" y="192"/>
                  </a:lnTo>
                  <a:lnTo>
                    <a:pt x="4504" y="163"/>
                  </a:lnTo>
                  <a:cubicBezTo>
                    <a:pt x="4396" y="55"/>
                    <a:pt x="4252" y="1"/>
                    <a:pt x="4107" y="1"/>
                  </a:cubicBezTo>
                  <a:close/>
                </a:path>
              </a:pathLst>
            </a:custGeom>
            <a:solidFill>
              <a:srgbClr val="92A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1"/>
            <p:cNvSpPr/>
            <p:nvPr/>
          </p:nvSpPr>
          <p:spPr>
            <a:xfrm>
              <a:off x="4287668" y="2221441"/>
              <a:ext cx="49599" cy="47816"/>
            </a:xfrm>
            <a:custGeom>
              <a:avLst/>
              <a:gdLst/>
              <a:ahLst/>
              <a:cxnLst/>
              <a:rect l="l" t="t" r="r" b="b"/>
              <a:pathLst>
                <a:path w="1892" h="1824" extrusionOk="0">
                  <a:moveTo>
                    <a:pt x="816" y="1"/>
                  </a:moveTo>
                  <a:cubicBezTo>
                    <a:pt x="672" y="1"/>
                    <a:pt x="528" y="55"/>
                    <a:pt x="419" y="163"/>
                  </a:cubicBezTo>
                  <a:lnTo>
                    <a:pt x="1" y="582"/>
                  </a:lnTo>
                  <a:lnTo>
                    <a:pt x="1257" y="1823"/>
                  </a:lnTo>
                  <a:lnTo>
                    <a:pt x="1675" y="1404"/>
                  </a:lnTo>
                  <a:cubicBezTo>
                    <a:pt x="1892" y="1188"/>
                    <a:pt x="1892" y="827"/>
                    <a:pt x="1675" y="611"/>
                  </a:cubicBezTo>
                  <a:lnTo>
                    <a:pt x="1213" y="163"/>
                  </a:lnTo>
                  <a:cubicBezTo>
                    <a:pt x="1105" y="55"/>
                    <a:pt x="961" y="1"/>
                    <a:pt x="816" y="1"/>
                  </a:cubicBezTo>
                  <a:close/>
                </a:path>
              </a:pathLst>
            </a:custGeom>
            <a:solidFill>
              <a:srgbClr val="92A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1"/>
            <p:cNvSpPr/>
            <p:nvPr/>
          </p:nvSpPr>
          <p:spPr>
            <a:xfrm>
              <a:off x="4287668" y="2221545"/>
              <a:ext cx="32585" cy="26136"/>
            </a:xfrm>
            <a:custGeom>
              <a:avLst/>
              <a:gdLst/>
              <a:ahLst/>
              <a:cxnLst/>
              <a:rect l="l" t="t" r="r" b="b"/>
              <a:pathLst>
                <a:path w="1243" h="997" extrusionOk="0">
                  <a:moveTo>
                    <a:pt x="708" y="0"/>
                  </a:moveTo>
                  <a:cubicBezTo>
                    <a:pt x="593" y="15"/>
                    <a:pt x="492" y="72"/>
                    <a:pt x="405" y="159"/>
                  </a:cubicBezTo>
                  <a:lnTo>
                    <a:pt x="102" y="462"/>
                  </a:lnTo>
                  <a:lnTo>
                    <a:pt x="1" y="578"/>
                  </a:lnTo>
                  <a:lnTo>
                    <a:pt x="434" y="996"/>
                  </a:lnTo>
                  <a:lnTo>
                    <a:pt x="1242" y="188"/>
                  </a:lnTo>
                  <a:lnTo>
                    <a:pt x="1213" y="159"/>
                  </a:lnTo>
                  <a:lnTo>
                    <a:pt x="1185" y="116"/>
                  </a:lnTo>
                  <a:lnTo>
                    <a:pt x="1170" y="101"/>
                  </a:lnTo>
                  <a:lnTo>
                    <a:pt x="1112" y="87"/>
                  </a:lnTo>
                  <a:cubicBezTo>
                    <a:pt x="1011" y="29"/>
                    <a:pt x="910" y="0"/>
                    <a:pt x="809" y="0"/>
                  </a:cubicBezTo>
                  <a:close/>
                </a:path>
              </a:pathLst>
            </a:custGeom>
            <a:solidFill>
              <a:srgbClr val="8094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41"/>
          <p:cNvGrpSpPr/>
          <p:nvPr/>
        </p:nvGrpSpPr>
        <p:grpSpPr>
          <a:xfrm>
            <a:off x="1823906" y="3155894"/>
            <a:ext cx="491995" cy="457773"/>
            <a:chOff x="6093907" y="2461832"/>
            <a:chExt cx="364441" cy="339091"/>
          </a:xfrm>
        </p:grpSpPr>
        <p:sp>
          <p:nvSpPr>
            <p:cNvPr id="1625" name="Google Shape;1625;p41"/>
            <p:cNvSpPr/>
            <p:nvPr/>
          </p:nvSpPr>
          <p:spPr>
            <a:xfrm>
              <a:off x="6094668" y="2515573"/>
              <a:ext cx="283070" cy="233890"/>
            </a:xfrm>
            <a:custGeom>
              <a:avLst/>
              <a:gdLst/>
              <a:ahLst/>
              <a:cxnLst/>
              <a:rect l="l" t="t" r="r" b="b"/>
              <a:pathLst>
                <a:path w="10798" h="8922" extrusionOk="0">
                  <a:moveTo>
                    <a:pt x="0" y="1"/>
                  </a:moveTo>
                  <a:lnTo>
                    <a:pt x="0" y="6857"/>
                  </a:lnTo>
                  <a:cubicBezTo>
                    <a:pt x="0" y="7998"/>
                    <a:pt x="2411" y="8922"/>
                    <a:pt x="5399" y="8922"/>
                  </a:cubicBezTo>
                  <a:lnTo>
                    <a:pt x="5875" y="8922"/>
                  </a:lnTo>
                  <a:cubicBezTo>
                    <a:pt x="8633" y="8821"/>
                    <a:pt x="10798" y="7940"/>
                    <a:pt x="10798" y="6872"/>
                  </a:cubicBezTo>
                  <a:lnTo>
                    <a:pt x="10798" y="1"/>
                  </a:ln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6234682" y="2576497"/>
              <a:ext cx="143055" cy="172967"/>
            </a:xfrm>
            <a:custGeom>
              <a:avLst/>
              <a:gdLst/>
              <a:ahLst/>
              <a:cxnLst/>
              <a:rect l="l" t="t" r="r" b="b"/>
              <a:pathLst>
                <a:path w="5457" h="6598" extrusionOk="0">
                  <a:moveTo>
                    <a:pt x="3580" y="1"/>
                  </a:moveTo>
                  <a:cubicBezTo>
                    <a:pt x="3248" y="1"/>
                    <a:pt x="2974" y="275"/>
                    <a:pt x="2974" y="621"/>
                  </a:cubicBezTo>
                  <a:lnTo>
                    <a:pt x="2974" y="1127"/>
                  </a:lnTo>
                  <a:cubicBezTo>
                    <a:pt x="2757" y="1228"/>
                    <a:pt x="2555" y="1358"/>
                    <a:pt x="2353" y="1487"/>
                  </a:cubicBezTo>
                  <a:lnTo>
                    <a:pt x="1906" y="1228"/>
                  </a:lnTo>
                  <a:cubicBezTo>
                    <a:pt x="1809" y="1177"/>
                    <a:pt x="1706" y="1153"/>
                    <a:pt x="1605" y="1153"/>
                  </a:cubicBezTo>
                  <a:cubicBezTo>
                    <a:pt x="1391" y="1153"/>
                    <a:pt x="1186" y="1262"/>
                    <a:pt x="1069" y="1459"/>
                  </a:cubicBezTo>
                  <a:lnTo>
                    <a:pt x="159" y="3032"/>
                  </a:lnTo>
                  <a:cubicBezTo>
                    <a:pt x="0" y="3321"/>
                    <a:pt x="101" y="3696"/>
                    <a:pt x="390" y="3869"/>
                  </a:cubicBezTo>
                  <a:lnTo>
                    <a:pt x="852" y="4129"/>
                  </a:lnTo>
                  <a:cubicBezTo>
                    <a:pt x="823" y="4245"/>
                    <a:pt x="823" y="4375"/>
                    <a:pt x="823" y="4490"/>
                  </a:cubicBezTo>
                  <a:cubicBezTo>
                    <a:pt x="823" y="4606"/>
                    <a:pt x="838" y="4735"/>
                    <a:pt x="852" y="4851"/>
                  </a:cubicBezTo>
                  <a:lnTo>
                    <a:pt x="390" y="5111"/>
                  </a:lnTo>
                  <a:cubicBezTo>
                    <a:pt x="101" y="5284"/>
                    <a:pt x="0" y="5659"/>
                    <a:pt x="159" y="5948"/>
                  </a:cubicBezTo>
                  <a:lnTo>
                    <a:pt x="534" y="6598"/>
                  </a:lnTo>
                  <a:cubicBezTo>
                    <a:pt x="3292" y="6497"/>
                    <a:pt x="5457" y="5616"/>
                    <a:pt x="5457" y="4548"/>
                  </a:cubicBezTo>
                  <a:lnTo>
                    <a:pt x="5457" y="15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6094274" y="2515573"/>
              <a:ext cx="283463" cy="65118"/>
            </a:xfrm>
            <a:custGeom>
              <a:avLst/>
              <a:gdLst/>
              <a:ahLst/>
              <a:cxnLst/>
              <a:rect l="l" t="t" r="r" b="b"/>
              <a:pathLst>
                <a:path w="10813" h="2484" extrusionOk="0">
                  <a:moveTo>
                    <a:pt x="1" y="1"/>
                  </a:moveTo>
                  <a:lnTo>
                    <a:pt x="1" y="982"/>
                  </a:lnTo>
                  <a:cubicBezTo>
                    <a:pt x="419" y="1372"/>
                    <a:pt x="896" y="1675"/>
                    <a:pt x="1444" y="1863"/>
                  </a:cubicBezTo>
                  <a:cubicBezTo>
                    <a:pt x="2513" y="2267"/>
                    <a:pt x="3913" y="2483"/>
                    <a:pt x="5414" y="2483"/>
                  </a:cubicBezTo>
                  <a:cubicBezTo>
                    <a:pt x="6901" y="2483"/>
                    <a:pt x="8316" y="2267"/>
                    <a:pt x="9384" y="1863"/>
                  </a:cubicBezTo>
                  <a:cubicBezTo>
                    <a:pt x="9918" y="1675"/>
                    <a:pt x="10409" y="1372"/>
                    <a:pt x="10813" y="982"/>
                  </a:cubicBezTo>
                  <a:lnTo>
                    <a:pt x="10813" y="1"/>
                  </a:ln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6094668" y="2612070"/>
              <a:ext cx="283070" cy="137393"/>
            </a:xfrm>
            <a:custGeom>
              <a:avLst/>
              <a:gdLst/>
              <a:ahLst/>
              <a:cxnLst/>
              <a:rect l="l" t="t" r="r" b="b"/>
              <a:pathLst>
                <a:path w="10798" h="5241" extrusionOk="0">
                  <a:moveTo>
                    <a:pt x="0" y="1"/>
                  </a:moveTo>
                  <a:lnTo>
                    <a:pt x="0" y="3176"/>
                  </a:lnTo>
                  <a:cubicBezTo>
                    <a:pt x="0" y="4317"/>
                    <a:pt x="2411" y="5241"/>
                    <a:pt x="5399" y="5241"/>
                  </a:cubicBezTo>
                  <a:lnTo>
                    <a:pt x="5875" y="5241"/>
                  </a:lnTo>
                  <a:cubicBezTo>
                    <a:pt x="8633" y="5140"/>
                    <a:pt x="10798" y="4259"/>
                    <a:pt x="10798" y="3191"/>
                  </a:cubicBezTo>
                  <a:lnTo>
                    <a:pt x="10798" y="1"/>
                  </a:lnTo>
                  <a:cubicBezTo>
                    <a:pt x="10798" y="1127"/>
                    <a:pt x="8402" y="2050"/>
                    <a:pt x="5428" y="2050"/>
                  </a:cubicBezTo>
                  <a:lnTo>
                    <a:pt x="5399" y="2050"/>
                  </a:lnTo>
                  <a:cubicBezTo>
                    <a:pt x="2411" y="2050"/>
                    <a:pt x="0" y="1141"/>
                    <a:pt x="0" y="1"/>
                  </a:cubicBezTo>
                  <a:close/>
                </a:path>
              </a:pathLst>
            </a:custGeom>
            <a:solidFill>
              <a:srgbClr val="F6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6234682" y="2612070"/>
              <a:ext cx="143055" cy="137393"/>
            </a:xfrm>
            <a:custGeom>
              <a:avLst/>
              <a:gdLst/>
              <a:ahLst/>
              <a:cxnLst/>
              <a:rect l="l" t="t" r="r" b="b"/>
              <a:pathLst>
                <a:path w="5457" h="5241" extrusionOk="0">
                  <a:moveTo>
                    <a:pt x="5457" y="1"/>
                  </a:moveTo>
                  <a:cubicBezTo>
                    <a:pt x="5457" y="1127"/>
                    <a:pt x="3061" y="2050"/>
                    <a:pt x="87" y="2050"/>
                  </a:cubicBezTo>
                  <a:cubicBezTo>
                    <a:pt x="116" y="2238"/>
                    <a:pt x="217" y="2411"/>
                    <a:pt x="390" y="2512"/>
                  </a:cubicBezTo>
                  <a:lnTo>
                    <a:pt x="852" y="2772"/>
                  </a:lnTo>
                  <a:cubicBezTo>
                    <a:pt x="823" y="2888"/>
                    <a:pt x="823" y="3003"/>
                    <a:pt x="823" y="3133"/>
                  </a:cubicBezTo>
                  <a:cubicBezTo>
                    <a:pt x="823" y="3249"/>
                    <a:pt x="838" y="3378"/>
                    <a:pt x="852" y="3494"/>
                  </a:cubicBezTo>
                  <a:lnTo>
                    <a:pt x="390" y="3754"/>
                  </a:lnTo>
                  <a:cubicBezTo>
                    <a:pt x="101" y="3927"/>
                    <a:pt x="0" y="4302"/>
                    <a:pt x="159" y="4591"/>
                  </a:cubicBezTo>
                  <a:lnTo>
                    <a:pt x="534" y="5241"/>
                  </a:lnTo>
                  <a:cubicBezTo>
                    <a:pt x="3292" y="5140"/>
                    <a:pt x="5457" y="4259"/>
                    <a:pt x="5457" y="3191"/>
                  </a:cubicBezTo>
                  <a:lnTo>
                    <a:pt x="5457" y="1"/>
                  </a:lnTo>
                  <a:close/>
                </a:path>
              </a:pathLst>
            </a:custGeom>
            <a:solidFill>
              <a:srgbClr val="C5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6093907" y="2612070"/>
              <a:ext cx="283830" cy="66245"/>
            </a:xfrm>
            <a:custGeom>
              <a:avLst/>
              <a:gdLst/>
              <a:ahLst/>
              <a:cxnLst/>
              <a:rect l="l" t="t" r="r" b="b"/>
              <a:pathLst>
                <a:path w="10827" h="2527" extrusionOk="0">
                  <a:moveTo>
                    <a:pt x="0" y="1"/>
                  </a:moveTo>
                  <a:lnTo>
                    <a:pt x="0" y="1011"/>
                  </a:lnTo>
                  <a:cubicBezTo>
                    <a:pt x="405" y="1415"/>
                    <a:pt x="895" y="1718"/>
                    <a:pt x="1444" y="1892"/>
                  </a:cubicBezTo>
                  <a:cubicBezTo>
                    <a:pt x="2512" y="2296"/>
                    <a:pt x="3912" y="2527"/>
                    <a:pt x="5414" y="2527"/>
                  </a:cubicBezTo>
                  <a:cubicBezTo>
                    <a:pt x="6900" y="2527"/>
                    <a:pt x="8315" y="2296"/>
                    <a:pt x="9383" y="1892"/>
                  </a:cubicBezTo>
                  <a:cubicBezTo>
                    <a:pt x="9917" y="1718"/>
                    <a:pt x="10408" y="1415"/>
                    <a:pt x="10827" y="1011"/>
                  </a:cubicBezTo>
                  <a:lnTo>
                    <a:pt x="10827" y="1"/>
                  </a:lnTo>
                  <a:cubicBezTo>
                    <a:pt x="10827" y="1141"/>
                    <a:pt x="8373" y="2050"/>
                    <a:pt x="5399" y="2050"/>
                  </a:cubicBezTo>
                  <a:cubicBezTo>
                    <a:pt x="2411" y="2050"/>
                    <a:pt x="0" y="1141"/>
                    <a:pt x="0" y="1"/>
                  </a:cubicBezTo>
                  <a:close/>
                </a:path>
              </a:pathLst>
            </a:custGeom>
            <a:solidFill>
              <a:srgbClr val="C5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6094668" y="2461832"/>
              <a:ext cx="283070" cy="107875"/>
            </a:xfrm>
            <a:custGeom>
              <a:avLst/>
              <a:gdLst/>
              <a:ahLst/>
              <a:cxnLst/>
              <a:rect l="l" t="t" r="r" b="b"/>
              <a:pathLst>
                <a:path w="10798" h="4115" extrusionOk="0">
                  <a:moveTo>
                    <a:pt x="5399" y="1"/>
                  </a:moveTo>
                  <a:cubicBezTo>
                    <a:pt x="2411" y="1"/>
                    <a:pt x="0" y="925"/>
                    <a:pt x="0" y="2051"/>
                  </a:cubicBezTo>
                  <a:cubicBezTo>
                    <a:pt x="0" y="3191"/>
                    <a:pt x="2411" y="4115"/>
                    <a:pt x="5399" y="4115"/>
                  </a:cubicBezTo>
                  <a:cubicBezTo>
                    <a:pt x="8373" y="4115"/>
                    <a:pt x="10798" y="3191"/>
                    <a:pt x="10798" y="2051"/>
                  </a:cubicBezTo>
                  <a:cubicBezTo>
                    <a:pt x="10798" y="925"/>
                    <a:pt x="8373" y="1"/>
                    <a:pt x="5399" y="1"/>
                  </a:cubicBezTo>
                  <a:close/>
                </a:path>
              </a:pathLst>
            </a:custGeom>
            <a:solidFill>
              <a:srgbClr val="8094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6247160" y="2587848"/>
              <a:ext cx="211188" cy="213076"/>
            </a:xfrm>
            <a:custGeom>
              <a:avLst/>
              <a:gdLst/>
              <a:ahLst/>
              <a:cxnLst/>
              <a:rect l="l" t="t" r="r" b="b"/>
              <a:pathLst>
                <a:path w="8056" h="8128" extrusionOk="0">
                  <a:moveTo>
                    <a:pt x="3119" y="1"/>
                  </a:moveTo>
                  <a:cubicBezTo>
                    <a:pt x="3018" y="1"/>
                    <a:pt x="2946" y="87"/>
                    <a:pt x="2946" y="188"/>
                  </a:cubicBezTo>
                  <a:lnTo>
                    <a:pt x="2946" y="997"/>
                  </a:lnTo>
                  <a:cubicBezTo>
                    <a:pt x="2570" y="1127"/>
                    <a:pt x="2224" y="1314"/>
                    <a:pt x="1935" y="1574"/>
                  </a:cubicBezTo>
                  <a:lnTo>
                    <a:pt x="1228" y="1170"/>
                  </a:lnTo>
                  <a:cubicBezTo>
                    <a:pt x="1198" y="1150"/>
                    <a:pt x="1165" y="1141"/>
                    <a:pt x="1132" y="1141"/>
                  </a:cubicBezTo>
                  <a:cubicBezTo>
                    <a:pt x="1069" y="1141"/>
                    <a:pt x="1006" y="1176"/>
                    <a:pt x="968" y="1242"/>
                  </a:cubicBezTo>
                  <a:lnTo>
                    <a:pt x="73" y="2816"/>
                  </a:lnTo>
                  <a:cubicBezTo>
                    <a:pt x="15" y="2902"/>
                    <a:pt x="44" y="3018"/>
                    <a:pt x="145" y="3061"/>
                  </a:cubicBezTo>
                  <a:lnTo>
                    <a:pt x="838" y="3465"/>
                  </a:lnTo>
                  <a:cubicBezTo>
                    <a:pt x="766" y="3855"/>
                    <a:pt x="766" y="4259"/>
                    <a:pt x="838" y="4634"/>
                  </a:cubicBezTo>
                  <a:lnTo>
                    <a:pt x="131" y="5053"/>
                  </a:lnTo>
                  <a:cubicBezTo>
                    <a:pt x="30" y="5096"/>
                    <a:pt x="1" y="5212"/>
                    <a:pt x="58" y="5313"/>
                  </a:cubicBezTo>
                  <a:lnTo>
                    <a:pt x="953" y="6886"/>
                  </a:lnTo>
                  <a:cubicBezTo>
                    <a:pt x="993" y="6946"/>
                    <a:pt x="1061" y="6978"/>
                    <a:pt x="1127" y="6978"/>
                  </a:cubicBezTo>
                  <a:cubicBezTo>
                    <a:pt x="1157" y="6978"/>
                    <a:pt x="1186" y="6972"/>
                    <a:pt x="1213" y="6959"/>
                  </a:cubicBezTo>
                  <a:lnTo>
                    <a:pt x="1921" y="6540"/>
                  </a:lnTo>
                  <a:cubicBezTo>
                    <a:pt x="2209" y="6800"/>
                    <a:pt x="2556" y="7002"/>
                    <a:pt x="2931" y="7132"/>
                  </a:cubicBezTo>
                  <a:lnTo>
                    <a:pt x="2931" y="7940"/>
                  </a:lnTo>
                  <a:cubicBezTo>
                    <a:pt x="2931" y="8041"/>
                    <a:pt x="3003" y="8128"/>
                    <a:pt x="3104" y="8128"/>
                  </a:cubicBezTo>
                  <a:lnTo>
                    <a:pt x="4923" y="8128"/>
                  </a:lnTo>
                  <a:cubicBezTo>
                    <a:pt x="5024" y="8128"/>
                    <a:pt x="5111" y="8041"/>
                    <a:pt x="5111" y="7940"/>
                  </a:cubicBezTo>
                  <a:lnTo>
                    <a:pt x="5111" y="7132"/>
                  </a:lnTo>
                  <a:cubicBezTo>
                    <a:pt x="5472" y="7002"/>
                    <a:pt x="5818" y="6800"/>
                    <a:pt x="6107" y="6540"/>
                  </a:cubicBezTo>
                  <a:lnTo>
                    <a:pt x="6814" y="6959"/>
                  </a:lnTo>
                  <a:cubicBezTo>
                    <a:pt x="6841" y="6972"/>
                    <a:pt x="6871" y="6978"/>
                    <a:pt x="6900" y="6978"/>
                  </a:cubicBezTo>
                  <a:cubicBezTo>
                    <a:pt x="6967" y="6978"/>
                    <a:pt x="7034" y="6946"/>
                    <a:pt x="7074" y="6886"/>
                  </a:cubicBezTo>
                  <a:lnTo>
                    <a:pt x="7969" y="5313"/>
                  </a:lnTo>
                  <a:cubicBezTo>
                    <a:pt x="8027" y="5226"/>
                    <a:pt x="7998" y="5111"/>
                    <a:pt x="7911" y="5053"/>
                  </a:cubicBezTo>
                  <a:lnTo>
                    <a:pt x="7204" y="4649"/>
                  </a:lnTo>
                  <a:cubicBezTo>
                    <a:pt x="7247" y="4461"/>
                    <a:pt x="7276" y="4259"/>
                    <a:pt x="7276" y="4057"/>
                  </a:cubicBezTo>
                  <a:cubicBezTo>
                    <a:pt x="7276" y="3869"/>
                    <a:pt x="7262" y="3667"/>
                    <a:pt x="7233" y="3480"/>
                  </a:cubicBezTo>
                  <a:lnTo>
                    <a:pt x="7926" y="3075"/>
                  </a:lnTo>
                  <a:cubicBezTo>
                    <a:pt x="8027" y="3018"/>
                    <a:pt x="8056" y="2902"/>
                    <a:pt x="7998" y="2816"/>
                  </a:cubicBezTo>
                  <a:lnTo>
                    <a:pt x="7103" y="1242"/>
                  </a:lnTo>
                  <a:cubicBezTo>
                    <a:pt x="7065" y="1176"/>
                    <a:pt x="7002" y="1141"/>
                    <a:pt x="6939" y="1141"/>
                  </a:cubicBezTo>
                  <a:cubicBezTo>
                    <a:pt x="6906" y="1141"/>
                    <a:pt x="6873" y="1150"/>
                    <a:pt x="6843" y="1170"/>
                  </a:cubicBezTo>
                  <a:lnTo>
                    <a:pt x="6136" y="1574"/>
                  </a:lnTo>
                  <a:cubicBezTo>
                    <a:pt x="5847" y="1329"/>
                    <a:pt x="5501" y="1127"/>
                    <a:pt x="5125" y="997"/>
                  </a:cubicBezTo>
                  <a:lnTo>
                    <a:pt x="5125" y="188"/>
                  </a:lnTo>
                  <a:cubicBezTo>
                    <a:pt x="5125" y="87"/>
                    <a:pt x="5053" y="1"/>
                    <a:pt x="4952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6300141" y="2654670"/>
              <a:ext cx="91988" cy="78907"/>
            </a:xfrm>
            <a:custGeom>
              <a:avLst/>
              <a:gdLst/>
              <a:ahLst/>
              <a:cxnLst/>
              <a:rect l="l" t="t" r="r" b="b"/>
              <a:pathLst>
                <a:path w="3509" h="3010" extrusionOk="0">
                  <a:moveTo>
                    <a:pt x="1993" y="1"/>
                  </a:moveTo>
                  <a:cubicBezTo>
                    <a:pt x="1623" y="1"/>
                    <a:pt x="1247" y="137"/>
                    <a:pt x="939" y="440"/>
                  </a:cubicBezTo>
                  <a:cubicBezTo>
                    <a:pt x="1" y="1393"/>
                    <a:pt x="665" y="3009"/>
                    <a:pt x="2007" y="3009"/>
                  </a:cubicBezTo>
                  <a:cubicBezTo>
                    <a:pt x="2844" y="3009"/>
                    <a:pt x="3508" y="2345"/>
                    <a:pt x="3508" y="1508"/>
                  </a:cubicBezTo>
                  <a:cubicBezTo>
                    <a:pt x="3508" y="599"/>
                    <a:pt x="2767" y="1"/>
                    <a:pt x="1993" y="1"/>
                  </a:cubicBezTo>
                  <a:close/>
                </a:path>
              </a:pathLst>
            </a:custGeom>
            <a:solidFill>
              <a:srgbClr val="98A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6324730" y="2666571"/>
              <a:ext cx="55654" cy="55654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69" y="0"/>
                  </a:moveTo>
                  <a:cubicBezTo>
                    <a:pt x="477" y="0"/>
                    <a:pt x="1" y="477"/>
                    <a:pt x="1" y="1054"/>
                  </a:cubicBezTo>
                  <a:cubicBezTo>
                    <a:pt x="1" y="1646"/>
                    <a:pt x="477" y="2122"/>
                    <a:pt x="1069" y="2122"/>
                  </a:cubicBezTo>
                  <a:cubicBezTo>
                    <a:pt x="1661" y="2122"/>
                    <a:pt x="2123" y="1646"/>
                    <a:pt x="2123" y="1054"/>
                  </a:cubicBezTo>
                  <a:cubicBezTo>
                    <a:pt x="2123" y="477"/>
                    <a:pt x="1661" y="0"/>
                    <a:pt x="1069" y="0"/>
                  </a:cubicBezTo>
                  <a:close/>
                </a:path>
              </a:pathLst>
            </a:custGeom>
            <a:solidFill>
              <a:srgbClr val="7A8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5" name="Google Shape;1635;p41"/>
          <p:cNvSpPr txBox="1">
            <a:spLocks noGrp="1"/>
          </p:cNvSpPr>
          <p:nvPr>
            <p:ph type="subTitle" idx="2"/>
          </p:nvPr>
        </p:nvSpPr>
        <p:spPr>
          <a:xfrm>
            <a:off x="2792158" y="3613675"/>
            <a:ext cx="4280100" cy="9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Dataset with JSON format with 642k rows and 29 columns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Columns consist of 9 categorical data, 3 boolean, and 17 numerical</a:t>
            </a:r>
            <a:endParaRPr/>
          </a:p>
        </p:txBody>
      </p:sp>
      <p:sp>
        <p:nvSpPr>
          <p:cNvPr id="1636" name="Google Shape;1636;p41"/>
          <p:cNvSpPr txBox="1">
            <a:spLocks noGrp="1"/>
          </p:cNvSpPr>
          <p:nvPr>
            <p:ph type="subTitle" idx="2"/>
          </p:nvPr>
        </p:nvSpPr>
        <p:spPr>
          <a:xfrm>
            <a:off x="2581750" y="1616900"/>
            <a:ext cx="4642500" cy="9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of Credit Card Transaction within 2016 in North America Country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= “isFraud” (true: fraud, false: valid) which tagged on transaction basis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contains account information (id, card number, cvv, apply location), transactions details (date, amount, merchant and location)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42"/>
          <p:cNvSpPr txBox="1">
            <a:spLocks noGrp="1"/>
          </p:cNvSpPr>
          <p:nvPr>
            <p:ph type="title"/>
          </p:nvPr>
        </p:nvSpPr>
        <p:spPr>
          <a:xfrm>
            <a:off x="205675" y="177650"/>
            <a:ext cx="45639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1642" name="Google Shape;1642;p42"/>
          <p:cNvPicPr preferRelativeResize="0"/>
          <p:nvPr/>
        </p:nvPicPr>
        <p:blipFill rotWithShape="1">
          <a:blip r:embed="rId3">
            <a:alphaModFix/>
          </a:blip>
          <a:srcRect l="4571" b="22233"/>
          <a:stretch/>
        </p:blipFill>
        <p:spPr>
          <a:xfrm>
            <a:off x="572800" y="1292950"/>
            <a:ext cx="3481501" cy="31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p42"/>
          <p:cNvSpPr/>
          <p:nvPr/>
        </p:nvSpPr>
        <p:spPr>
          <a:xfrm>
            <a:off x="776350" y="735300"/>
            <a:ext cx="3074400" cy="320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19B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Total Fraud in Dataset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644" name="Google Shape;1644;p42"/>
          <p:cNvSpPr/>
          <p:nvPr/>
        </p:nvSpPr>
        <p:spPr>
          <a:xfrm>
            <a:off x="5183800" y="735300"/>
            <a:ext cx="3074400" cy="320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19B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Fraud % per Merchant Country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645" name="Google Shape;164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8575" y="1471200"/>
            <a:ext cx="4563901" cy="2780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ject research">
  <a:themeElements>
    <a:clrScheme name="Simple Light">
      <a:dk1>
        <a:srgbClr val="045A68"/>
      </a:dk1>
      <a:lt1>
        <a:srgbClr val="FFFFFF"/>
      </a:lt1>
      <a:dk2>
        <a:srgbClr val="263238"/>
      </a:dk2>
      <a:lt2>
        <a:srgbClr val="F5F5F5"/>
      </a:lt2>
      <a:accent1>
        <a:srgbClr val="045A68"/>
      </a:accent1>
      <a:accent2>
        <a:srgbClr val="19B5B1"/>
      </a:accent2>
      <a:accent3>
        <a:srgbClr val="263238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981</Words>
  <Application>Microsoft Office PowerPoint</Application>
  <PresentationFormat>On-screen Show (16:9)</PresentationFormat>
  <Paragraphs>259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Varela Round</vt:lpstr>
      <vt:lpstr>Roboto</vt:lpstr>
      <vt:lpstr>Lilita One</vt:lpstr>
      <vt:lpstr>Josefin Sans</vt:lpstr>
      <vt:lpstr>Arial</vt:lpstr>
      <vt:lpstr>Project research</vt:lpstr>
      <vt:lpstr>FRAUD DETECTOR</vt:lpstr>
      <vt:lpstr>CRISP-DM FRAUD DETECTOR</vt:lpstr>
      <vt:lpstr>BUSINESS UNDERSTANDING</vt:lpstr>
      <vt:lpstr>BUSINESS UNDERSTANDING</vt:lpstr>
      <vt:lpstr>KEY RESULT</vt:lpstr>
      <vt:lpstr>REQUIREMENT &amp; TIMELINE</vt:lpstr>
      <vt:lpstr>DATA UNDERSTANDING</vt:lpstr>
      <vt:lpstr>DATA UNDERSTANDING</vt:lpstr>
      <vt:lpstr>DATA EXPLORATION</vt:lpstr>
      <vt:lpstr>DATA EXPLORATION</vt:lpstr>
      <vt:lpstr>DATA EXPLORATION</vt:lpstr>
      <vt:lpstr>DATA QUALITY REPORT</vt:lpstr>
      <vt:lpstr>DATA PREPARATION</vt:lpstr>
      <vt:lpstr>Data Preparation</vt:lpstr>
      <vt:lpstr>Data Preparation</vt:lpstr>
      <vt:lpstr>DATA MODELLING</vt:lpstr>
      <vt:lpstr>Modeling</vt:lpstr>
      <vt:lpstr>EVALUATION</vt:lpstr>
      <vt:lpstr>Evaluation</vt:lpstr>
      <vt:lpstr>Evaluation</vt:lpstr>
      <vt:lpstr>Evaluation</vt:lpstr>
      <vt:lpstr>DEPLOYMENT</vt:lpstr>
      <vt:lpstr>Deployment</vt:lpstr>
      <vt:lpstr>OUR TEAM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DETECTOR</dc:title>
  <cp:lastModifiedBy>rizaldy_ak_utomo</cp:lastModifiedBy>
  <cp:revision>1</cp:revision>
  <dcterms:modified xsi:type="dcterms:W3CDTF">2020-01-20T12:11:20Z</dcterms:modified>
</cp:coreProperties>
</file>