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840">
          <p15:clr>
            <a:srgbClr val="A4A3A4"/>
          </p15:clr>
        </p15:guide>
        <p15:guide id="3" pos="152">
          <p15:clr>
            <a:srgbClr val="9AA0A6"/>
          </p15:clr>
        </p15:guide>
        <p15:guide id="4" pos="5865">
          <p15:clr>
            <a:srgbClr val="9AA0A6"/>
          </p15:clr>
        </p15:guide>
        <p15:guide id="5" pos="64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8" roundtripDataSignature="AMtx7mgUA85u7mwi8sC2uRFWMSHP0ZO4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44"/>
      </p:cViewPr>
      <p:guideLst>
        <p:guide orient="horz" pos="2448"/>
        <p:guide pos="3840"/>
        <p:guide pos="152"/>
        <p:guide pos="5865"/>
        <p:guide pos="6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51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49" Type="http://schemas.openxmlformats.org/officeDocument/2006/relationships/presProps" Target="presProps.xml"/><Relationship Id="rId52" Type="http://schemas.openxmlformats.org/officeDocument/2006/relationships/tableStyles" Target="tableStyles.xml"/><Relationship Id="rId4" Type="http://schemas.openxmlformats.org/officeDocument/2006/relationships/font" Target="fonts/font1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9" name="Google Shape;7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0"/>
          <p:cNvSpPr/>
          <p:nvPr/>
        </p:nvSpPr>
        <p:spPr>
          <a:xfrm>
            <a:off x="303175" y="5658650"/>
            <a:ext cx="4164300" cy="79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0"/>
          <p:cNvSpPr/>
          <p:nvPr/>
        </p:nvSpPr>
        <p:spPr>
          <a:xfrm>
            <a:off x="4556825" y="1291475"/>
            <a:ext cx="4432500" cy="22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0"/>
          <p:cNvSpPr/>
          <p:nvPr/>
        </p:nvSpPr>
        <p:spPr>
          <a:xfrm>
            <a:off x="5272600" y="1520138"/>
            <a:ext cx="3090300" cy="17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0"/>
          <p:cNvSpPr/>
          <p:nvPr/>
        </p:nvSpPr>
        <p:spPr>
          <a:xfrm>
            <a:off x="9075575" y="5239450"/>
            <a:ext cx="2757600" cy="121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0"/>
          <p:cNvSpPr txBox="1"/>
          <p:nvPr/>
        </p:nvSpPr>
        <p:spPr>
          <a:xfrm>
            <a:off x="9075675" y="5242489"/>
            <a:ext cx="1654200" cy="12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344C"/>
              </a:buClr>
              <a:buSzPts val="1500"/>
              <a:buFont typeface="Arial"/>
              <a:buNone/>
            </a:pPr>
            <a:r>
              <a:rPr lang="id-ID" sz="1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By :</a:t>
            </a:r>
            <a:endParaRPr sz="10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716;p10"/>
          <p:cNvSpPr/>
          <p:nvPr/>
        </p:nvSpPr>
        <p:spPr>
          <a:xfrm>
            <a:off x="9075675" y="1291475"/>
            <a:ext cx="2757600" cy="379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7" name="Google Shape;717;p10"/>
          <p:cNvGrpSpPr/>
          <p:nvPr/>
        </p:nvGrpSpPr>
        <p:grpSpPr>
          <a:xfrm>
            <a:off x="46" y="6763988"/>
            <a:ext cx="12191905" cy="157064"/>
            <a:chOff x="1780872" y="5229200"/>
            <a:chExt cx="5589541" cy="72008"/>
          </a:xfrm>
          <a:solidFill>
            <a:srgbClr val="FF0000"/>
          </a:solidFill>
        </p:grpSpPr>
        <p:sp>
          <p:nvSpPr>
            <p:cNvPr id="718" name="Google Shape;718;p10"/>
            <p:cNvSpPr/>
            <p:nvPr/>
          </p:nvSpPr>
          <p:spPr>
            <a:xfrm>
              <a:off x="3177238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 extrusionOk="0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4573604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 extrusionOk="0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5969972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 extrusionOk="0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1780872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 extrusionOk="0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2" name="Google Shape;722;p10"/>
          <p:cNvSpPr/>
          <p:nvPr/>
        </p:nvSpPr>
        <p:spPr>
          <a:xfrm>
            <a:off x="4566975" y="4158400"/>
            <a:ext cx="4432500" cy="229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0"/>
          <p:cNvSpPr/>
          <p:nvPr/>
        </p:nvSpPr>
        <p:spPr>
          <a:xfrm>
            <a:off x="304775" y="3260888"/>
            <a:ext cx="4164300" cy="190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0"/>
          <p:cNvSpPr/>
          <p:nvPr/>
        </p:nvSpPr>
        <p:spPr>
          <a:xfrm>
            <a:off x="303275" y="1291473"/>
            <a:ext cx="4167300" cy="14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0"/>
          <p:cNvSpPr txBox="1"/>
          <p:nvPr/>
        </p:nvSpPr>
        <p:spPr>
          <a:xfrm>
            <a:off x="914893" y="4722985"/>
            <a:ext cx="10257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1" name="Google Shape;771;p10"/>
          <p:cNvSpPr txBox="1"/>
          <p:nvPr/>
        </p:nvSpPr>
        <p:spPr>
          <a:xfrm>
            <a:off x="436225" y="3374200"/>
            <a:ext cx="38982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 b="1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3" name="Google Shape;783;p10"/>
          <p:cNvSpPr/>
          <p:nvPr/>
        </p:nvSpPr>
        <p:spPr>
          <a:xfrm>
            <a:off x="-5175" y="-41625"/>
            <a:ext cx="12192000" cy="67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0"/>
          <p:cNvSpPr txBox="1"/>
          <p:nvPr/>
        </p:nvSpPr>
        <p:spPr>
          <a:xfrm>
            <a:off x="183000" y="143350"/>
            <a:ext cx="9711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2400" b="1" i="0" u="none" strike="noStrike" cap="none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d-ID" sz="24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Executive Summary of </a:t>
            </a:r>
            <a:r>
              <a:rPr lang="en-US" sz="2400" b="1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[Project Name]</a:t>
            </a:r>
            <a:r>
              <a:rPr lang="id-ID" sz="2400" b="1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2400" b="1" i="0" u="none" strike="noStrike" cap="none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2400" b="1" i="0" u="none" strike="noStrike" cap="none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5" name="Google Shape;785;p10"/>
          <p:cNvSpPr txBox="1"/>
          <p:nvPr/>
        </p:nvSpPr>
        <p:spPr>
          <a:xfrm>
            <a:off x="5074050" y="825644"/>
            <a:ext cx="30903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-ID" sz="1600" b="1" i="0" u="none" strike="noStrike" cap="none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Proposed Solutions</a:t>
            </a:r>
            <a:endParaRPr sz="1600" b="1" i="0" u="none" strike="noStrike" cap="none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6" name="Google Shape;786;p10"/>
          <p:cNvSpPr txBox="1"/>
          <p:nvPr/>
        </p:nvSpPr>
        <p:spPr>
          <a:xfrm>
            <a:off x="852300" y="820518"/>
            <a:ext cx="3000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-ID" sz="1600" b="1" i="0" u="none" strike="noStrike" cap="none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Business Background</a:t>
            </a:r>
            <a:endParaRPr sz="1600" b="1" i="0" u="none" strike="noStrike" cap="none" dirty="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7" name="Google Shape;787;p10"/>
          <p:cNvSpPr txBox="1"/>
          <p:nvPr/>
        </p:nvSpPr>
        <p:spPr>
          <a:xfrm>
            <a:off x="9547274" y="837508"/>
            <a:ext cx="24108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-ID" sz="1600" b="1" i="0" u="none" strike="noStrike" cap="none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Business Benefit</a:t>
            </a:r>
            <a:endParaRPr sz="1600" b="1" i="0" u="none" strike="noStrike" cap="none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8" name="Google Shape;788;p10"/>
          <p:cNvSpPr/>
          <p:nvPr/>
        </p:nvSpPr>
        <p:spPr>
          <a:xfrm flipH="1">
            <a:off x="487793" y="816266"/>
            <a:ext cx="364500" cy="332921"/>
          </a:xfrm>
          <a:custGeom>
            <a:avLst/>
            <a:gdLst/>
            <a:ahLst/>
            <a:cxnLst/>
            <a:rect l="l" t="t" r="r" b="b"/>
            <a:pathLst>
              <a:path w="3240000" h="3248012" extrusionOk="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1" i="0" u="none" strike="noStrike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9" name="Google Shape;789;p10"/>
          <p:cNvGrpSpPr/>
          <p:nvPr/>
        </p:nvGrpSpPr>
        <p:grpSpPr>
          <a:xfrm>
            <a:off x="9183697" y="853094"/>
            <a:ext cx="363575" cy="275147"/>
            <a:chOff x="9017581" y="4660108"/>
            <a:chExt cx="1116632" cy="741037"/>
          </a:xfrm>
        </p:grpSpPr>
        <p:grpSp>
          <p:nvGrpSpPr>
            <p:cNvPr id="790" name="Google Shape;790;p10"/>
            <p:cNvGrpSpPr/>
            <p:nvPr/>
          </p:nvGrpSpPr>
          <p:grpSpPr>
            <a:xfrm>
              <a:off x="9017581" y="4660108"/>
              <a:ext cx="1116632" cy="741037"/>
              <a:chOff x="8890504" y="1819747"/>
              <a:chExt cx="2424824" cy="1609200"/>
            </a:xfrm>
          </p:grpSpPr>
          <p:sp>
            <p:nvSpPr>
              <p:cNvPr id="791" name="Google Shape;791;p10"/>
              <p:cNvSpPr/>
              <p:nvPr/>
            </p:nvSpPr>
            <p:spPr>
              <a:xfrm>
                <a:off x="8890504" y="1819747"/>
                <a:ext cx="2338500" cy="1609200"/>
              </a:xfrm>
              <a:prstGeom prst="roundRect">
                <a:avLst>
                  <a:gd name="adj" fmla="val 16667"/>
                </a:avLst>
              </a:prstGeom>
              <a:solidFill>
                <a:srgbClr val="5EBE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10"/>
              <p:cNvSpPr/>
              <p:nvPr/>
            </p:nvSpPr>
            <p:spPr>
              <a:xfrm>
                <a:off x="9000521" y="1954285"/>
                <a:ext cx="2118600" cy="1340100"/>
              </a:xfrm>
              <a:prstGeom prst="roundRect">
                <a:avLst>
                  <a:gd name="adj" fmla="val 12614"/>
                </a:avLst>
              </a:prstGeom>
              <a:noFill/>
              <a:ln w="22225" cap="flat" cmpd="sng">
                <a:solidFill>
                  <a:srgbClr val="FFFFFF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10"/>
              <p:cNvSpPr/>
              <p:nvPr/>
            </p:nvSpPr>
            <p:spPr>
              <a:xfrm>
                <a:off x="10616628" y="2383996"/>
                <a:ext cx="698700" cy="480900"/>
              </a:xfrm>
              <a:prstGeom prst="roundRect">
                <a:avLst>
                  <a:gd name="adj" fmla="val 16667"/>
                </a:avLst>
              </a:prstGeom>
              <a:solidFill>
                <a:srgbClr val="5EBEE4"/>
              </a:solidFill>
              <a:ln w="1587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10732612" y="2479518"/>
                <a:ext cx="289800" cy="289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5" name="Google Shape;795;p10"/>
            <p:cNvSpPr/>
            <p:nvPr/>
          </p:nvSpPr>
          <p:spPr>
            <a:xfrm>
              <a:off x="9415738" y="4824489"/>
              <a:ext cx="254544" cy="410445"/>
            </a:xfrm>
            <a:custGeom>
              <a:avLst/>
              <a:gdLst/>
              <a:ahLst/>
              <a:cxnLst/>
              <a:rect l="l" t="t" r="r" b="b"/>
              <a:pathLst>
                <a:path w="3636337" h="7138182" extrusionOk="0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6" name="Google Shape;796;p10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4710439" y="761443"/>
            <a:ext cx="363600" cy="3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10"/>
          <p:cNvSpPr txBox="1"/>
          <p:nvPr/>
        </p:nvSpPr>
        <p:spPr>
          <a:xfrm>
            <a:off x="782289" y="2842265"/>
            <a:ext cx="2917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-ID" sz="1600" b="1" i="0" u="none" strike="noStrike" cap="none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Problems Statements</a:t>
            </a:r>
            <a:endParaRPr sz="1600" b="1" i="0" u="none" strike="noStrike" cap="none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8" name="Google Shape;798;p10"/>
          <p:cNvPicPr preferRelativeResize="0"/>
          <p:nvPr/>
        </p:nvPicPr>
        <p:blipFill rotWithShape="1">
          <a:blip r:embed="rId4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/>
        </p:blipFill>
        <p:spPr>
          <a:xfrm>
            <a:off x="523986" y="2893493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10"/>
          <p:cNvSpPr txBox="1"/>
          <p:nvPr/>
        </p:nvSpPr>
        <p:spPr>
          <a:xfrm>
            <a:off x="745025" y="5250880"/>
            <a:ext cx="30000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-ID" sz="1600" b="1" i="0" u="none" strike="noStrike" cap="none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endParaRPr sz="1600" b="1" i="0" u="none" strike="noStrike" cap="none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0" name="Google Shape;800;p10"/>
          <p:cNvSpPr/>
          <p:nvPr/>
        </p:nvSpPr>
        <p:spPr>
          <a:xfrm>
            <a:off x="487811" y="5325453"/>
            <a:ext cx="280736" cy="266849"/>
          </a:xfrm>
          <a:custGeom>
            <a:avLst/>
            <a:gdLst/>
            <a:ahLst/>
            <a:cxnLst/>
            <a:rect l="l" t="t" r="r" b="b"/>
            <a:pathLst>
              <a:path w="3208412" h="3234532" extrusionOk="0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0"/>
          <p:cNvSpPr txBox="1"/>
          <p:nvPr/>
        </p:nvSpPr>
        <p:spPr>
          <a:xfrm>
            <a:off x="5100239" y="3685093"/>
            <a:ext cx="10725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-ID" sz="1600" b="1" i="0" u="none" strike="noStrike" cap="none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endParaRPr sz="1600" b="1" i="0" u="none" strike="noStrike" cap="none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2" name="Google Shape;802;p10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FFC00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4785425" y="3711572"/>
            <a:ext cx="363600" cy="3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Break Slide Master">
  <a:themeElements>
    <a:clrScheme name="ALLPPT-BUSINESS PLA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Lato</vt:lpstr>
      <vt:lpstr>Section Break Slide 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IYKRA</cp:lastModifiedBy>
  <cp:revision>3</cp:revision>
  <dcterms:modified xsi:type="dcterms:W3CDTF">2020-04-03T08:35:26Z</dcterms:modified>
</cp:coreProperties>
</file>