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0"/>
  </p:notesMasterIdLst>
  <p:sldIdLst>
    <p:sldId id="256" r:id="rId2"/>
    <p:sldId id="264" r:id="rId3"/>
    <p:sldId id="260" r:id="rId4"/>
    <p:sldId id="257" r:id="rId5"/>
    <p:sldId id="261" r:id="rId6"/>
    <p:sldId id="258" r:id="rId7"/>
    <p:sldId id="259" r:id="rId8"/>
    <p:sldId id="265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8AB8A-0A65-48A9-A38C-86D2E2E93D54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66658E-04B2-4E85-A897-AD04E839B8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4137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23A0-062E-4723-9BF3-D47FBE37251C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6C18-4975-402A-BBE4-E3DE5EBBD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001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23A0-062E-4723-9BF3-D47FBE37251C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6C18-4975-402A-BBE4-E3DE5EBBD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32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23A0-062E-4723-9BF3-D47FBE37251C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6C18-4975-402A-BBE4-E3DE5EBBDAF3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5812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23A0-062E-4723-9BF3-D47FBE37251C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6C18-4975-402A-BBE4-E3DE5EBBD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1197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23A0-062E-4723-9BF3-D47FBE37251C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6C18-4975-402A-BBE4-E3DE5EBBDAF3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3372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23A0-062E-4723-9BF3-D47FBE37251C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6C18-4975-402A-BBE4-E3DE5EBBD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697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23A0-062E-4723-9BF3-D47FBE37251C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6C18-4975-402A-BBE4-E3DE5EBBD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544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23A0-062E-4723-9BF3-D47FBE37251C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6C18-4975-402A-BBE4-E3DE5EBBD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24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23A0-062E-4723-9BF3-D47FBE37251C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6C18-4975-402A-BBE4-E3DE5EBBD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2671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23A0-062E-4723-9BF3-D47FBE37251C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6C18-4975-402A-BBE4-E3DE5EBBD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963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23A0-062E-4723-9BF3-D47FBE37251C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6C18-4975-402A-BBE4-E3DE5EBBD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7143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23A0-062E-4723-9BF3-D47FBE37251C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6C18-4975-402A-BBE4-E3DE5EBBD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287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23A0-062E-4723-9BF3-D47FBE37251C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6C18-4975-402A-BBE4-E3DE5EBBD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923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23A0-062E-4723-9BF3-D47FBE37251C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6C18-4975-402A-BBE4-E3DE5EBBD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629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23A0-062E-4723-9BF3-D47FBE37251C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6C18-4975-402A-BBE4-E3DE5EBBD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92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23A0-062E-4723-9BF3-D47FBE37251C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6C18-4975-402A-BBE4-E3DE5EBBD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759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223A0-062E-4723-9BF3-D47FBE37251C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B4F6C18-4975-402A-BBE4-E3DE5EBBD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686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4400" dirty="0" smtClean="0"/>
              <a:t>Автоматизированная система прогнозирования качества исходного сырья для производства вина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832363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это нужно?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Поиск мест одна из важнейших задач для создание бизнеса в с\х, это процесс может затянуться на несколько месяцев и потратить огромное кол-во ресурсов. Мой проект создается чтобы ускорить этот процесс и сэкономить деньги и время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8567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 нужно будет лично разъезжать по разным местам и проверять местность (почва, погода и т.д.). Пользователи смогут дистанционно быстро выбрать потенциально хорошие районы и сосредоточится на дальнейшем развитии. Например человек может приехать в удачный день, а в остальные дни там может быть плохая погода и наоборот.</a:t>
            </a:r>
          </a:p>
          <a:p>
            <a:r>
              <a:rPr lang="ru-RU" dirty="0" smtClean="0"/>
              <a:t>Также если хорошие места будут обладать рядом других недостатков, не связанные с виноградом, (проблема с логистикой и т.д.), можно будет найти места похуже и улучшить их вложившись туда. Например: на потенциальном поле для винограда, растут деревья, тогда достаточно будет вырубить их. Или на потенциальном поле для винограда, в почве будет мало песка, тогда нужно будет добавить побольше песка. Это все можно понять через наш сервис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8298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3342" y="1296514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Проект представляет из себя сайт с картой, на ней будет выделенный </a:t>
            </a:r>
            <a:r>
              <a:rPr lang="ru-RU" dirty="0"/>
              <a:t>район в котором будет множество </a:t>
            </a:r>
            <a:r>
              <a:rPr lang="ru-RU" dirty="0" smtClean="0"/>
              <a:t>квадратов, который содержит различные природные и почвенные характеристики. Также каждый квадрат будет обладать коэффициентом пригодности, который будет определяется через машинное обучение.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857" y="2806461"/>
            <a:ext cx="6029448" cy="398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005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будет определятся схожесть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Для начало мы собираем данные где уже долгое время растет виноград и где он не растет либо не может расти. Данные представляют из себя погодные и почвенные характеристики. На этих данные мы обучаем модель, которая далее будет использоваться для получение коэффициента похожести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3091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параметров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b="1" dirty="0"/>
              <a:t>Погодные параметры:</a:t>
            </a:r>
          </a:p>
          <a:p>
            <a:r>
              <a:rPr lang="ru-RU" dirty="0"/>
              <a:t>температура(макс, мин, средняя) за 2 недели,</a:t>
            </a:r>
          </a:p>
          <a:p>
            <a:r>
              <a:rPr lang="ru-RU" dirty="0"/>
              <a:t>ветреность,</a:t>
            </a:r>
          </a:p>
          <a:p>
            <a:r>
              <a:rPr lang="ru-RU" dirty="0"/>
              <a:t>облачность,</a:t>
            </a:r>
          </a:p>
          <a:p>
            <a:r>
              <a:rPr lang="ru-RU" dirty="0"/>
              <a:t>давление,</a:t>
            </a:r>
          </a:p>
          <a:p>
            <a:r>
              <a:rPr lang="ru-RU" dirty="0"/>
              <a:t>влажность,</a:t>
            </a:r>
          </a:p>
          <a:p>
            <a:r>
              <a:rPr lang="ru-RU" dirty="0"/>
              <a:t>тип погоды (дождь, облачно, солнечно) какие чаще встречаются</a:t>
            </a:r>
          </a:p>
          <a:p>
            <a:pPr marL="0" indent="0">
              <a:buNone/>
            </a:pPr>
            <a:r>
              <a:rPr lang="ru-RU" b="1" dirty="0" smtClean="0"/>
              <a:t>Свойства </a:t>
            </a:r>
            <a:r>
              <a:rPr lang="ru-RU" b="1" dirty="0"/>
              <a:t>почвы:</a:t>
            </a:r>
          </a:p>
          <a:p>
            <a:r>
              <a:rPr lang="ru-RU" dirty="0"/>
              <a:t>Объемная плотность,</a:t>
            </a:r>
          </a:p>
          <a:p>
            <a:r>
              <a:rPr lang="ru-RU" dirty="0"/>
              <a:t>Катионный обмен,</a:t>
            </a:r>
          </a:p>
          <a:p>
            <a:r>
              <a:rPr lang="ru-RU" dirty="0"/>
              <a:t>Крупные фрагменты,</a:t>
            </a:r>
          </a:p>
          <a:p>
            <a:r>
              <a:rPr lang="ru-RU" dirty="0" err="1"/>
              <a:t>Нитрогены</a:t>
            </a:r>
            <a:r>
              <a:rPr lang="ru-RU" dirty="0"/>
              <a:t>,</a:t>
            </a:r>
          </a:p>
          <a:p>
            <a:r>
              <a:rPr lang="en-US"/>
              <a:t>Ph</a:t>
            </a:r>
            <a:r>
              <a:rPr lang="ru-RU"/>
              <a:t>,</a:t>
            </a:r>
          </a:p>
          <a:p>
            <a:r>
              <a:rPr lang="ru-RU" dirty="0"/>
              <a:t>Концентрация органического углерода,</a:t>
            </a:r>
          </a:p>
          <a:p>
            <a:r>
              <a:rPr lang="ru-RU" dirty="0"/>
              <a:t>Гравиметрическое содержание песка, ила и глины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3539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067" y="787400"/>
            <a:ext cx="7766936" cy="1646302"/>
          </a:xfrm>
        </p:spPr>
        <p:txBody>
          <a:bodyPr/>
          <a:lstStyle/>
          <a:p>
            <a:pPr algn="l"/>
            <a:r>
              <a:rPr lang="ru-RU" dirty="0" smtClean="0"/>
              <a:t>Рынок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47800" y="2734733"/>
            <a:ext cx="7826203" cy="2412999"/>
          </a:xfrm>
        </p:spPr>
        <p:txBody>
          <a:bodyPr>
            <a:normAutofit fontScale="850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Приложение </a:t>
            </a:r>
            <a:r>
              <a:rPr lang="ru-RU" dirty="0" smtClean="0">
                <a:solidFill>
                  <a:schemeClr val="tx1"/>
                </a:solidFill>
              </a:rPr>
              <a:t>помогает находить наилучшие места, для сельского хозяйства.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Этим приложение могут пользоваться как обычные люди так и фирмы помогающие им в создание с\х бизнеса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Проект оригинальный, в открытых источниках информации о конкурентах найти не смог.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Существуют различные сервисы которые показывает различные погодные или почвенные данные, но эти сервисы не дают информацию насколько это место пригодно для выращивания культур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В будущем проект можно расширить и использовать для поиска мест других культур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3121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Финансирование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Получение прибыли по подписке которая расширяет функционал</a:t>
            </a:r>
          </a:p>
          <a:p>
            <a:r>
              <a:rPr lang="ru-RU" dirty="0" smtClean="0"/>
              <a:t>Предоставление еще более расширенного функционала коммерческим </a:t>
            </a:r>
            <a:r>
              <a:rPr lang="ru-RU" dirty="0" smtClean="0"/>
              <a:t>фирмам</a:t>
            </a:r>
            <a:endParaRPr lang="en-US" dirty="0" smtClean="0"/>
          </a:p>
          <a:p>
            <a:r>
              <a:rPr lang="ru-RU" smtClean="0"/>
              <a:t>Реклама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5640375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292</TotalTime>
  <Words>426</Words>
  <Application>Microsoft Office PowerPoint</Application>
  <PresentationFormat>Широкоэкранный</PresentationFormat>
  <Paragraphs>35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Грань</vt:lpstr>
      <vt:lpstr>Автоматизированная система прогнозирования качества исходного сырья для производства вина</vt:lpstr>
      <vt:lpstr>Зачем это нужно?</vt:lpstr>
      <vt:lpstr>Преимущества</vt:lpstr>
      <vt:lpstr>Описание</vt:lpstr>
      <vt:lpstr>Как будет определятся схожесть</vt:lpstr>
      <vt:lpstr>Список параметров</vt:lpstr>
      <vt:lpstr>Рынок</vt:lpstr>
      <vt:lpstr>Финансирование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Автоматизированная система прогнозирования качества исходного сырья для производства вина</dc:title>
  <dc:creator>root</dc:creator>
  <cp:lastModifiedBy>root</cp:lastModifiedBy>
  <cp:revision>14</cp:revision>
  <dcterms:created xsi:type="dcterms:W3CDTF">2023-02-15T17:14:49Z</dcterms:created>
  <dcterms:modified xsi:type="dcterms:W3CDTF">2023-04-28T09:17:54Z</dcterms:modified>
</cp:coreProperties>
</file>