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AB8A-0A65-48A9-A38C-86D2E2E93D54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658E-04B2-4E85-A897-AD04E839B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658E-04B2-4E85-A897-AD04E839B8B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7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81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9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97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54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6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9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8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2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23A0-062E-4723-9BF3-D47FBE37251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8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400" dirty="0" smtClean="0"/>
              <a:t>Автоматизированная система прогнозирования качества исходного сырья для производства вина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323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приложение будет отображаться обычная карта, в ней будет выделен район в котором будет множество </a:t>
            </a:r>
            <a:r>
              <a:rPr lang="ru-RU" dirty="0" smtClean="0"/>
              <a:t>квадратов, который содержит различные природные и почвенные характеристики. Также каждый квадрат будет обладать коэффициентом пригодности, который будет определяется через машинное обучение.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параметров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Погодные параметры:</a:t>
            </a:r>
          </a:p>
          <a:p>
            <a:r>
              <a:rPr lang="ru-RU" dirty="0"/>
              <a:t>температура(макс, мин, средняя) за 2 недели,</a:t>
            </a:r>
          </a:p>
          <a:p>
            <a:r>
              <a:rPr lang="ru-RU" dirty="0"/>
              <a:t>ветреность,</a:t>
            </a:r>
          </a:p>
          <a:p>
            <a:r>
              <a:rPr lang="ru-RU" dirty="0"/>
              <a:t>облачность,</a:t>
            </a:r>
          </a:p>
          <a:p>
            <a:r>
              <a:rPr lang="ru-RU" dirty="0"/>
              <a:t>давление,</a:t>
            </a:r>
          </a:p>
          <a:p>
            <a:r>
              <a:rPr lang="ru-RU" dirty="0"/>
              <a:t>влажность,</a:t>
            </a:r>
          </a:p>
          <a:p>
            <a:r>
              <a:rPr lang="ru-RU" dirty="0"/>
              <a:t>тип погоды (дождь, облачно, солнечно) какие чаще встречаются</a:t>
            </a:r>
          </a:p>
          <a:p>
            <a:pPr marL="0" indent="0">
              <a:buNone/>
            </a:pPr>
            <a:r>
              <a:rPr lang="ru-RU" b="1" dirty="0" smtClean="0"/>
              <a:t>Свойства </a:t>
            </a:r>
            <a:r>
              <a:rPr lang="ru-RU" b="1" dirty="0"/>
              <a:t>почвы:</a:t>
            </a:r>
          </a:p>
          <a:p>
            <a:r>
              <a:rPr lang="ru-RU" dirty="0"/>
              <a:t>Объемная плотность,</a:t>
            </a:r>
          </a:p>
          <a:p>
            <a:r>
              <a:rPr lang="ru-RU" dirty="0"/>
              <a:t>Катионный обмен,</a:t>
            </a:r>
          </a:p>
          <a:p>
            <a:r>
              <a:rPr lang="ru-RU" dirty="0"/>
              <a:t>Крупные фрагменты,</a:t>
            </a:r>
          </a:p>
          <a:p>
            <a:r>
              <a:rPr lang="ru-RU" dirty="0" err="1"/>
              <a:t>Нитрогены</a:t>
            </a:r>
            <a:r>
              <a:rPr lang="ru-RU" dirty="0"/>
              <a:t>,</a:t>
            </a:r>
          </a:p>
          <a:p>
            <a:r>
              <a:rPr lang="en-US"/>
              <a:t>Ph</a:t>
            </a:r>
            <a:r>
              <a:rPr lang="ru-RU"/>
              <a:t>,</a:t>
            </a:r>
          </a:p>
          <a:p>
            <a:r>
              <a:rPr lang="ru-RU" dirty="0"/>
              <a:t>Концентрация органического углерода,</a:t>
            </a:r>
          </a:p>
          <a:p>
            <a:r>
              <a:rPr lang="ru-RU" dirty="0"/>
              <a:t>Гравиметрическое содержание песка, ила и глины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53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787400"/>
            <a:ext cx="7766936" cy="1646302"/>
          </a:xfrm>
        </p:spPr>
        <p:txBody>
          <a:bodyPr/>
          <a:lstStyle/>
          <a:p>
            <a:pPr algn="l"/>
            <a:r>
              <a:rPr lang="ru-RU" dirty="0" smtClean="0"/>
              <a:t>Рынок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2734733"/>
            <a:ext cx="7826203" cy="2412999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Приложение поможет </a:t>
            </a:r>
            <a:r>
              <a:rPr lang="ru-RU" dirty="0" smtClean="0">
                <a:solidFill>
                  <a:schemeClr val="tx1"/>
                </a:solidFill>
              </a:rPr>
              <a:t>людям онлайн находить</a:t>
            </a:r>
            <a:r>
              <a:rPr lang="ru-RU" dirty="0" smtClean="0">
                <a:solidFill>
                  <a:schemeClr val="tx1"/>
                </a:solidFill>
              </a:rPr>
              <a:t> наилучшие места</a:t>
            </a:r>
            <a:r>
              <a:rPr lang="ru-RU" dirty="0" smtClean="0">
                <a:solidFill>
                  <a:schemeClr val="tx1"/>
                </a:solidFill>
              </a:rPr>
              <a:t>, для выращивание винограда.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Проект оригинальный, в открытых источниках информации о конкурентах найти не смог.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Существуют различные сервисы которые показывает различные погодные или почвенные данные, но эти сервисы не дают информацию насколько это место пригодно для выращивания культур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 будущем проект можно расширить и использовать для поиска мест других культур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12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нужно будет лично разъезжать по разным местам и проверять местность (почва, погода и т.д.). Пользователи смогут дистанционно быстро выбрать потенциально хорошие районы и сосредоточится на дальнейшем развитии. Например человек может приехать в удачный день, а в остальные дни там может быть плохая погода и наоборот.</a:t>
            </a:r>
          </a:p>
          <a:p>
            <a:r>
              <a:rPr lang="ru-RU" dirty="0" smtClean="0"/>
              <a:t>Также если хорошие места будут обладать рядом других недостатков, не связанные с виноградом, (проблема с логистикой и т.д.), можно будет найти места похуже и улучшить их вложившись туда. Например: на потенциальном поле для винограда, растут деревья, тогда достаточно будет вырубить их. Или на потенциальном поле для винограда, в почве будет мало песка, тогда нужно будет добавить побольше песка. Это все можно понять через наш сервис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29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будет определятся схожесть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Будет использовать машинное обучение и 5000 квадратов 250х250 где уже долгое время растет виноград. Мы получим погодные и почвенные характеристики этих квадратов и обучим модель. Через модель будет оцениваться потенциальное место для выращивания винограда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09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west.userapi.com/sun9-52/s/v1/ig2/jq77UI4T-XSk5xMYsVmddF9kGc6oBGGNXfS1I2eIput4e_SlwLNM9PXb8JiYQHeW-vqTRX3GRVBcOcez1PnkbyTn.jpg?size=2560x1355&amp;quality=9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" y="84220"/>
            <a:ext cx="12113815" cy="67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6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651" y="0"/>
            <a:ext cx="3942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702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346</Words>
  <Application>Microsoft Office PowerPoint</Application>
  <PresentationFormat>Широкоэкранный</PresentationFormat>
  <Paragraphs>29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Грань</vt:lpstr>
      <vt:lpstr>Автоматизированная система прогнозирования качества исходного сырья для производства вина</vt:lpstr>
      <vt:lpstr>Описание</vt:lpstr>
      <vt:lpstr>Список параметров</vt:lpstr>
      <vt:lpstr>Рынок</vt:lpstr>
      <vt:lpstr>Преимущества</vt:lpstr>
      <vt:lpstr>Как будет определятся схожесть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прогнозирования качества исходного сырья для производства вина</dc:title>
  <dc:creator>root</dc:creator>
  <cp:lastModifiedBy>root</cp:lastModifiedBy>
  <cp:revision>6</cp:revision>
  <dcterms:created xsi:type="dcterms:W3CDTF">2023-02-15T17:14:49Z</dcterms:created>
  <dcterms:modified xsi:type="dcterms:W3CDTF">2023-02-15T19:54:45Z</dcterms:modified>
</cp:coreProperties>
</file>