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48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226" y="-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237694"/>
            <a:ext cx="34975800" cy="11142133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6809511"/>
            <a:ext cx="30861000" cy="7726889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703917"/>
            <a:ext cx="8872538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703917"/>
            <a:ext cx="26103263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7978784"/>
            <a:ext cx="35490150" cy="13312773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1417501"/>
            <a:ext cx="35490150" cy="7000873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8519583"/>
            <a:ext cx="174879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8519583"/>
            <a:ext cx="174879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703924"/>
            <a:ext cx="354901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7845427"/>
            <a:ext cx="17407530" cy="3844923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1690350"/>
            <a:ext cx="1740753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7845427"/>
            <a:ext cx="17493260" cy="3844923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1690350"/>
            <a:ext cx="1749326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33600"/>
            <a:ext cx="13271301" cy="74676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4607991"/>
            <a:ext cx="20831175" cy="2274358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601200"/>
            <a:ext cx="13271301" cy="17787411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33600"/>
            <a:ext cx="13271301" cy="74676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4607991"/>
            <a:ext cx="20831175" cy="22743583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601200"/>
            <a:ext cx="13271301" cy="17787411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703924"/>
            <a:ext cx="354901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8519583"/>
            <a:ext cx="354901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29662974"/>
            <a:ext cx="92583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62A1-A8C1-4D79-8B43-7E30B32CC8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29662974"/>
            <a:ext cx="138874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29662974"/>
            <a:ext cx="92583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6779-316F-41D4-80BE-ABB79BFD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440AD15-E4DA-4026-A303-C5DA345E9C46}"/>
              </a:ext>
            </a:extLst>
          </p:cNvPr>
          <p:cNvSpPr/>
          <p:nvPr/>
        </p:nvSpPr>
        <p:spPr>
          <a:xfrm>
            <a:off x="8483611" y="159691"/>
            <a:ext cx="8124178" cy="203126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22B20D5-F634-4A77-A17F-13A79F751C9C}"/>
              </a:ext>
            </a:extLst>
          </p:cNvPr>
          <p:cNvSpPr/>
          <p:nvPr/>
        </p:nvSpPr>
        <p:spPr>
          <a:xfrm>
            <a:off x="2260793" y="2551171"/>
            <a:ext cx="18203133" cy="6397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D15185C-ED41-4B75-9BBE-85BF8EF53B9B}"/>
              </a:ext>
            </a:extLst>
          </p:cNvPr>
          <p:cNvSpPr/>
          <p:nvPr/>
        </p:nvSpPr>
        <p:spPr>
          <a:xfrm>
            <a:off x="1298448" y="15951458"/>
            <a:ext cx="20003692" cy="9619852"/>
          </a:xfrm>
          <a:prstGeom prst="rect">
            <a:avLst/>
          </a:prstGeom>
          <a:solidFill>
            <a:srgbClr val="FFFF00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4CFE8F3-9F24-4C39-A988-AACFA7C9986A}"/>
              </a:ext>
            </a:extLst>
          </p:cNvPr>
          <p:cNvSpPr/>
          <p:nvPr/>
        </p:nvSpPr>
        <p:spPr>
          <a:xfrm>
            <a:off x="3931635" y="9384698"/>
            <a:ext cx="16215720" cy="61016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7">
            <a:extLst>
              <a:ext uri="{FF2B5EF4-FFF2-40B4-BE49-F238E27FC236}">
                <a16:creationId xmlns:a16="http://schemas.microsoft.com/office/drawing/2014/main" id="{B526AFE1-F854-45E6-A214-2F21E1C1BD27}"/>
              </a:ext>
            </a:extLst>
          </p:cNvPr>
          <p:cNvSpPr/>
          <p:nvPr/>
        </p:nvSpPr>
        <p:spPr>
          <a:xfrm rot="16200000" flipV="1">
            <a:off x="11412713" y="1714171"/>
            <a:ext cx="746640" cy="57081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0">
            <a:extLst>
              <a:ext uri="{FF2B5EF4-FFF2-40B4-BE49-F238E27FC236}">
                <a16:creationId xmlns:a16="http://schemas.microsoft.com/office/drawing/2014/main" id="{4D52EA77-470D-4BA9-A766-A64994AFA87A}"/>
              </a:ext>
            </a:extLst>
          </p:cNvPr>
          <p:cNvSpPr/>
          <p:nvPr/>
        </p:nvSpPr>
        <p:spPr>
          <a:xfrm flipV="1">
            <a:off x="8439833" y="5353051"/>
            <a:ext cx="750240" cy="3088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5">
            <a:extLst>
              <a:ext uri="{FF2B5EF4-FFF2-40B4-BE49-F238E27FC236}">
                <a16:creationId xmlns:a16="http://schemas.microsoft.com/office/drawing/2014/main" id="{D6A54226-B772-4044-8EBC-971BDEA908EB}"/>
              </a:ext>
            </a:extLst>
          </p:cNvPr>
          <p:cNvSpPr/>
          <p:nvPr/>
        </p:nvSpPr>
        <p:spPr>
          <a:xfrm>
            <a:off x="11154593" y="2929891"/>
            <a:ext cx="121428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 err="1">
                <a:solidFill>
                  <a:srgbClr val="000000"/>
                </a:solidFill>
                <a:latin typeface="Courier New"/>
              </a:rPr>
              <a:t>popgen</a:t>
            </a:r>
            <a:endParaRPr lang="en-US" sz="2250" b="0" strike="noStrike" spc="-1" dirty="0">
              <a:latin typeface="Arial"/>
            </a:endParaRPr>
          </a:p>
        </p:txBody>
      </p:sp>
      <p:sp>
        <p:nvSpPr>
          <p:cNvPr id="11" name="CustomShape 66">
            <a:extLst>
              <a:ext uri="{FF2B5EF4-FFF2-40B4-BE49-F238E27FC236}">
                <a16:creationId xmlns:a16="http://schemas.microsoft.com/office/drawing/2014/main" id="{AEE27540-EBEC-4264-B0E8-E53D355CF0A4}"/>
              </a:ext>
            </a:extLst>
          </p:cNvPr>
          <p:cNvSpPr/>
          <p:nvPr/>
        </p:nvSpPr>
        <p:spPr>
          <a:xfrm>
            <a:off x="6718395" y="9832538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model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12" name="CustomShape 67">
            <a:extLst>
              <a:ext uri="{FF2B5EF4-FFF2-40B4-BE49-F238E27FC236}">
                <a16:creationId xmlns:a16="http://schemas.microsoft.com/office/drawing/2014/main" id="{82889AE8-3EAE-460E-8D0F-A65BD6908F76}"/>
              </a:ext>
            </a:extLst>
          </p:cNvPr>
          <p:cNvSpPr/>
          <p:nvPr/>
        </p:nvSpPr>
        <p:spPr>
          <a:xfrm>
            <a:off x="11200975" y="16142544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breed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987386-3C25-4313-8527-A9EC3874E6D0}"/>
              </a:ext>
            </a:extLst>
          </p:cNvPr>
          <p:cNvGrpSpPr/>
          <p:nvPr/>
        </p:nvGrpSpPr>
        <p:grpSpPr>
          <a:xfrm>
            <a:off x="4132921" y="4759774"/>
            <a:ext cx="2875264" cy="1188000"/>
            <a:chOff x="987120" y="7126200"/>
            <a:chExt cx="2875264" cy="1188000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B21C2F3C-2C0F-4BCB-B84D-4A29BE471FA8}"/>
                </a:ext>
              </a:extLst>
            </p:cNvPr>
            <p:cNvGrpSpPr/>
            <p:nvPr/>
          </p:nvGrpSpPr>
          <p:grpSpPr>
            <a:xfrm>
              <a:off x="987120" y="7126200"/>
              <a:ext cx="2875264" cy="1188000"/>
              <a:chOff x="688736" y="7126200"/>
              <a:chExt cx="2875264" cy="1188000"/>
            </a:xfrm>
          </p:grpSpPr>
          <p:sp>
            <p:nvSpPr>
              <p:cNvPr id="16" name="CustomShape 6">
                <a:extLst>
                  <a:ext uri="{FF2B5EF4-FFF2-40B4-BE49-F238E27FC236}">
                    <a16:creationId xmlns:a16="http://schemas.microsoft.com/office/drawing/2014/main" id="{FC13C91D-3705-444E-9939-C9E7E179BD38}"/>
                  </a:ext>
                </a:extLst>
              </p:cNvPr>
              <p:cNvSpPr/>
              <p:nvPr/>
            </p:nvSpPr>
            <p:spPr>
              <a:xfrm>
                <a:off x="688736" y="7126200"/>
                <a:ext cx="2875264" cy="118800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7" name="Group 7">
                <a:extLst>
                  <a:ext uri="{FF2B5EF4-FFF2-40B4-BE49-F238E27FC236}">
                    <a16:creationId xmlns:a16="http://schemas.microsoft.com/office/drawing/2014/main" id="{3087A962-8281-43E9-9AD6-20D0182D9C6B}"/>
                  </a:ext>
                </a:extLst>
              </p:cNvPr>
              <p:cNvGrpSpPr/>
              <p:nvPr/>
            </p:nvGrpSpPr>
            <p:grpSpPr>
              <a:xfrm>
                <a:off x="1093320" y="7181640"/>
                <a:ext cx="2396520" cy="1069560"/>
                <a:chOff x="1093320" y="7181640"/>
                <a:chExt cx="2396520" cy="1069560"/>
              </a:xfrm>
            </p:grpSpPr>
            <p:sp>
              <p:nvSpPr>
                <p:cNvPr id="18" name="CustomShape 8">
                  <a:extLst>
                    <a:ext uri="{FF2B5EF4-FFF2-40B4-BE49-F238E27FC236}">
                      <a16:creationId xmlns:a16="http://schemas.microsoft.com/office/drawing/2014/main" id="{0B89D2C8-2215-48F8-BEB1-2C0129AB628C}"/>
                    </a:ext>
                  </a:extLst>
                </p:cNvPr>
                <p:cNvSpPr/>
                <p:nvPr/>
              </p:nvSpPr>
              <p:spPr>
                <a:xfrm>
                  <a:off x="1093320" y="7616160"/>
                  <a:ext cx="762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" name="CustomShape 9">
                  <a:extLst>
                    <a:ext uri="{FF2B5EF4-FFF2-40B4-BE49-F238E27FC236}">
                      <a16:creationId xmlns:a16="http://schemas.microsoft.com/office/drawing/2014/main" id="{B7D8B649-EB89-447B-BCD8-51696D415D0F}"/>
                    </a:ext>
                  </a:extLst>
                </p:cNvPr>
                <p:cNvSpPr/>
                <p:nvPr/>
              </p:nvSpPr>
              <p:spPr>
                <a:xfrm>
                  <a:off x="2145960" y="718164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0" name="CustomShape 10">
                  <a:extLst>
                    <a:ext uri="{FF2B5EF4-FFF2-40B4-BE49-F238E27FC236}">
                      <a16:creationId xmlns:a16="http://schemas.microsoft.com/office/drawing/2014/main" id="{4DBF2E61-6525-4042-A8DF-1A209578B9FC}"/>
                    </a:ext>
                  </a:extLst>
                </p:cNvPr>
                <p:cNvSpPr/>
                <p:nvPr/>
              </p:nvSpPr>
              <p:spPr>
                <a:xfrm>
                  <a:off x="2145960" y="747720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Rsq_LDMatrix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1" name="CustomShape 11">
                  <a:extLst>
                    <a:ext uri="{FF2B5EF4-FFF2-40B4-BE49-F238E27FC236}">
                      <a16:creationId xmlns:a16="http://schemas.microsoft.com/office/drawing/2014/main" id="{D443B968-4B6C-4765-88EF-72ABAABA6070}"/>
                    </a:ext>
                  </a:extLst>
                </p:cNvPr>
                <p:cNvSpPr/>
                <p:nvPr/>
              </p:nvSpPr>
              <p:spPr>
                <a:xfrm>
                  <a:off x="2145960" y="777276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2" name="CustomShape 12">
                  <a:extLst>
                    <a:ext uri="{FF2B5EF4-FFF2-40B4-BE49-F238E27FC236}">
                      <a16:creationId xmlns:a16="http://schemas.microsoft.com/office/drawing/2014/main" id="{EBDDA121-4ACE-4E66-AF87-B3593C9A2425}"/>
                    </a:ext>
                  </a:extLst>
                </p:cNvPr>
                <p:cNvSpPr/>
                <p:nvPr/>
              </p:nvSpPr>
              <p:spPr>
                <a:xfrm>
                  <a:off x="2145960" y="8068680"/>
                  <a:ext cx="134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Dprime_LDMatrix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3" name="CustomShape 13">
                  <a:extLst>
                    <a:ext uri="{FF2B5EF4-FFF2-40B4-BE49-F238E27FC236}">
                      <a16:creationId xmlns:a16="http://schemas.microsoft.com/office/drawing/2014/main" id="{43BA92A2-9F5E-461C-A14F-F0396E8C2565}"/>
                    </a:ext>
                  </a:extLst>
                </p:cNvPr>
                <p:cNvSpPr/>
                <p:nvPr/>
              </p:nvSpPr>
              <p:spPr>
                <a:xfrm rot="10800000" flipV="1">
                  <a:off x="1856160" y="7273440"/>
                  <a:ext cx="289800" cy="434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" name="CustomShape 14">
                  <a:extLst>
                    <a:ext uri="{FF2B5EF4-FFF2-40B4-BE49-F238E27FC236}">
                      <a16:creationId xmlns:a16="http://schemas.microsoft.com/office/drawing/2014/main" id="{3977CFC2-F1AB-450E-A04A-D903BD5D06BB}"/>
                    </a:ext>
                  </a:extLst>
                </p:cNvPr>
                <p:cNvSpPr/>
                <p:nvPr/>
              </p:nvSpPr>
              <p:spPr>
                <a:xfrm rot="10800000" flipV="1">
                  <a:off x="1856160" y="7568280"/>
                  <a:ext cx="289800" cy="138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CustomShape 15">
                  <a:extLst>
                    <a:ext uri="{FF2B5EF4-FFF2-40B4-BE49-F238E27FC236}">
                      <a16:creationId xmlns:a16="http://schemas.microsoft.com/office/drawing/2014/main" id="{2BFA4276-4D27-4A12-986A-ED9532C2FA30}"/>
                    </a:ext>
                  </a:extLst>
                </p:cNvPr>
                <p:cNvSpPr/>
                <p:nvPr/>
              </p:nvSpPr>
              <p:spPr>
                <a:xfrm rot="10800000">
                  <a:off x="1856160" y="7707600"/>
                  <a:ext cx="289800" cy="156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CustomShape 16">
                  <a:extLst>
                    <a:ext uri="{FF2B5EF4-FFF2-40B4-BE49-F238E27FC236}">
                      <a16:creationId xmlns:a16="http://schemas.microsoft.com/office/drawing/2014/main" id="{AE2E89B6-177B-495C-B10D-7907893454F8}"/>
                    </a:ext>
                  </a:extLst>
                </p:cNvPr>
                <p:cNvSpPr/>
                <p:nvPr/>
              </p:nvSpPr>
              <p:spPr>
                <a:xfrm rot="10800000">
                  <a:off x="1856160" y="7707960"/>
                  <a:ext cx="289800" cy="45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5" name="CustomShape 68">
              <a:extLst>
                <a:ext uri="{FF2B5EF4-FFF2-40B4-BE49-F238E27FC236}">
                  <a16:creationId xmlns:a16="http://schemas.microsoft.com/office/drawing/2014/main" id="{67083862-BC8C-47AD-A9DA-B3BCCC13B830}"/>
                </a:ext>
              </a:extLst>
            </p:cNvPr>
            <p:cNvSpPr/>
            <p:nvPr/>
          </p:nvSpPr>
          <p:spPr>
            <a:xfrm>
              <a:off x="991080" y="7221733"/>
              <a:ext cx="12783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popgen.ldmat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27" name="Group 69">
            <a:extLst>
              <a:ext uri="{FF2B5EF4-FFF2-40B4-BE49-F238E27FC236}">
                <a16:creationId xmlns:a16="http://schemas.microsoft.com/office/drawing/2014/main" id="{F90D342F-B7AB-4A1B-8045-4AB70D060F62}"/>
              </a:ext>
            </a:extLst>
          </p:cNvPr>
          <p:cNvGrpSpPr/>
          <p:nvPr/>
        </p:nvGrpSpPr>
        <p:grpSpPr>
          <a:xfrm>
            <a:off x="7145633" y="2793811"/>
            <a:ext cx="3571200" cy="1400760"/>
            <a:chOff x="5774040" y="3191760"/>
            <a:chExt cx="3571200" cy="1400760"/>
          </a:xfrm>
        </p:grpSpPr>
        <p:grpSp>
          <p:nvGrpSpPr>
            <p:cNvPr id="28" name="Group 70">
              <a:extLst>
                <a:ext uri="{FF2B5EF4-FFF2-40B4-BE49-F238E27FC236}">
                  <a16:creationId xmlns:a16="http://schemas.microsoft.com/office/drawing/2014/main" id="{7ADB118A-63E5-4909-A84A-03F32617C9A8}"/>
                </a:ext>
              </a:extLst>
            </p:cNvPr>
            <p:cNvGrpSpPr/>
            <p:nvPr/>
          </p:nvGrpSpPr>
          <p:grpSpPr>
            <a:xfrm>
              <a:off x="5774040" y="3191760"/>
              <a:ext cx="3571200" cy="1400760"/>
              <a:chOff x="5774040" y="3191760"/>
              <a:chExt cx="3571200" cy="1400760"/>
            </a:xfrm>
          </p:grpSpPr>
          <p:sp>
            <p:nvSpPr>
              <p:cNvPr id="30" name="CustomShape 71">
                <a:extLst>
                  <a:ext uri="{FF2B5EF4-FFF2-40B4-BE49-F238E27FC236}">
                    <a16:creationId xmlns:a16="http://schemas.microsoft.com/office/drawing/2014/main" id="{DD483F22-7BB3-4967-A9B0-C62FF36AD892}"/>
                  </a:ext>
                </a:extLst>
              </p:cNvPr>
              <p:cNvSpPr/>
              <p:nvPr/>
            </p:nvSpPr>
            <p:spPr>
              <a:xfrm>
                <a:off x="5774040" y="3191760"/>
                <a:ext cx="3571200" cy="14007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1" name="Group 72">
                <a:extLst>
                  <a:ext uri="{FF2B5EF4-FFF2-40B4-BE49-F238E27FC236}">
                    <a16:creationId xmlns:a16="http://schemas.microsoft.com/office/drawing/2014/main" id="{DC01B1B7-DA92-49EB-B907-9F4A97865900}"/>
                  </a:ext>
                </a:extLst>
              </p:cNvPr>
              <p:cNvGrpSpPr/>
              <p:nvPr/>
            </p:nvGrpSpPr>
            <p:grpSpPr>
              <a:xfrm>
                <a:off x="5844960" y="3266280"/>
                <a:ext cx="3428280" cy="1265040"/>
                <a:chOff x="5844960" y="3266280"/>
                <a:chExt cx="3428280" cy="1265040"/>
              </a:xfrm>
            </p:grpSpPr>
            <p:grpSp>
              <p:nvGrpSpPr>
                <p:cNvPr id="32" name="Group 73">
                  <a:extLst>
                    <a:ext uri="{FF2B5EF4-FFF2-40B4-BE49-F238E27FC236}">
                      <a16:creationId xmlns:a16="http://schemas.microsoft.com/office/drawing/2014/main" id="{9C633079-7574-4B9D-BC0B-A4307F713756}"/>
                    </a:ext>
                  </a:extLst>
                </p:cNvPr>
                <p:cNvGrpSpPr/>
                <p:nvPr/>
              </p:nvGrpSpPr>
              <p:grpSpPr>
                <a:xfrm>
                  <a:off x="5844960" y="3981960"/>
                  <a:ext cx="3428280" cy="549360"/>
                  <a:chOff x="5844960" y="3981960"/>
                  <a:chExt cx="3428280" cy="549360"/>
                </a:xfrm>
              </p:grpSpPr>
              <p:sp>
                <p:nvSpPr>
                  <p:cNvPr id="40" name="CustomShape 74">
                    <a:extLst>
                      <a:ext uri="{FF2B5EF4-FFF2-40B4-BE49-F238E27FC236}">
                        <a16:creationId xmlns:a16="http://schemas.microsoft.com/office/drawing/2014/main" id="{1929E13F-A3D5-4FD0-A105-53EFFC1203D6}"/>
                      </a:ext>
                    </a:extLst>
                  </p:cNvPr>
                  <p:cNvSpPr/>
                  <p:nvPr/>
                </p:nvSpPr>
                <p:spPr>
                  <a:xfrm>
                    <a:off x="5844960" y="4164840"/>
                    <a:ext cx="149148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1" name="CustomShape 75">
                    <a:extLst>
                      <a:ext uri="{FF2B5EF4-FFF2-40B4-BE49-F238E27FC236}">
                        <a16:creationId xmlns:a16="http://schemas.microsoft.com/office/drawing/2014/main" id="{F6EBBB45-44DF-4F9C-B541-E69597E14821}"/>
                      </a:ext>
                    </a:extLst>
                  </p:cNvPr>
                  <p:cNvSpPr/>
                  <p:nvPr/>
                </p:nvSpPr>
                <p:spPr>
                  <a:xfrm>
                    <a:off x="7698600" y="398196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KosambiMapFunction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2" name="CustomShape 76">
                    <a:extLst>
                      <a:ext uri="{FF2B5EF4-FFF2-40B4-BE49-F238E27FC236}">
                        <a16:creationId xmlns:a16="http://schemas.microsoft.com/office/drawing/2014/main" id="{1FEA7212-075C-4D3E-9C93-EA728D4F6D64}"/>
                      </a:ext>
                    </a:extLst>
                  </p:cNvPr>
                  <p:cNvSpPr/>
                  <p:nvPr/>
                </p:nvSpPr>
                <p:spPr>
                  <a:xfrm>
                    <a:off x="7698600" y="434880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HaldaneMapFunction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43" name="CustomShape 77">
                    <a:extLst>
                      <a:ext uri="{FF2B5EF4-FFF2-40B4-BE49-F238E27FC236}">
                        <a16:creationId xmlns:a16="http://schemas.microsoft.com/office/drawing/2014/main" id="{723E03F7-DABB-4F56-A206-058DF652EB5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337160" y="4073040"/>
                    <a:ext cx="361440" cy="18252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4" name="CustomShape 78">
                    <a:extLst>
                      <a:ext uri="{FF2B5EF4-FFF2-40B4-BE49-F238E27FC236}">
                        <a16:creationId xmlns:a16="http://schemas.microsoft.com/office/drawing/2014/main" id="{BD5AC687-C9DC-4DB5-BB71-11B3A708FC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337160" y="4256280"/>
                    <a:ext cx="361440" cy="1839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3" name="Group 79">
                  <a:extLst>
                    <a:ext uri="{FF2B5EF4-FFF2-40B4-BE49-F238E27FC236}">
                      <a16:creationId xmlns:a16="http://schemas.microsoft.com/office/drawing/2014/main" id="{074274B2-0F59-4D8F-87F3-D8162C364878}"/>
                    </a:ext>
                  </a:extLst>
                </p:cNvPr>
                <p:cNvGrpSpPr/>
                <p:nvPr/>
              </p:nvGrpSpPr>
              <p:grpSpPr>
                <a:xfrm>
                  <a:off x="6112080" y="3266280"/>
                  <a:ext cx="2887560" cy="551160"/>
                  <a:chOff x="6112080" y="3266280"/>
                  <a:chExt cx="2887560" cy="551160"/>
                </a:xfrm>
              </p:grpSpPr>
              <p:sp>
                <p:nvSpPr>
                  <p:cNvPr id="35" name="CustomShape 80">
                    <a:extLst>
                      <a:ext uri="{FF2B5EF4-FFF2-40B4-BE49-F238E27FC236}">
                        <a16:creationId xmlns:a16="http://schemas.microsoft.com/office/drawing/2014/main" id="{83E07C66-6A2F-4FBF-B53B-2E8C1AF1613A}"/>
                      </a:ext>
                    </a:extLst>
                  </p:cNvPr>
                  <p:cNvSpPr/>
                  <p:nvPr/>
                </p:nvSpPr>
                <p:spPr>
                  <a:xfrm>
                    <a:off x="6112080" y="3453120"/>
                    <a:ext cx="9554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6" name="CustomShape 81">
                    <a:extLst>
                      <a:ext uri="{FF2B5EF4-FFF2-40B4-BE49-F238E27FC236}">
                        <a16:creationId xmlns:a16="http://schemas.microsoft.com/office/drawing/2014/main" id="{D68F8B72-A405-4B0D-A4DF-F7B2804172FE}"/>
                      </a:ext>
                    </a:extLst>
                  </p:cNvPr>
                  <p:cNvSpPr/>
                  <p:nvPr/>
                </p:nvSpPr>
                <p:spPr>
                  <a:xfrm>
                    <a:off x="7463160" y="326628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StandardGeneticMap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7" name="CustomShape 82">
                    <a:extLst>
                      <a:ext uri="{FF2B5EF4-FFF2-40B4-BE49-F238E27FC236}">
                        <a16:creationId xmlns:a16="http://schemas.microsoft.com/office/drawing/2014/main" id="{F97FB4DA-B8A3-4E8D-918E-9415DA4F7119}"/>
                      </a:ext>
                    </a:extLst>
                  </p:cNvPr>
                  <p:cNvSpPr/>
                  <p:nvPr/>
                </p:nvSpPr>
                <p:spPr>
                  <a:xfrm>
                    <a:off x="7463160" y="363492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ExtendedGeneticMap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8" name="CustomShape 83">
                    <a:extLst>
                      <a:ext uri="{FF2B5EF4-FFF2-40B4-BE49-F238E27FC236}">
                        <a16:creationId xmlns:a16="http://schemas.microsoft.com/office/drawing/2014/main" id="{F2F7488F-2733-49E0-B22C-B45134A0522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068600" y="3357000"/>
                    <a:ext cx="394560" cy="1868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9" name="CustomShape 84">
                    <a:extLst>
                      <a:ext uri="{FF2B5EF4-FFF2-40B4-BE49-F238E27FC236}">
                        <a16:creationId xmlns:a16="http://schemas.microsoft.com/office/drawing/2014/main" id="{A3BB47B8-EE8A-48C5-BBFF-6C782EF0F3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68600" y="3545280"/>
                    <a:ext cx="394560" cy="1810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34" name="CustomShape 85">
                  <a:extLst>
                    <a:ext uri="{FF2B5EF4-FFF2-40B4-BE49-F238E27FC236}">
                      <a16:creationId xmlns:a16="http://schemas.microsoft.com/office/drawing/2014/main" id="{A7E7A9A0-B918-45D4-934D-75B7EA31AACE}"/>
                    </a:ext>
                  </a:extLst>
                </p:cNvPr>
                <p:cNvSpPr/>
                <p:nvPr/>
              </p:nvSpPr>
              <p:spPr>
                <a:xfrm rot="16200000" flipV="1">
                  <a:off x="6326640" y="3899160"/>
                  <a:ext cx="5281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9" name="CustomShape 86">
              <a:extLst>
                <a:ext uri="{FF2B5EF4-FFF2-40B4-BE49-F238E27FC236}">
                  <a16:creationId xmlns:a16="http://schemas.microsoft.com/office/drawing/2014/main" id="{63F2A745-12F4-4990-A891-E310E2DC1811}"/>
                </a:ext>
              </a:extLst>
            </p:cNvPr>
            <p:cNvSpPr/>
            <p:nvPr/>
          </p:nvSpPr>
          <p:spPr>
            <a:xfrm>
              <a:off x="5997960" y="320184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popgen.gmap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45" name="Group 87">
            <a:extLst>
              <a:ext uri="{FF2B5EF4-FFF2-40B4-BE49-F238E27FC236}">
                <a16:creationId xmlns:a16="http://schemas.microsoft.com/office/drawing/2014/main" id="{7D865474-4890-4222-809C-4B8343CC3F65}"/>
              </a:ext>
            </a:extLst>
          </p:cNvPr>
          <p:cNvGrpSpPr/>
          <p:nvPr/>
        </p:nvGrpSpPr>
        <p:grpSpPr>
          <a:xfrm>
            <a:off x="4084635" y="12847538"/>
            <a:ext cx="9353520" cy="2490840"/>
            <a:chOff x="570960" y="13457160"/>
            <a:chExt cx="9353520" cy="2490840"/>
          </a:xfrm>
        </p:grpSpPr>
        <p:grpSp>
          <p:nvGrpSpPr>
            <p:cNvPr id="46" name="Group 88">
              <a:extLst>
                <a:ext uri="{FF2B5EF4-FFF2-40B4-BE49-F238E27FC236}">
                  <a16:creationId xmlns:a16="http://schemas.microsoft.com/office/drawing/2014/main" id="{8BD7D16D-A83F-4059-B98D-605870403B6A}"/>
                </a:ext>
              </a:extLst>
            </p:cNvPr>
            <p:cNvGrpSpPr/>
            <p:nvPr/>
          </p:nvGrpSpPr>
          <p:grpSpPr>
            <a:xfrm>
              <a:off x="570960" y="13457160"/>
              <a:ext cx="9353520" cy="2490840"/>
              <a:chOff x="570960" y="13457160"/>
              <a:chExt cx="9353520" cy="2490840"/>
            </a:xfrm>
          </p:grpSpPr>
          <p:sp>
            <p:nvSpPr>
              <p:cNvPr id="48" name="CustomShape 89">
                <a:extLst>
                  <a:ext uri="{FF2B5EF4-FFF2-40B4-BE49-F238E27FC236}">
                    <a16:creationId xmlns:a16="http://schemas.microsoft.com/office/drawing/2014/main" id="{92C9B7C7-3AD7-4C59-9A4E-A7629E231E6D}"/>
                  </a:ext>
                </a:extLst>
              </p:cNvPr>
              <p:cNvSpPr/>
              <p:nvPr/>
            </p:nvSpPr>
            <p:spPr>
              <a:xfrm>
                <a:off x="570960" y="13457160"/>
                <a:ext cx="9353520" cy="2490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" name="Group 90">
                <a:extLst>
                  <a:ext uri="{FF2B5EF4-FFF2-40B4-BE49-F238E27FC236}">
                    <a16:creationId xmlns:a16="http://schemas.microsoft.com/office/drawing/2014/main" id="{D7DAACF9-F178-4041-A2E8-F4BABD7ECCF2}"/>
                  </a:ext>
                </a:extLst>
              </p:cNvPr>
              <p:cNvGrpSpPr/>
              <p:nvPr/>
            </p:nvGrpSpPr>
            <p:grpSpPr>
              <a:xfrm>
                <a:off x="628200" y="13520520"/>
                <a:ext cx="9224640" cy="2377440"/>
                <a:chOff x="628200" y="13520520"/>
                <a:chExt cx="9224640" cy="2377440"/>
              </a:xfrm>
            </p:grpSpPr>
            <p:sp>
              <p:nvSpPr>
                <p:cNvPr id="50" name="CustomShape 91">
                  <a:extLst>
                    <a:ext uri="{FF2B5EF4-FFF2-40B4-BE49-F238E27FC236}">
                      <a16:creationId xmlns:a16="http://schemas.microsoft.com/office/drawing/2014/main" id="{EEA2B95E-4FB7-44F8-996A-B6F18AA9AF98}"/>
                    </a:ext>
                  </a:extLst>
                </p:cNvPr>
                <p:cNvSpPr/>
                <p:nvPr/>
              </p:nvSpPr>
              <p:spPr>
                <a:xfrm>
                  <a:off x="628200" y="14991840"/>
                  <a:ext cx="11710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1" name="CustomShape 92">
                  <a:extLst>
                    <a:ext uri="{FF2B5EF4-FFF2-40B4-BE49-F238E27FC236}">
                      <a16:creationId xmlns:a16="http://schemas.microsoft.com/office/drawing/2014/main" id="{D5693A82-6D25-4FDE-B156-69D8F4149136}"/>
                    </a:ext>
                  </a:extLst>
                </p:cNvPr>
                <p:cNvSpPr/>
                <p:nvPr/>
              </p:nvSpPr>
              <p:spPr>
                <a:xfrm>
                  <a:off x="2167200" y="146300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GeneticVarianceMatrix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52" name="CustomShape 93">
                  <a:extLst>
                    <a:ext uri="{FF2B5EF4-FFF2-40B4-BE49-F238E27FC236}">
                      <a16:creationId xmlns:a16="http://schemas.microsoft.com/office/drawing/2014/main" id="{F943A59A-F6C8-4002-BAA8-A432DBF5E06F}"/>
                    </a:ext>
                  </a:extLst>
                </p:cNvPr>
                <p:cNvSpPr/>
                <p:nvPr/>
              </p:nvSpPr>
              <p:spPr>
                <a:xfrm>
                  <a:off x="2167200" y="153482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grpSp>
              <p:nvGrpSpPr>
                <p:cNvPr id="53" name="Group 94">
                  <a:extLst>
                    <a:ext uri="{FF2B5EF4-FFF2-40B4-BE49-F238E27FC236}">
                      <a16:creationId xmlns:a16="http://schemas.microsoft.com/office/drawing/2014/main" id="{7F3F9D35-ABEC-4E7E-96EB-53629CBE026F}"/>
                    </a:ext>
                  </a:extLst>
                </p:cNvPr>
                <p:cNvGrpSpPr/>
                <p:nvPr/>
              </p:nvGrpSpPr>
              <p:grpSpPr>
                <a:xfrm>
                  <a:off x="6881400" y="13520520"/>
                  <a:ext cx="2971440" cy="1478520"/>
                  <a:chOff x="6881400" y="13520520"/>
                  <a:chExt cx="2971440" cy="1478520"/>
                </a:xfrm>
              </p:grpSpPr>
              <p:sp>
                <p:nvSpPr>
                  <p:cNvPr id="87" name="CustomShape 95">
                    <a:extLst>
                      <a:ext uri="{FF2B5EF4-FFF2-40B4-BE49-F238E27FC236}">
                        <a16:creationId xmlns:a16="http://schemas.microsoft.com/office/drawing/2014/main" id="{2E32C29F-BB75-4D2D-8437-97C1313A7DA0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52052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8" name="CustomShape 96">
                    <a:extLst>
                      <a:ext uri="{FF2B5EF4-FFF2-40B4-BE49-F238E27FC236}">
                        <a16:creationId xmlns:a16="http://schemas.microsoft.com/office/drawing/2014/main" id="{08E1C7F3-1DD4-4B55-918E-4F84912E1D5D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89024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9" name="CustomShape 97">
                    <a:extLst>
                      <a:ext uri="{FF2B5EF4-FFF2-40B4-BE49-F238E27FC236}">
                        <a16:creationId xmlns:a16="http://schemas.microsoft.com/office/drawing/2014/main" id="{705E8873-B173-412A-BC22-8CF365A0C3B6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26176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0" name="CustomShape 98">
                    <a:extLst>
                      <a:ext uri="{FF2B5EF4-FFF2-40B4-BE49-F238E27FC236}">
                        <a16:creationId xmlns:a16="http://schemas.microsoft.com/office/drawing/2014/main" id="{1D7C9916-8543-4629-9D91-848FCFB049B8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6304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1" name="CustomShape 99">
                    <a:extLst>
                      <a:ext uri="{FF2B5EF4-FFF2-40B4-BE49-F238E27FC236}">
                        <a16:creationId xmlns:a16="http://schemas.microsoft.com/office/drawing/2014/main" id="{E1EAEEC1-554D-49A5-8ED7-EEB0901DCBA2}"/>
                      </a:ext>
                    </a:extLst>
                  </p:cNvPr>
                  <p:cNvSpPr/>
                  <p:nvPr/>
                </p:nvSpPr>
                <p:spPr>
                  <a:xfrm>
                    <a:off x="6881400" y="13705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2" name="CustomShape 100">
                    <a:extLst>
                      <a:ext uri="{FF2B5EF4-FFF2-40B4-BE49-F238E27FC236}">
                        <a16:creationId xmlns:a16="http://schemas.microsoft.com/office/drawing/2014/main" id="{AF8A5BC8-2810-4FBE-8792-C0B406F2A919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074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3" name="CustomShape 101">
                    <a:extLst>
                      <a:ext uri="{FF2B5EF4-FFF2-40B4-BE49-F238E27FC236}">
                        <a16:creationId xmlns:a16="http://schemas.microsoft.com/office/drawing/2014/main" id="{05F627AB-073E-4A23-A4DB-AE3BA3304C8B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4460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94" name="CustomShape 102">
                    <a:extLst>
                      <a:ext uri="{FF2B5EF4-FFF2-40B4-BE49-F238E27FC236}">
                        <a16:creationId xmlns:a16="http://schemas.microsoft.com/office/drawing/2014/main" id="{5127B836-BD24-4CB0-819E-F960AA25CE0F}"/>
                      </a:ext>
                    </a:extLst>
                  </p:cNvPr>
                  <p:cNvSpPr/>
                  <p:nvPr/>
                </p:nvSpPr>
                <p:spPr>
                  <a:xfrm>
                    <a:off x="6881400" y="148165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4" name="Group 103">
                  <a:extLst>
                    <a:ext uri="{FF2B5EF4-FFF2-40B4-BE49-F238E27FC236}">
                      <a16:creationId xmlns:a16="http://schemas.microsoft.com/office/drawing/2014/main" id="{25601880-C690-449D-966F-AE31DCE13E3E}"/>
                    </a:ext>
                  </a:extLst>
                </p:cNvPr>
                <p:cNvGrpSpPr/>
                <p:nvPr/>
              </p:nvGrpSpPr>
              <p:grpSpPr>
                <a:xfrm>
                  <a:off x="6881400" y="15163200"/>
                  <a:ext cx="2971440" cy="734760"/>
                  <a:chOff x="6881400" y="15163200"/>
                  <a:chExt cx="2971440" cy="734760"/>
                </a:xfrm>
              </p:grpSpPr>
              <p:sp>
                <p:nvSpPr>
                  <p:cNvPr id="83" name="CustomShape 104">
                    <a:extLst>
                      <a:ext uri="{FF2B5EF4-FFF2-40B4-BE49-F238E27FC236}">
                        <a16:creationId xmlns:a16="http://schemas.microsoft.com/office/drawing/2014/main" id="{60749A42-057B-4D96-A783-E17C715192A8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1632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4" name="CustomShape 105">
                    <a:extLst>
                      <a:ext uri="{FF2B5EF4-FFF2-40B4-BE49-F238E27FC236}">
                        <a16:creationId xmlns:a16="http://schemas.microsoft.com/office/drawing/2014/main" id="{F501C1EA-3C56-4389-BC9E-379AB6858C54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3478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5" name="CustomShape 106">
                    <a:extLst>
                      <a:ext uri="{FF2B5EF4-FFF2-40B4-BE49-F238E27FC236}">
                        <a16:creationId xmlns:a16="http://schemas.microsoft.com/office/drawing/2014/main" id="{7EEEFF84-F895-4F3A-9D73-437901187AD2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5329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6" name="CustomShape 107">
                    <a:extLst>
                      <a:ext uri="{FF2B5EF4-FFF2-40B4-BE49-F238E27FC236}">
                        <a16:creationId xmlns:a16="http://schemas.microsoft.com/office/drawing/2014/main" id="{DF4B55C0-2FF5-45F5-AD22-FAE278884D85}"/>
                      </a:ext>
                    </a:extLst>
                  </p:cNvPr>
                  <p:cNvSpPr/>
                  <p:nvPr/>
                </p:nvSpPr>
                <p:spPr>
                  <a:xfrm>
                    <a:off x="6881400" y="1571544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5" name="Group 108">
                  <a:extLst>
                    <a:ext uri="{FF2B5EF4-FFF2-40B4-BE49-F238E27FC236}">
                      <a16:creationId xmlns:a16="http://schemas.microsoft.com/office/drawing/2014/main" id="{0C0D9D15-B6C9-46AB-BE74-4D7AE719CD88}"/>
                    </a:ext>
                  </a:extLst>
                </p:cNvPr>
                <p:cNvGrpSpPr/>
                <p:nvPr/>
              </p:nvGrpSpPr>
              <p:grpSpPr>
                <a:xfrm>
                  <a:off x="4168080" y="14447520"/>
                  <a:ext cx="2315160" cy="551160"/>
                  <a:chOff x="4168080" y="14447520"/>
                  <a:chExt cx="2315160" cy="551160"/>
                </a:xfrm>
              </p:grpSpPr>
              <p:sp>
                <p:nvSpPr>
                  <p:cNvPr id="80" name="CustomShape 109">
                    <a:extLst>
                      <a:ext uri="{FF2B5EF4-FFF2-40B4-BE49-F238E27FC236}">
                        <a16:creationId xmlns:a16="http://schemas.microsoft.com/office/drawing/2014/main" id="{485B03B3-0C58-49A4-85BD-EB4143C4EFB5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44752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1" name="CustomShape 110">
                    <a:extLst>
                      <a:ext uri="{FF2B5EF4-FFF2-40B4-BE49-F238E27FC236}">
                        <a16:creationId xmlns:a16="http://schemas.microsoft.com/office/drawing/2014/main" id="{3C50686C-DBF4-4093-8298-650857B04517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6307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82" name="CustomShape 111">
                    <a:extLst>
                      <a:ext uri="{FF2B5EF4-FFF2-40B4-BE49-F238E27FC236}">
                        <a16:creationId xmlns:a16="http://schemas.microsoft.com/office/drawing/2014/main" id="{0544DF12-791C-4D2F-89EB-5CA4CAF23A33}"/>
                      </a:ext>
                    </a:extLst>
                  </p:cNvPr>
                  <p:cNvSpPr/>
                  <p:nvPr/>
                </p:nvSpPr>
                <p:spPr>
                  <a:xfrm>
                    <a:off x="4168080" y="148161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6" name="Group 112">
                  <a:extLst>
                    <a:ext uri="{FF2B5EF4-FFF2-40B4-BE49-F238E27FC236}">
                      <a16:creationId xmlns:a16="http://schemas.microsoft.com/office/drawing/2014/main" id="{D5551B3B-8311-45AC-9735-E489D716D8CD}"/>
                    </a:ext>
                  </a:extLst>
                </p:cNvPr>
                <p:cNvGrpSpPr/>
                <p:nvPr/>
              </p:nvGrpSpPr>
              <p:grpSpPr>
                <a:xfrm>
                  <a:off x="4168080" y="15162480"/>
                  <a:ext cx="2315160" cy="551160"/>
                  <a:chOff x="4168080" y="15162480"/>
                  <a:chExt cx="2315160" cy="551160"/>
                </a:xfrm>
              </p:grpSpPr>
              <p:sp>
                <p:nvSpPr>
                  <p:cNvPr id="77" name="CustomShape 113">
                    <a:extLst>
                      <a:ext uri="{FF2B5EF4-FFF2-40B4-BE49-F238E27FC236}">
                        <a16:creationId xmlns:a16="http://schemas.microsoft.com/office/drawing/2014/main" id="{90F5A07B-64E0-4B7F-9F26-74E125B37B28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16248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78" name="CustomShape 114">
                    <a:extLst>
                      <a:ext uri="{FF2B5EF4-FFF2-40B4-BE49-F238E27FC236}">
                        <a16:creationId xmlns:a16="http://schemas.microsoft.com/office/drawing/2014/main" id="{8FF34644-A028-4F81-A2E2-9D99F8FC6A9A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3475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79" name="CustomShape 115">
                    <a:extLst>
                      <a:ext uri="{FF2B5EF4-FFF2-40B4-BE49-F238E27FC236}">
                        <a16:creationId xmlns:a16="http://schemas.microsoft.com/office/drawing/2014/main" id="{A7A3E505-C248-4790-8F9A-7847E1C3A89B}"/>
                      </a:ext>
                    </a:extLst>
                  </p:cNvPr>
                  <p:cNvSpPr/>
                  <p:nvPr/>
                </p:nvSpPr>
                <p:spPr>
                  <a:xfrm>
                    <a:off x="4168080" y="155311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57" name="CustomShape 116">
                  <a:extLst>
                    <a:ext uri="{FF2B5EF4-FFF2-40B4-BE49-F238E27FC236}">
                      <a16:creationId xmlns:a16="http://schemas.microsoft.com/office/drawing/2014/main" id="{A299117C-16A2-450D-AAB7-2AC07BF33EEE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612320"/>
                  <a:ext cx="397800" cy="9266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CustomShape 117">
                  <a:extLst>
                    <a:ext uri="{FF2B5EF4-FFF2-40B4-BE49-F238E27FC236}">
                      <a16:creationId xmlns:a16="http://schemas.microsoft.com/office/drawing/2014/main" id="{C22BA09F-E443-4049-89A6-FDCD96F1EDCC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797360"/>
                  <a:ext cx="397800" cy="741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CustomShape 118">
                  <a:extLst>
                    <a:ext uri="{FF2B5EF4-FFF2-40B4-BE49-F238E27FC236}">
                      <a16:creationId xmlns:a16="http://schemas.microsoft.com/office/drawing/2014/main" id="{5052A450-D2D2-4BF8-BE10-21218CE21065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3981320"/>
                  <a:ext cx="397800" cy="55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" name="CustomShape 119">
                  <a:extLst>
                    <a:ext uri="{FF2B5EF4-FFF2-40B4-BE49-F238E27FC236}">
                      <a16:creationId xmlns:a16="http://schemas.microsoft.com/office/drawing/2014/main" id="{B9586239-AF5E-4EF6-ADE9-0B0A87270B5B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166720"/>
                  <a:ext cx="397800" cy="37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" name="CustomShape 120">
                  <a:extLst>
                    <a:ext uri="{FF2B5EF4-FFF2-40B4-BE49-F238E27FC236}">
                      <a16:creationId xmlns:a16="http://schemas.microsoft.com/office/drawing/2014/main" id="{822C75AE-8CEB-4F7C-971B-3571F0E548E4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35392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2" name="CustomShape 121">
                  <a:extLst>
                    <a:ext uri="{FF2B5EF4-FFF2-40B4-BE49-F238E27FC236}">
                      <a16:creationId xmlns:a16="http://schemas.microsoft.com/office/drawing/2014/main" id="{3CE590E8-229B-428E-A25B-1DC62731C603}"/>
                    </a:ext>
                  </a:extLst>
                </p:cNvPr>
                <p:cNvSpPr/>
                <p:nvPr/>
              </p:nvSpPr>
              <p:spPr>
                <a:xfrm rot="10800000" flipV="1">
                  <a:off x="6483600" y="14537160"/>
                  <a:ext cx="39780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3" name="CustomShape 122">
                  <a:extLst>
                    <a:ext uri="{FF2B5EF4-FFF2-40B4-BE49-F238E27FC236}">
                      <a16:creationId xmlns:a16="http://schemas.microsoft.com/office/drawing/2014/main" id="{0E3AF8DB-A720-497B-AAB2-2A004EF9C069}"/>
                    </a:ext>
                  </a:extLst>
                </p:cNvPr>
                <p:cNvSpPr/>
                <p:nvPr/>
              </p:nvSpPr>
              <p:spPr>
                <a:xfrm rot="10800000">
                  <a:off x="6483600" y="14539320"/>
                  <a:ext cx="39780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4" name="CustomShape 123">
                  <a:extLst>
                    <a:ext uri="{FF2B5EF4-FFF2-40B4-BE49-F238E27FC236}">
                      <a16:creationId xmlns:a16="http://schemas.microsoft.com/office/drawing/2014/main" id="{D2F3D676-AF6D-4FCD-9A7A-57606E3B4517}"/>
                    </a:ext>
                  </a:extLst>
                </p:cNvPr>
                <p:cNvSpPr/>
                <p:nvPr/>
              </p:nvSpPr>
              <p:spPr>
                <a:xfrm rot="10800000">
                  <a:off x="6483600" y="14538960"/>
                  <a:ext cx="397800" cy="3690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CustomShape 124">
                  <a:extLst>
                    <a:ext uri="{FF2B5EF4-FFF2-40B4-BE49-F238E27FC236}">
                      <a16:creationId xmlns:a16="http://schemas.microsoft.com/office/drawing/2014/main" id="{A5927D7E-B2D9-428F-9894-FF1FE08DF167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CustomShape 125">
                  <a:extLst>
                    <a:ext uri="{FF2B5EF4-FFF2-40B4-BE49-F238E27FC236}">
                      <a16:creationId xmlns:a16="http://schemas.microsoft.com/office/drawing/2014/main" id="{7586EAAE-80C7-4D13-9C28-D5A44CD08A27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" name="CustomShape 126">
                  <a:extLst>
                    <a:ext uri="{FF2B5EF4-FFF2-40B4-BE49-F238E27FC236}">
                      <a16:creationId xmlns:a16="http://schemas.microsoft.com/office/drawing/2014/main" id="{CAA0F4D2-5044-414F-B033-BCC6E0B3363E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370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CustomShape 127">
                  <a:extLst>
                    <a:ext uri="{FF2B5EF4-FFF2-40B4-BE49-F238E27FC236}">
                      <a16:creationId xmlns:a16="http://schemas.microsoft.com/office/drawing/2014/main" id="{102FD5A7-D58D-4559-9EE4-E0FFB8030325}"/>
                    </a:ext>
                  </a:extLst>
                </p:cNvPr>
                <p:cNvSpPr/>
                <p:nvPr/>
              </p:nvSpPr>
              <p:spPr>
                <a:xfrm rot="10800000">
                  <a:off x="6483600" y="15254280"/>
                  <a:ext cx="397800" cy="552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" name="CustomShape 128">
                  <a:extLst>
                    <a:ext uri="{FF2B5EF4-FFF2-40B4-BE49-F238E27FC236}">
                      <a16:creationId xmlns:a16="http://schemas.microsoft.com/office/drawing/2014/main" id="{7D0B063E-AB78-4D61-8BC1-35999AB2134B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4539320"/>
                  <a:ext cx="382320" cy="18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0" name="CustomShape 129">
                  <a:extLst>
                    <a:ext uri="{FF2B5EF4-FFF2-40B4-BE49-F238E27FC236}">
                      <a16:creationId xmlns:a16="http://schemas.microsoft.com/office/drawing/2014/main" id="{1683ADF0-D86C-426B-BF12-3EA396421299}"/>
                    </a:ext>
                  </a:extLst>
                </p:cNvPr>
                <p:cNvSpPr/>
                <p:nvPr/>
              </p:nvSpPr>
              <p:spPr>
                <a:xfrm rot="10800000">
                  <a:off x="3785760" y="14721480"/>
                  <a:ext cx="382320" cy="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" name="CustomShape 130">
                  <a:extLst>
                    <a:ext uri="{FF2B5EF4-FFF2-40B4-BE49-F238E27FC236}">
                      <a16:creationId xmlns:a16="http://schemas.microsoft.com/office/drawing/2014/main" id="{9D02C217-BF50-4FBC-BC3B-6CFA81F3B447}"/>
                    </a:ext>
                  </a:extLst>
                </p:cNvPr>
                <p:cNvSpPr/>
                <p:nvPr/>
              </p:nvSpPr>
              <p:spPr>
                <a:xfrm rot="10800000">
                  <a:off x="3785760" y="14721840"/>
                  <a:ext cx="382320" cy="1857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" name="CustomShape 131">
                  <a:extLst>
                    <a:ext uri="{FF2B5EF4-FFF2-40B4-BE49-F238E27FC236}">
                      <a16:creationId xmlns:a16="http://schemas.microsoft.com/office/drawing/2014/main" id="{42311BB5-C736-48E7-BF3D-429ADD7094CD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5253560"/>
                  <a:ext cx="382320" cy="18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" name="CustomShape 132">
                  <a:extLst>
                    <a:ext uri="{FF2B5EF4-FFF2-40B4-BE49-F238E27FC236}">
                      <a16:creationId xmlns:a16="http://schemas.microsoft.com/office/drawing/2014/main" id="{4BF4CE71-2832-4AD0-B4F4-573151C8643B}"/>
                    </a:ext>
                  </a:extLst>
                </p:cNvPr>
                <p:cNvSpPr/>
                <p:nvPr/>
              </p:nvSpPr>
              <p:spPr>
                <a:xfrm rot="10800000" flipV="1">
                  <a:off x="3785760" y="15438600"/>
                  <a:ext cx="3823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4" name="CustomShape 133">
                  <a:extLst>
                    <a:ext uri="{FF2B5EF4-FFF2-40B4-BE49-F238E27FC236}">
                      <a16:creationId xmlns:a16="http://schemas.microsoft.com/office/drawing/2014/main" id="{800357F4-2615-43D9-88E8-7835E96D6694}"/>
                    </a:ext>
                  </a:extLst>
                </p:cNvPr>
                <p:cNvSpPr/>
                <p:nvPr/>
              </p:nvSpPr>
              <p:spPr>
                <a:xfrm rot="10800000">
                  <a:off x="3785760" y="15440040"/>
                  <a:ext cx="38232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CustomShape 134">
                  <a:extLst>
                    <a:ext uri="{FF2B5EF4-FFF2-40B4-BE49-F238E27FC236}">
                      <a16:creationId xmlns:a16="http://schemas.microsoft.com/office/drawing/2014/main" id="{C9C85C6B-D6BB-4812-9F5E-66FB7B40DC27}"/>
                    </a:ext>
                  </a:extLst>
                </p:cNvPr>
                <p:cNvSpPr/>
                <p:nvPr/>
              </p:nvSpPr>
              <p:spPr>
                <a:xfrm rot="10800000" flipV="1">
                  <a:off x="1799640" y="14721840"/>
                  <a:ext cx="367560" cy="3614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CustomShape 135">
                  <a:extLst>
                    <a:ext uri="{FF2B5EF4-FFF2-40B4-BE49-F238E27FC236}">
                      <a16:creationId xmlns:a16="http://schemas.microsoft.com/office/drawing/2014/main" id="{01D62855-150D-4216-8619-D19437E4F27B}"/>
                    </a:ext>
                  </a:extLst>
                </p:cNvPr>
                <p:cNvSpPr/>
                <p:nvPr/>
              </p:nvSpPr>
              <p:spPr>
                <a:xfrm rot="10800000">
                  <a:off x="1799640" y="15083640"/>
                  <a:ext cx="367560" cy="356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47" name="CustomShape 136">
              <a:extLst>
                <a:ext uri="{FF2B5EF4-FFF2-40B4-BE49-F238E27FC236}">
                  <a16:creationId xmlns:a16="http://schemas.microsoft.com/office/drawing/2014/main" id="{13509B2D-D49A-403A-B4EA-0E4E530E81D5}"/>
                </a:ext>
              </a:extLst>
            </p:cNvPr>
            <p:cNvSpPr/>
            <p:nvPr/>
          </p:nvSpPr>
          <p:spPr>
            <a:xfrm>
              <a:off x="2269440" y="1418364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model.vmat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95" name="Group 138">
            <a:extLst>
              <a:ext uri="{FF2B5EF4-FFF2-40B4-BE49-F238E27FC236}">
                <a16:creationId xmlns:a16="http://schemas.microsoft.com/office/drawing/2014/main" id="{90B52E56-FFB2-4247-B966-33B6CDDDE1B8}"/>
              </a:ext>
            </a:extLst>
          </p:cNvPr>
          <p:cNvGrpSpPr/>
          <p:nvPr/>
        </p:nvGrpSpPr>
        <p:grpSpPr>
          <a:xfrm>
            <a:off x="14183715" y="9550658"/>
            <a:ext cx="5799168" cy="1023840"/>
            <a:chOff x="10670040" y="10160280"/>
            <a:chExt cx="5799168" cy="1023840"/>
          </a:xfrm>
        </p:grpSpPr>
        <p:grpSp>
          <p:nvGrpSpPr>
            <p:cNvPr id="96" name="Group 139">
              <a:extLst>
                <a:ext uri="{FF2B5EF4-FFF2-40B4-BE49-F238E27FC236}">
                  <a16:creationId xmlns:a16="http://schemas.microsoft.com/office/drawing/2014/main" id="{A6715011-73CD-4059-92B7-CF63330A7C71}"/>
                </a:ext>
              </a:extLst>
            </p:cNvPr>
            <p:cNvGrpSpPr/>
            <p:nvPr/>
          </p:nvGrpSpPr>
          <p:grpSpPr>
            <a:xfrm>
              <a:off x="10670040" y="10160280"/>
              <a:ext cx="5799168" cy="1023840"/>
              <a:chOff x="10670040" y="10160280"/>
              <a:chExt cx="5799168" cy="1023840"/>
            </a:xfrm>
          </p:grpSpPr>
          <p:sp>
            <p:nvSpPr>
              <p:cNvPr id="98" name="CustomShape 140">
                <a:extLst>
                  <a:ext uri="{FF2B5EF4-FFF2-40B4-BE49-F238E27FC236}">
                    <a16:creationId xmlns:a16="http://schemas.microsoft.com/office/drawing/2014/main" id="{9FB7D663-8EF3-4657-AF5C-D76194361740}"/>
                  </a:ext>
                </a:extLst>
              </p:cNvPr>
              <p:cNvSpPr/>
              <p:nvPr/>
            </p:nvSpPr>
            <p:spPr>
              <a:xfrm>
                <a:off x="10670040" y="10160280"/>
                <a:ext cx="5799168" cy="1023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141">
                <a:extLst>
                  <a:ext uri="{FF2B5EF4-FFF2-40B4-BE49-F238E27FC236}">
                    <a16:creationId xmlns:a16="http://schemas.microsoft.com/office/drawing/2014/main" id="{2E0960C9-3365-4851-9AE0-5EF073F814EB}"/>
                  </a:ext>
                </a:extLst>
              </p:cNvPr>
              <p:cNvSpPr/>
              <p:nvPr/>
            </p:nvSpPr>
            <p:spPr>
              <a:xfrm>
                <a:off x="10734120" y="10768320"/>
                <a:ext cx="11473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0" name="CustomShape 142">
                <a:extLst>
                  <a:ext uri="{FF2B5EF4-FFF2-40B4-BE49-F238E27FC236}">
                    <a16:creationId xmlns:a16="http://schemas.microsoft.com/office/drawing/2014/main" id="{7BFBBF04-A9E2-4B92-9633-EF2108754219}"/>
                  </a:ext>
                </a:extLst>
              </p:cNvPr>
              <p:cNvSpPr/>
              <p:nvPr/>
            </p:nvSpPr>
            <p:spPr>
              <a:xfrm>
                <a:off x="12229560" y="1058544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1" name="CustomShape 143">
                <a:extLst>
                  <a:ext uri="{FF2B5EF4-FFF2-40B4-BE49-F238E27FC236}">
                    <a16:creationId xmlns:a16="http://schemas.microsoft.com/office/drawing/2014/main" id="{EF155FA2-0FF3-442F-B114-A33340B0345D}"/>
                  </a:ext>
                </a:extLst>
              </p:cNvPr>
              <p:cNvSpPr/>
              <p:nvPr/>
            </p:nvSpPr>
            <p:spPr>
              <a:xfrm>
                <a:off x="12229560" y="1095120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NonlinearGenomicModel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2" name="CustomShape 144">
                <a:extLst>
                  <a:ext uri="{FF2B5EF4-FFF2-40B4-BE49-F238E27FC236}">
                    <a16:creationId xmlns:a16="http://schemas.microsoft.com/office/drawing/2014/main" id="{D81D2244-68C8-40B9-8324-3C99606CC20F}"/>
                  </a:ext>
                </a:extLst>
              </p:cNvPr>
              <p:cNvSpPr/>
              <p:nvPr/>
            </p:nvSpPr>
            <p:spPr>
              <a:xfrm>
                <a:off x="14334839" y="10582920"/>
                <a:ext cx="2024445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GenericLinearGenomicModel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103" name="CustomShape 145">
                <a:extLst>
                  <a:ext uri="{FF2B5EF4-FFF2-40B4-BE49-F238E27FC236}">
                    <a16:creationId xmlns:a16="http://schemas.microsoft.com/office/drawing/2014/main" id="{2F5DEEDC-5431-4A51-8077-258A15E42744}"/>
                  </a:ext>
                </a:extLst>
              </p:cNvPr>
              <p:cNvSpPr/>
              <p:nvPr/>
            </p:nvSpPr>
            <p:spPr>
              <a:xfrm>
                <a:off x="14334840" y="10219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4" name="CustomShape 146">
                <a:extLst>
                  <a:ext uri="{FF2B5EF4-FFF2-40B4-BE49-F238E27FC236}">
                    <a16:creationId xmlns:a16="http://schemas.microsoft.com/office/drawing/2014/main" id="{5D7E0EDE-B702-41B8-B228-5F2C9DECCB00}"/>
                  </a:ext>
                </a:extLst>
              </p:cNvPr>
              <p:cNvSpPr/>
              <p:nvPr/>
            </p:nvSpPr>
            <p:spPr>
              <a:xfrm>
                <a:off x="14334840" y="10948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05" name="CustomShape 147">
                <a:extLst>
                  <a:ext uri="{FF2B5EF4-FFF2-40B4-BE49-F238E27FC236}">
                    <a16:creationId xmlns:a16="http://schemas.microsoft.com/office/drawing/2014/main" id="{D205CFF6-1754-4EAD-9FF6-FF757769C1EE}"/>
                  </a:ext>
                </a:extLst>
              </p:cNvPr>
              <p:cNvSpPr/>
              <p:nvPr/>
            </p:nvSpPr>
            <p:spPr>
              <a:xfrm rot="10800000" flipV="1">
                <a:off x="13987440" y="10310760"/>
                <a:ext cx="347400" cy="3654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CustomShape 148">
                <a:extLst>
                  <a:ext uri="{FF2B5EF4-FFF2-40B4-BE49-F238E27FC236}">
                    <a16:creationId xmlns:a16="http://schemas.microsoft.com/office/drawing/2014/main" id="{905328F5-30A5-4BE4-AAB3-96FD3BFAE305}"/>
                  </a:ext>
                </a:extLst>
              </p:cNvPr>
              <p:cNvSpPr/>
              <p:nvPr/>
            </p:nvSpPr>
            <p:spPr>
              <a:xfrm rot="10800000" flipV="1">
                <a:off x="13987440" y="1067472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CustomShape 149">
                <a:extLst>
                  <a:ext uri="{FF2B5EF4-FFF2-40B4-BE49-F238E27FC236}">
                    <a16:creationId xmlns:a16="http://schemas.microsoft.com/office/drawing/2014/main" id="{65712C00-6F3E-48D9-9E34-72E386A3FCDC}"/>
                  </a:ext>
                </a:extLst>
              </p:cNvPr>
              <p:cNvSpPr/>
              <p:nvPr/>
            </p:nvSpPr>
            <p:spPr>
              <a:xfrm rot="10800000" flipV="1">
                <a:off x="13987440" y="1104048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CustomShape 150">
                <a:extLst>
                  <a:ext uri="{FF2B5EF4-FFF2-40B4-BE49-F238E27FC236}">
                    <a16:creationId xmlns:a16="http://schemas.microsoft.com/office/drawing/2014/main" id="{1353D91B-F78B-411D-ADA5-B18E65D1BCB7}"/>
                  </a:ext>
                </a:extLst>
              </p:cNvPr>
              <p:cNvSpPr/>
              <p:nvPr/>
            </p:nvSpPr>
            <p:spPr>
              <a:xfrm rot="10800000" flipV="1">
                <a:off x="11882160" y="106765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CustomShape 151">
                <a:extLst>
                  <a:ext uri="{FF2B5EF4-FFF2-40B4-BE49-F238E27FC236}">
                    <a16:creationId xmlns:a16="http://schemas.microsoft.com/office/drawing/2014/main" id="{300C6E7E-F7E2-4B0F-B9BC-6C8C3FD7E294}"/>
                  </a:ext>
                </a:extLst>
              </p:cNvPr>
              <p:cNvSpPr/>
              <p:nvPr/>
            </p:nvSpPr>
            <p:spPr>
              <a:xfrm rot="10800000">
                <a:off x="11882160" y="108601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" name="CustomShape 152">
              <a:extLst>
                <a:ext uri="{FF2B5EF4-FFF2-40B4-BE49-F238E27FC236}">
                  <a16:creationId xmlns:a16="http://schemas.microsoft.com/office/drawing/2014/main" id="{D286CF89-335F-45B2-AFCE-292CA9F9C10C}"/>
                </a:ext>
              </a:extLst>
            </p:cNvPr>
            <p:cNvSpPr/>
            <p:nvPr/>
          </p:nvSpPr>
          <p:spPr>
            <a:xfrm>
              <a:off x="10993320" y="1029600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model.gmod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22" name="Group 157">
            <a:extLst>
              <a:ext uri="{FF2B5EF4-FFF2-40B4-BE49-F238E27FC236}">
                <a16:creationId xmlns:a16="http://schemas.microsoft.com/office/drawing/2014/main" id="{16245239-A971-4BAA-B5D9-EE37E1959AE5}"/>
              </a:ext>
            </a:extLst>
          </p:cNvPr>
          <p:cNvGrpSpPr/>
          <p:nvPr/>
        </p:nvGrpSpPr>
        <p:grpSpPr>
          <a:xfrm>
            <a:off x="4084635" y="11007938"/>
            <a:ext cx="11336400" cy="1433160"/>
            <a:chOff x="570960" y="11617560"/>
            <a:chExt cx="11336400" cy="1433160"/>
          </a:xfrm>
        </p:grpSpPr>
        <p:sp>
          <p:nvSpPr>
            <p:cNvPr id="123" name="CustomShape 158">
              <a:extLst>
                <a:ext uri="{FF2B5EF4-FFF2-40B4-BE49-F238E27FC236}">
                  <a16:creationId xmlns:a16="http://schemas.microsoft.com/office/drawing/2014/main" id="{E681CDCB-CAC1-4553-89C4-C7C6672A7FDB}"/>
                </a:ext>
              </a:extLst>
            </p:cNvPr>
            <p:cNvSpPr/>
            <p:nvPr/>
          </p:nvSpPr>
          <p:spPr>
            <a:xfrm>
              <a:off x="570960" y="11617560"/>
              <a:ext cx="11336400" cy="14331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59">
              <a:extLst>
                <a:ext uri="{FF2B5EF4-FFF2-40B4-BE49-F238E27FC236}">
                  <a16:creationId xmlns:a16="http://schemas.microsoft.com/office/drawing/2014/main" id="{F412C35D-789A-4746-9667-B864FFFFCECB}"/>
                </a:ext>
              </a:extLst>
            </p:cNvPr>
            <p:cNvSpPr/>
            <p:nvPr/>
          </p:nvSpPr>
          <p:spPr>
            <a:xfrm>
              <a:off x="2011320" y="1260972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5" name="CustomShape 160">
              <a:extLst>
                <a:ext uri="{FF2B5EF4-FFF2-40B4-BE49-F238E27FC236}">
                  <a16:creationId xmlns:a16="http://schemas.microsoft.com/office/drawing/2014/main" id="{F3FE20CD-98A5-4893-8EE3-3B139C06E7BF}"/>
                </a:ext>
              </a:extLst>
            </p:cNvPr>
            <p:cNvSpPr/>
            <p:nvPr/>
          </p:nvSpPr>
          <p:spPr>
            <a:xfrm>
              <a:off x="2011320" y="1186704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6" name="CustomShape 161">
              <a:extLst>
                <a:ext uri="{FF2B5EF4-FFF2-40B4-BE49-F238E27FC236}">
                  <a16:creationId xmlns:a16="http://schemas.microsoft.com/office/drawing/2014/main" id="{E8B78F94-661D-4155-8658-01308563BAAA}"/>
                </a:ext>
              </a:extLst>
            </p:cNvPr>
            <p:cNvSpPr/>
            <p:nvPr/>
          </p:nvSpPr>
          <p:spPr>
            <a:xfrm>
              <a:off x="636840" y="12232800"/>
              <a:ext cx="9698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7" name="CustomShape 162">
              <a:extLst>
                <a:ext uri="{FF2B5EF4-FFF2-40B4-BE49-F238E27FC236}">
                  <a16:creationId xmlns:a16="http://schemas.microsoft.com/office/drawing/2014/main" id="{E2A138F3-A9DB-428D-A387-873D82B95B8D}"/>
                </a:ext>
              </a:extLst>
            </p:cNvPr>
            <p:cNvSpPr/>
            <p:nvPr/>
          </p:nvSpPr>
          <p:spPr>
            <a:xfrm>
              <a:off x="4038120" y="1168416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8" name="CustomShape 163">
              <a:extLst>
                <a:ext uri="{FF2B5EF4-FFF2-40B4-BE49-F238E27FC236}">
                  <a16:creationId xmlns:a16="http://schemas.microsoft.com/office/drawing/2014/main" id="{F4863850-603F-445E-A358-22343A104F48}"/>
                </a:ext>
              </a:extLst>
            </p:cNvPr>
            <p:cNvSpPr/>
            <p:nvPr/>
          </p:nvSpPr>
          <p:spPr>
            <a:xfrm rot="10800000" flipV="1">
              <a:off x="1607400" y="11958120"/>
              <a:ext cx="403920" cy="3654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64">
              <a:extLst>
                <a:ext uri="{FF2B5EF4-FFF2-40B4-BE49-F238E27FC236}">
                  <a16:creationId xmlns:a16="http://schemas.microsoft.com/office/drawing/2014/main" id="{6F956393-A2A3-4E6F-82B8-FC473938FFB6}"/>
                </a:ext>
              </a:extLst>
            </p:cNvPr>
            <p:cNvSpPr/>
            <p:nvPr/>
          </p:nvSpPr>
          <p:spPr>
            <a:xfrm rot="10800000">
              <a:off x="1607400" y="12324600"/>
              <a:ext cx="403920" cy="37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165">
              <a:extLst>
                <a:ext uri="{FF2B5EF4-FFF2-40B4-BE49-F238E27FC236}">
                  <a16:creationId xmlns:a16="http://schemas.microsoft.com/office/drawing/2014/main" id="{8374668C-19DE-4914-9A17-95C5683D2DFB}"/>
                </a:ext>
              </a:extLst>
            </p:cNvPr>
            <p:cNvSpPr/>
            <p:nvPr/>
          </p:nvSpPr>
          <p:spPr>
            <a:xfrm>
              <a:off x="4038120" y="1204992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1" name="CustomShape 166">
              <a:extLst>
                <a:ext uri="{FF2B5EF4-FFF2-40B4-BE49-F238E27FC236}">
                  <a16:creationId xmlns:a16="http://schemas.microsoft.com/office/drawing/2014/main" id="{9565DED6-3977-4C03-ACD4-1F30D85CF3D6}"/>
                </a:ext>
              </a:extLst>
            </p:cNvPr>
            <p:cNvSpPr/>
            <p:nvPr/>
          </p:nvSpPr>
          <p:spPr>
            <a:xfrm>
              <a:off x="4037400" y="1242828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2" name="CustomShape 167">
              <a:extLst>
                <a:ext uri="{FF2B5EF4-FFF2-40B4-BE49-F238E27FC236}">
                  <a16:creationId xmlns:a16="http://schemas.microsoft.com/office/drawing/2014/main" id="{2F8C5DDC-5A38-450D-8B09-1FA9E64C9698}"/>
                </a:ext>
              </a:extLst>
            </p:cNvPr>
            <p:cNvSpPr/>
            <p:nvPr/>
          </p:nvSpPr>
          <p:spPr>
            <a:xfrm>
              <a:off x="4037400" y="1279260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3" name="CustomShape 168">
              <a:extLst>
                <a:ext uri="{FF2B5EF4-FFF2-40B4-BE49-F238E27FC236}">
                  <a16:creationId xmlns:a16="http://schemas.microsoft.com/office/drawing/2014/main" id="{54B3FAD8-EE06-44A9-9F7B-255D2DF4C909}"/>
                </a:ext>
              </a:extLst>
            </p:cNvPr>
            <p:cNvSpPr/>
            <p:nvPr/>
          </p:nvSpPr>
          <p:spPr>
            <a:xfrm rot="10800000" flipV="1">
              <a:off x="3633480" y="117752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9">
              <a:extLst>
                <a:ext uri="{FF2B5EF4-FFF2-40B4-BE49-F238E27FC236}">
                  <a16:creationId xmlns:a16="http://schemas.microsoft.com/office/drawing/2014/main" id="{D2131138-8503-4052-9844-13C938194E77}"/>
                </a:ext>
              </a:extLst>
            </p:cNvPr>
            <p:cNvSpPr/>
            <p:nvPr/>
          </p:nvSpPr>
          <p:spPr>
            <a:xfrm rot="10800000">
              <a:off x="3633480" y="119588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170">
              <a:extLst>
                <a:ext uri="{FF2B5EF4-FFF2-40B4-BE49-F238E27FC236}">
                  <a16:creationId xmlns:a16="http://schemas.microsoft.com/office/drawing/2014/main" id="{4E6E12A3-1850-405E-99DB-FA665D3EDE54}"/>
                </a:ext>
              </a:extLst>
            </p:cNvPr>
            <p:cNvSpPr/>
            <p:nvPr/>
          </p:nvSpPr>
          <p:spPr>
            <a:xfrm rot="10800000" flipV="1">
              <a:off x="3633480" y="12519360"/>
              <a:ext cx="40392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171">
              <a:extLst>
                <a:ext uri="{FF2B5EF4-FFF2-40B4-BE49-F238E27FC236}">
                  <a16:creationId xmlns:a16="http://schemas.microsoft.com/office/drawing/2014/main" id="{06AD5F24-31EA-4302-A616-00167E48CEC9}"/>
                </a:ext>
              </a:extLst>
            </p:cNvPr>
            <p:cNvSpPr/>
            <p:nvPr/>
          </p:nvSpPr>
          <p:spPr>
            <a:xfrm rot="10800000">
              <a:off x="3633480" y="12701520"/>
              <a:ext cx="40392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72">
              <a:extLst>
                <a:ext uri="{FF2B5EF4-FFF2-40B4-BE49-F238E27FC236}">
                  <a16:creationId xmlns:a16="http://schemas.microsoft.com/office/drawing/2014/main" id="{14A4334A-7395-4114-A19D-BDD8E6F56D2E}"/>
                </a:ext>
              </a:extLst>
            </p:cNvPr>
            <p:cNvSpPr/>
            <p:nvPr/>
          </p:nvSpPr>
          <p:spPr>
            <a:xfrm>
              <a:off x="6630120" y="118641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8" name="CustomShape 173">
              <a:extLst>
                <a:ext uri="{FF2B5EF4-FFF2-40B4-BE49-F238E27FC236}">
                  <a16:creationId xmlns:a16="http://schemas.microsoft.com/office/drawing/2014/main" id="{C6A300CF-119C-4007-A538-879FF5D0C96D}"/>
                </a:ext>
              </a:extLst>
            </p:cNvPr>
            <p:cNvSpPr/>
            <p:nvPr/>
          </p:nvSpPr>
          <p:spPr>
            <a:xfrm>
              <a:off x="9178920" y="1168200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9" name="CustomShape 174">
              <a:extLst>
                <a:ext uri="{FF2B5EF4-FFF2-40B4-BE49-F238E27FC236}">
                  <a16:creationId xmlns:a16="http://schemas.microsoft.com/office/drawing/2014/main" id="{BF7F0D86-6085-499C-81AB-C0C152EAA773}"/>
                </a:ext>
              </a:extLst>
            </p:cNvPr>
            <p:cNvSpPr/>
            <p:nvPr/>
          </p:nvSpPr>
          <p:spPr>
            <a:xfrm>
              <a:off x="9178920" y="1205208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0" name="CustomShape 175">
              <a:extLst>
                <a:ext uri="{FF2B5EF4-FFF2-40B4-BE49-F238E27FC236}">
                  <a16:creationId xmlns:a16="http://schemas.microsoft.com/office/drawing/2014/main" id="{015CBF6D-FE31-41D2-8802-D1AD18C61E56}"/>
                </a:ext>
              </a:extLst>
            </p:cNvPr>
            <p:cNvSpPr/>
            <p:nvPr/>
          </p:nvSpPr>
          <p:spPr>
            <a:xfrm>
              <a:off x="6630120" y="126057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1" name="CustomShape 176">
              <a:extLst>
                <a:ext uri="{FF2B5EF4-FFF2-40B4-BE49-F238E27FC236}">
                  <a16:creationId xmlns:a16="http://schemas.microsoft.com/office/drawing/2014/main" id="{8D38D2AE-6F9A-4289-A204-78F90F8C3E66}"/>
                </a:ext>
              </a:extLst>
            </p:cNvPr>
            <p:cNvSpPr/>
            <p:nvPr/>
          </p:nvSpPr>
          <p:spPr>
            <a:xfrm>
              <a:off x="9178920" y="1242468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2" name="CustomShape 177">
              <a:extLst>
                <a:ext uri="{FF2B5EF4-FFF2-40B4-BE49-F238E27FC236}">
                  <a16:creationId xmlns:a16="http://schemas.microsoft.com/office/drawing/2014/main" id="{87DDE1CF-E391-4E39-9C60-8FF68C995F89}"/>
                </a:ext>
              </a:extLst>
            </p:cNvPr>
            <p:cNvSpPr/>
            <p:nvPr/>
          </p:nvSpPr>
          <p:spPr>
            <a:xfrm>
              <a:off x="9178920" y="1278864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3" name="CustomShape 178">
              <a:extLst>
                <a:ext uri="{FF2B5EF4-FFF2-40B4-BE49-F238E27FC236}">
                  <a16:creationId xmlns:a16="http://schemas.microsoft.com/office/drawing/2014/main" id="{0AC61D63-F84F-4C29-8B55-EE2952220034}"/>
                </a:ext>
              </a:extLst>
            </p:cNvPr>
            <p:cNvSpPr/>
            <p:nvPr/>
          </p:nvSpPr>
          <p:spPr>
            <a:xfrm rot="10800000" flipV="1">
              <a:off x="3633840" y="12697560"/>
              <a:ext cx="299664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79">
              <a:extLst>
                <a:ext uri="{FF2B5EF4-FFF2-40B4-BE49-F238E27FC236}">
                  <a16:creationId xmlns:a16="http://schemas.microsoft.com/office/drawing/2014/main" id="{ADBCF904-B589-496F-ACD6-F8194D9821DC}"/>
                </a:ext>
              </a:extLst>
            </p:cNvPr>
            <p:cNvSpPr/>
            <p:nvPr/>
          </p:nvSpPr>
          <p:spPr>
            <a:xfrm rot="10800000" flipV="1">
              <a:off x="6287040" y="1251612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180">
              <a:extLst>
                <a:ext uri="{FF2B5EF4-FFF2-40B4-BE49-F238E27FC236}">
                  <a16:creationId xmlns:a16="http://schemas.microsoft.com/office/drawing/2014/main" id="{898EE97C-6D8E-46F6-9F0E-7002E04D4E56}"/>
                </a:ext>
              </a:extLst>
            </p:cNvPr>
            <p:cNvSpPr/>
            <p:nvPr/>
          </p:nvSpPr>
          <p:spPr>
            <a:xfrm rot="10800000" flipV="1">
              <a:off x="8678520" y="12515400"/>
              <a:ext cx="50040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181">
              <a:extLst>
                <a:ext uri="{FF2B5EF4-FFF2-40B4-BE49-F238E27FC236}">
                  <a16:creationId xmlns:a16="http://schemas.microsoft.com/office/drawing/2014/main" id="{2008A912-0B00-4310-9077-DE190EB089BD}"/>
                </a:ext>
              </a:extLst>
            </p:cNvPr>
            <p:cNvSpPr/>
            <p:nvPr/>
          </p:nvSpPr>
          <p:spPr>
            <a:xfrm rot="10800000">
              <a:off x="8678520" y="12697560"/>
              <a:ext cx="50040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82">
              <a:extLst>
                <a:ext uri="{FF2B5EF4-FFF2-40B4-BE49-F238E27FC236}">
                  <a16:creationId xmlns:a16="http://schemas.microsoft.com/office/drawing/2014/main" id="{49BA9CA5-1D2D-4520-AF68-BBF6578A6C1F}"/>
                </a:ext>
              </a:extLst>
            </p:cNvPr>
            <p:cNvSpPr/>
            <p:nvPr/>
          </p:nvSpPr>
          <p:spPr>
            <a:xfrm rot="10800000" flipV="1">
              <a:off x="6287040" y="1288044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83">
              <a:extLst>
                <a:ext uri="{FF2B5EF4-FFF2-40B4-BE49-F238E27FC236}">
                  <a16:creationId xmlns:a16="http://schemas.microsoft.com/office/drawing/2014/main" id="{6E175ABD-6ABE-4E0A-BEF3-8BC6341C56BF}"/>
                </a:ext>
              </a:extLst>
            </p:cNvPr>
            <p:cNvSpPr/>
            <p:nvPr/>
          </p:nvSpPr>
          <p:spPr>
            <a:xfrm rot="10800000" flipV="1">
              <a:off x="8678520" y="11773080"/>
              <a:ext cx="500400" cy="18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184">
              <a:extLst>
                <a:ext uri="{FF2B5EF4-FFF2-40B4-BE49-F238E27FC236}">
                  <a16:creationId xmlns:a16="http://schemas.microsoft.com/office/drawing/2014/main" id="{42C9AD82-4791-4E35-8447-2E704C442A6E}"/>
                </a:ext>
              </a:extLst>
            </p:cNvPr>
            <p:cNvSpPr/>
            <p:nvPr/>
          </p:nvSpPr>
          <p:spPr>
            <a:xfrm rot="10800000">
              <a:off x="8678520" y="11955600"/>
              <a:ext cx="500400" cy="1879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185">
              <a:extLst>
                <a:ext uri="{FF2B5EF4-FFF2-40B4-BE49-F238E27FC236}">
                  <a16:creationId xmlns:a16="http://schemas.microsoft.com/office/drawing/2014/main" id="{6265EC78-4134-4808-AD80-D12BD4C70F5F}"/>
                </a:ext>
              </a:extLst>
            </p:cNvPr>
            <p:cNvSpPr/>
            <p:nvPr/>
          </p:nvSpPr>
          <p:spPr>
            <a:xfrm rot="10800000" flipV="1">
              <a:off x="6288120" y="11773440"/>
              <a:ext cx="2890800" cy="2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186">
              <a:extLst>
                <a:ext uri="{FF2B5EF4-FFF2-40B4-BE49-F238E27FC236}">
                  <a16:creationId xmlns:a16="http://schemas.microsoft.com/office/drawing/2014/main" id="{27BDA628-CCE6-41F1-BB94-99A6DDF73C87}"/>
                </a:ext>
              </a:extLst>
            </p:cNvPr>
            <p:cNvSpPr/>
            <p:nvPr/>
          </p:nvSpPr>
          <p:spPr>
            <a:xfrm rot="10800000">
              <a:off x="6288120" y="12141720"/>
              <a:ext cx="2890800" cy="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87">
              <a:extLst>
                <a:ext uri="{FF2B5EF4-FFF2-40B4-BE49-F238E27FC236}">
                  <a16:creationId xmlns:a16="http://schemas.microsoft.com/office/drawing/2014/main" id="{8786FF31-F4AC-4791-BAB3-ADC6D8F157F8}"/>
                </a:ext>
              </a:extLst>
            </p:cNvPr>
            <p:cNvSpPr/>
            <p:nvPr/>
          </p:nvSpPr>
          <p:spPr>
            <a:xfrm rot="10800000" flipV="1">
              <a:off x="3633840" y="11955600"/>
              <a:ext cx="2996640" cy="28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88">
              <a:extLst>
                <a:ext uri="{FF2B5EF4-FFF2-40B4-BE49-F238E27FC236}">
                  <a16:creationId xmlns:a16="http://schemas.microsoft.com/office/drawing/2014/main" id="{FBA10117-5BBE-4B32-96BA-89B2BC1A88AF}"/>
                </a:ext>
              </a:extLst>
            </p:cNvPr>
            <p:cNvSpPr/>
            <p:nvPr/>
          </p:nvSpPr>
          <p:spPr>
            <a:xfrm>
              <a:off x="2093040" y="1218168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model.emat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54" name="CustomShape 189">
            <a:extLst>
              <a:ext uri="{FF2B5EF4-FFF2-40B4-BE49-F238E27FC236}">
                <a16:creationId xmlns:a16="http://schemas.microsoft.com/office/drawing/2014/main" id="{8A7AC6F6-4C95-477A-B2A3-E003B2F82595}"/>
              </a:ext>
            </a:extLst>
          </p:cNvPr>
          <p:cNvSpPr/>
          <p:nvPr/>
        </p:nvSpPr>
        <p:spPr>
          <a:xfrm rot="5400000" flipH="1" flipV="1">
            <a:off x="12863235" y="7464818"/>
            <a:ext cx="432720" cy="6652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0">
            <a:extLst>
              <a:ext uri="{FF2B5EF4-FFF2-40B4-BE49-F238E27FC236}">
                <a16:creationId xmlns:a16="http://schemas.microsoft.com/office/drawing/2014/main" id="{7C51AE65-9CA5-4FA5-947E-856859E619E8}"/>
              </a:ext>
            </a:extLst>
          </p:cNvPr>
          <p:cNvSpPr/>
          <p:nvPr/>
        </p:nvSpPr>
        <p:spPr>
          <a:xfrm rot="5400000" flipH="1" flipV="1">
            <a:off x="11446995" y="7888898"/>
            <a:ext cx="2272320" cy="7643880"/>
          </a:xfrm>
          <a:prstGeom prst="bentConnector3">
            <a:avLst>
              <a:gd name="adj1" fmla="val 8647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91">
            <a:extLst>
              <a:ext uri="{FF2B5EF4-FFF2-40B4-BE49-F238E27FC236}">
                <a16:creationId xmlns:a16="http://schemas.microsoft.com/office/drawing/2014/main" id="{0605EECF-74E6-454E-B220-4CCB73445ECD}"/>
              </a:ext>
            </a:extLst>
          </p:cNvPr>
          <p:cNvSpPr/>
          <p:nvPr/>
        </p:nvSpPr>
        <p:spPr>
          <a:xfrm rot="5400000" flipH="1" flipV="1">
            <a:off x="9054075" y="12148418"/>
            <a:ext cx="405360" cy="991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10">
            <a:extLst>
              <a:ext uri="{FF2B5EF4-FFF2-40B4-BE49-F238E27FC236}">
                <a16:creationId xmlns:a16="http://schemas.microsoft.com/office/drawing/2014/main" id="{0AE56616-B6CA-46AE-97E7-6EC49D54A595}"/>
              </a:ext>
            </a:extLst>
          </p:cNvPr>
          <p:cNvSpPr/>
          <p:nvPr/>
        </p:nvSpPr>
        <p:spPr>
          <a:xfrm>
            <a:off x="11696551" y="157171"/>
            <a:ext cx="873742" cy="43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core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172" name="Group 212">
            <a:extLst>
              <a:ext uri="{FF2B5EF4-FFF2-40B4-BE49-F238E27FC236}">
                <a16:creationId xmlns:a16="http://schemas.microsoft.com/office/drawing/2014/main" id="{FDC00ECB-EAB3-41B2-9E57-826E90728F07}"/>
              </a:ext>
            </a:extLst>
          </p:cNvPr>
          <p:cNvGrpSpPr/>
          <p:nvPr/>
        </p:nvGrpSpPr>
        <p:grpSpPr>
          <a:xfrm>
            <a:off x="9190793" y="7727251"/>
            <a:ext cx="10303920" cy="993960"/>
            <a:chOff x="7819200" y="8125200"/>
            <a:chExt cx="10303920" cy="993960"/>
          </a:xfrm>
        </p:grpSpPr>
        <p:grpSp>
          <p:nvGrpSpPr>
            <p:cNvPr id="173" name="Group 213">
              <a:extLst>
                <a:ext uri="{FF2B5EF4-FFF2-40B4-BE49-F238E27FC236}">
                  <a16:creationId xmlns:a16="http://schemas.microsoft.com/office/drawing/2014/main" id="{EE918AFF-0DBB-45B1-8FDC-0557252BD468}"/>
                </a:ext>
              </a:extLst>
            </p:cNvPr>
            <p:cNvGrpSpPr/>
            <p:nvPr/>
          </p:nvGrpSpPr>
          <p:grpSpPr>
            <a:xfrm>
              <a:off x="7819200" y="8125200"/>
              <a:ext cx="10303920" cy="993960"/>
              <a:chOff x="7819200" y="8125200"/>
              <a:chExt cx="10303920" cy="993960"/>
            </a:xfrm>
          </p:grpSpPr>
          <p:grpSp>
            <p:nvGrpSpPr>
              <p:cNvPr id="176" name="Group 214">
                <a:extLst>
                  <a:ext uri="{FF2B5EF4-FFF2-40B4-BE49-F238E27FC236}">
                    <a16:creationId xmlns:a16="http://schemas.microsoft.com/office/drawing/2014/main" id="{26FE5367-5627-49CC-A957-D67BC54EB6D2}"/>
                  </a:ext>
                </a:extLst>
              </p:cNvPr>
              <p:cNvGrpSpPr/>
              <p:nvPr/>
            </p:nvGrpSpPr>
            <p:grpSpPr>
              <a:xfrm>
                <a:off x="7819200" y="8125200"/>
                <a:ext cx="10303920" cy="993960"/>
                <a:chOff x="7819200" y="8125200"/>
                <a:chExt cx="10303920" cy="993960"/>
              </a:xfrm>
            </p:grpSpPr>
            <p:sp>
              <p:nvSpPr>
                <p:cNvPr id="178" name="CustomShape 215">
                  <a:extLst>
                    <a:ext uri="{FF2B5EF4-FFF2-40B4-BE49-F238E27FC236}">
                      <a16:creationId xmlns:a16="http://schemas.microsoft.com/office/drawing/2014/main" id="{07BD11A5-1A27-4D9F-A1EF-FA9C7DEDBCD8}"/>
                    </a:ext>
                  </a:extLst>
                </p:cNvPr>
                <p:cNvSpPr/>
                <p:nvPr/>
              </p:nvSpPr>
              <p:spPr>
                <a:xfrm>
                  <a:off x="7819200" y="8125200"/>
                  <a:ext cx="10303920" cy="99396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79" name="Group 216">
                  <a:extLst>
                    <a:ext uri="{FF2B5EF4-FFF2-40B4-BE49-F238E27FC236}">
                      <a16:creationId xmlns:a16="http://schemas.microsoft.com/office/drawing/2014/main" id="{F067801A-C615-451F-9FB9-2BBE40A5E0CD}"/>
                    </a:ext>
                  </a:extLst>
                </p:cNvPr>
                <p:cNvGrpSpPr/>
                <p:nvPr/>
              </p:nvGrpSpPr>
              <p:grpSpPr>
                <a:xfrm>
                  <a:off x="7871760" y="8340480"/>
                  <a:ext cx="10073520" cy="539280"/>
                  <a:chOff x="7871760" y="8340480"/>
                  <a:chExt cx="10073520" cy="539280"/>
                </a:xfrm>
              </p:grpSpPr>
              <p:sp>
                <p:nvSpPr>
                  <p:cNvPr id="180" name="CustomShape 217">
                    <a:extLst>
                      <a:ext uri="{FF2B5EF4-FFF2-40B4-BE49-F238E27FC236}">
                        <a16:creationId xmlns:a16="http://schemas.microsoft.com/office/drawing/2014/main" id="{EFC0EE72-670F-4FBF-BD25-FF75C48F4319}"/>
                      </a:ext>
                    </a:extLst>
                  </p:cNvPr>
                  <p:cNvSpPr/>
                  <p:nvPr/>
                </p:nvSpPr>
                <p:spPr>
                  <a:xfrm>
                    <a:off x="7871760" y="8525880"/>
                    <a:ext cx="1481760" cy="19440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1" name="CustomShape 218">
                    <a:extLst>
                      <a:ext uri="{FF2B5EF4-FFF2-40B4-BE49-F238E27FC236}">
                        <a16:creationId xmlns:a16="http://schemas.microsoft.com/office/drawing/2014/main" id="{4D04ECFC-91DF-41C6-B126-80BC4E720D9C}"/>
                      </a:ext>
                    </a:extLst>
                  </p:cNvPr>
                  <p:cNvSpPr/>
                  <p:nvPr/>
                </p:nvSpPr>
                <p:spPr>
                  <a:xfrm>
                    <a:off x="14761080" y="834048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2" name="CustomShape 219">
                    <a:extLst>
                      <a:ext uri="{FF2B5EF4-FFF2-40B4-BE49-F238E27FC236}">
                        <a16:creationId xmlns:a16="http://schemas.microsoft.com/office/drawing/2014/main" id="{6166E6AF-2A76-4E14-8D0C-0634B2F531DD}"/>
                      </a:ext>
                    </a:extLst>
                  </p:cNvPr>
                  <p:cNvSpPr/>
                  <p:nvPr/>
                </p:nvSpPr>
                <p:spPr>
                  <a:xfrm>
                    <a:off x="14761080" y="869724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DenseGenotypicEstimatedBreedingValueMatrix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3" name="CustomShape 220">
                    <a:extLst>
                      <a:ext uri="{FF2B5EF4-FFF2-40B4-BE49-F238E27FC236}">
                        <a16:creationId xmlns:a16="http://schemas.microsoft.com/office/drawing/2014/main" id="{6665F294-723E-4B83-AD43-A247C91A3727}"/>
                      </a:ext>
                    </a:extLst>
                  </p:cNvPr>
                  <p:cNvSpPr/>
                  <p:nvPr/>
                </p:nvSpPr>
                <p:spPr>
                  <a:xfrm>
                    <a:off x="11878200" y="8531640"/>
                    <a:ext cx="250056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4" name="CustomShape 221">
                    <a:extLst>
                      <a:ext uri="{FF2B5EF4-FFF2-40B4-BE49-F238E27FC236}">
                        <a16:creationId xmlns:a16="http://schemas.microsoft.com/office/drawing/2014/main" id="{19A6AF4B-82F1-420F-B12F-5C9B05A127AC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1567520" y="8622360"/>
                    <a:ext cx="31068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5" name="CustomShape 222">
                    <a:extLst>
                      <a:ext uri="{FF2B5EF4-FFF2-40B4-BE49-F238E27FC236}">
                        <a16:creationId xmlns:a16="http://schemas.microsoft.com/office/drawing/2014/main" id="{CC5EA4EA-6B92-4386-BEF0-2CF6C85410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4379120" y="8623800"/>
                    <a:ext cx="381960" cy="1648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6" name="CustomShape 223">
                    <a:extLst>
                      <a:ext uri="{FF2B5EF4-FFF2-40B4-BE49-F238E27FC236}">
                        <a16:creationId xmlns:a16="http://schemas.microsoft.com/office/drawing/2014/main" id="{661328B9-3346-432D-A7EE-DBCE8361BE96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4379120" y="8432280"/>
                    <a:ext cx="381960" cy="19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177" name="CustomShape 224">
                <a:extLst>
                  <a:ext uri="{FF2B5EF4-FFF2-40B4-BE49-F238E27FC236}">
                    <a16:creationId xmlns:a16="http://schemas.microsoft.com/office/drawing/2014/main" id="{94070BB1-9DDD-455D-A43D-0FF76B950FD4}"/>
                  </a:ext>
                </a:extLst>
              </p:cNvPr>
              <p:cNvSpPr/>
              <p:nvPr/>
            </p:nvSpPr>
            <p:spPr>
              <a:xfrm>
                <a:off x="7998120" y="8147880"/>
                <a:ext cx="127836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popgen.bvmat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174" name="CustomShape 225">
              <a:extLst>
                <a:ext uri="{FF2B5EF4-FFF2-40B4-BE49-F238E27FC236}">
                  <a16:creationId xmlns:a16="http://schemas.microsoft.com/office/drawing/2014/main" id="{E1A88116-D8B5-427D-A83B-2B753FE352C4}"/>
                </a:ext>
              </a:extLst>
            </p:cNvPr>
            <p:cNvSpPr/>
            <p:nvPr/>
          </p:nvSpPr>
          <p:spPr>
            <a:xfrm>
              <a:off x="9646200" y="8532000"/>
              <a:ext cx="192024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DenseBreedingValueMatrix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5" name="CustomShape 226">
              <a:extLst>
                <a:ext uri="{FF2B5EF4-FFF2-40B4-BE49-F238E27FC236}">
                  <a16:creationId xmlns:a16="http://schemas.microsoft.com/office/drawing/2014/main" id="{55C6EC39-4980-4D50-B71B-2F57BD345F36}"/>
                </a:ext>
              </a:extLst>
            </p:cNvPr>
            <p:cNvSpPr/>
            <p:nvPr/>
          </p:nvSpPr>
          <p:spPr>
            <a:xfrm rot="10800000">
              <a:off x="9354240" y="8623080"/>
              <a:ext cx="29196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7" name="Group 232">
            <a:extLst>
              <a:ext uri="{FF2B5EF4-FFF2-40B4-BE49-F238E27FC236}">
                <a16:creationId xmlns:a16="http://schemas.microsoft.com/office/drawing/2014/main" id="{A42F7037-1B6F-4A32-A2E4-7F36AE63D580}"/>
              </a:ext>
            </a:extLst>
          </p:cNvPr>
          <p:cNvGrpSpPr/>
          <p:nvPr/>
        </p:nvGrpSpPr>
        <p:grpSpPr>
          <a:xfrm>
            <a:off x="2413793" y="8144851"/>
            <a:ext cx="6025680" cy="592560"/>
            <a:chOff x="1042200" y="8542800"/>
            <a:chExt cx="6025680" cy="592560"/>
          </a:xfrm>
        </p:grpSpPr>
        <p:grpSp>
          <p:nvGrpSpPr>
            <p:cNvPr id="188" name="Group 233">
              <a:extLst>
                <a:ext uri="{FF2B5EF4-FFF2-40B4-BE49-F238E27FC236}">
                  <a16:creationId xmlns:a16="http://schemas.microsoft.com/office/drawing/2014/main" id="{91DB3B54-0DB1-46E5-A97C-D4027C53654C}"/>
                </a:ext>
              </a:extLst>
            </p:cNvPr>
            <p:cNvGrpSpPr/>
            <p:nvPr/>
          </p:nvGrpSpPr>
          <p:grpSpPr>
            <a:xfrm>
              <a:off x="1042200" y="8542800"/>
              <a:ext cx="6025680" cy="592560"/>
              <a:chOff x="1042200" y="8542800"/>
              <a:chExt cx="6025680" cy="592560"/>
            </a:xfrm>
          </p:grpSpPr>
          <p:sp>
            <p:nvSpPr>
              <p:cNvPr id="194" name="CustomShape 234">
                <a:extLst>
                  <a:ext uri="{FF2B5EF4-FFF2-40B4-BE49-F238E27FC236}">
                    <a16:creationId xmlns:a16="http://schemas.microsoft.com/office/drawing/2014/main" id="{43C4518A-9689-4129-A9E8-5D4021F2F18C}"/>
                  </a:ext>
                </a:extLst>
              </p:cNvPr>
              <p:cNvSpPr/>
              <p:nvPr/>
            </p:nvSpPr>
            <p:spPr>
              <a:xfrm>
                <a:off x="1042200" y="8542800"/>
                <a:ext cx="6025680" cy="5925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5" name="Group 235">
                <a:extLst>
                  <a:ext uri="{FF2B5EF4-FFF2-40B4-BE49-F238E27FC236}">
                    <a16:creationId xmlns:a16="http://schemas.microsoft.com/office/drawing/2014/main" id="{006EB41E-A664-4FC0-93E9-14D69A792AA1}"/>
                  </a:ext>
                </a:extLst>
              </p:cNvPr>
              <p:cNvGrpSpPr/>
              <p:nvPr/>
            </p:nvGrpSpPr>
            <p:grpSpPr>
              <a:xfrm>
                <a:off x="1116720" y="8894160"/>
                <a:ext cx="5798160" cy="183960"/>
                <a:chOff x="1116720" y="8894160"/>
                <a:chExt cx="5798160" cy="183960"/>
              </a:xfrm>
            </p:grpSpPr>
            <p:sp>
              <p:nvSpPr>
                <p:cNvPr id="196" name="CustomShape 236">
                  <a:extLst>
                    <a:ext uri="{FF2B5EF4-FFF2-40B4-BE49-F238E27FC236}">
                      <a16:creationId xmlns:a16="http://schemas.microsoft.com/office/drawing/2014/main" id="{2E22D861-67C9-4DF7-84CD-CD0BDB548580}"/>
                    </a:ext>
                  </a:extLst>
                </p:cNvPr>
                <p:cNvSpPr/>
                <p:nvPr/>
              </p:nvSpPr>
              <p:spPr>
                <a:xfrm>
                  <a:off x="1116720" y="8895600"/>
                  <a:ext cx="12812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7" name="CustomShape 237">
                  <a:extLst>
                    <a:ext uri="{FF2B5EF4-FFF2-40B4-BE49-F238E27FC236}">
                      <a16:creationId xmlns:a16="http://schemas.microsoft.com/office/drawing/2014/main" id="{B5A7A154-33D2-4209-AA13-F6C126805BDD}"/>
                    </a:ext>
                  </a:extLst>
                </p:cNvPr>
                <p:cNvSpPr/>
                <p:nvPr/>
              </p:nvSpPr>
              <p:spPr>
                <a:xfrm>
                  <a:off x="4586040" y="8894160"/>
                  <a:ext cx="23288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DenseVanRadenCoancestryMatrix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98" name="CustomShape 238">
                  <a:extLst>
                    <a:ext uri="{FF2B5EF4-FFF2-40B4-BE49-F238E27FC236}">
                      <a16:creationId xmlns:a16="http://schemas.microsoft.com/office/drawing/2014/main" id="{81692A3F-F627-4D23-B403-B19162652FE2}"/>
                    </a:ext>
                  </a:extLst>
                </p:cNvPr>
                <p:cNvSpPr/>
                <p:nvPr/>
              </p:nvSpPr>
              <p:spPr>
                <a:xfrm rot="10800000" flipV="1">
                  <a:off x="4300920" y="8984880"/>
                  <a:ext cx="28512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89" name="CustomShape 239">
              <a:extLst>
                <a:ext uri="{FF2B5EF4-FFF2-40B4-BE49-F238E27FC236}">
                  <a16:creationId xmlns:a16="http://schemas.microsoft.com/office/drawing/2014/main" id="{D25F9798-F545-4AB0-BD74-A95A1D168BE1}"/>
                </a:ext>
              </a:extLst>
            </p:cNvPr>
            <p:cNvSpPr/>
            <p:nvPr/>
          </p:nvSpPr>
          <p:spPr>
            <a:xfrm>
              <a:off x="2080736" y="856476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popgen.cmat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0" name="CustomShape 240">
              <a:extLst>
                <a:ext uri="{FF2B5EF4-FFF2-40B4-BE49-F238E27FC236}">
                  <a16:creationId xmlns:a16="http://schemas.microsoft.com/office/drawing/2014/main" id="{E4083F29-369C-491D-85A1-2F1EB08BC34C}"/>
                </a:ext>
              </a:extLst>
            </p:cNvPr>
            <p:cNvSpPr/>
            <p:nvPr/>
          </p:nvSpPr>
          <p:spPr>
            <a:xfrm>
              <a:off x="4588560" y="8608320"/>
              <a:ext cx="23263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DenseMolecularCoancestryMatrix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1" name="CustomShape 241">
              <a:extLst>
                <a:ext uri="{FF2B5EF4-FFF2-40B4-BE49-F238E27FC236}">
                  <a16:creationId xmlns:a16="http://schemas.microsoft.com/office/drawing/2014/main" id="{96465B83-151F-4CC3-A8E8-BA44EF4F9394}"/>
                </a:ext>
              </a:extLst>
            </p:cNvPr>
            <p:cNvSpPr/>
            <p:nvPr/>
          </p:nvSpPr>
          <p:spPr>
            <a:xfrm rot="10800000" flipV="1">
              <a:off x="4300920" y="8700120"/>
              <a:ext cx="287640" cy="28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242">
              <a:extLst>
                <a:ext uri="{FF2B5EF4-FFF2-40B4-BE49-F238E27FC236}">
                  <a16:creationId xmlns:a16="http://schemas.microsoft.com/office/drawing/2014/main" id="{472315A1-DF1A-42AB-BAAF-5F807922DBDA}"/>
                </a:ext>
              </a:extLst>
            </p:cNvPr>
            <p:cNvSpPr/>
            <p:nvPr/>
          </p:nvSpPr>
          <p:spPr>
            <a:xfrm>
              <a:off x="2629080" y="8895240"/>
              <a:ext cx="167112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3" name="CustomShape 243">
              <a:extLst>
                <a:ext uri="{FF2B5EF4-FFF2-40B4-BE49-F238E27FC236}">
                  <a16:creationId xmlns:a16="http://schemas.microsoft.com/office/drawing/2014/main" id="{C693EFCD-3BF8-4442-A543-A5B8A35B6293}"/>
                </a:ext>
              </a:extLst>
            </p:cNvPr>
            <p:cNvSpPr/>
            <p:nvPr/>
          </p:nvSpPr>
          <p:spPr>
            <a:xfrm rot="10800000" flipV="1">
              <a:off x="2398680" y="8985960"/>
              <a:ext cx="23040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9" name="Group 245">
            <a:extLst>
              <a:ext uri="{FF2B5EF4-FFF2-40B4-BE49-F238E27FC236}">
                <a16:creationId xmlns:a16="http://schemas.microsoft.com/office/drawing/2014/main" id="{50F87F95-22BA-4966-87A0-535D9154607E}"/>
              </a:ext>
            </a:extLst>
          </p:cNvPr>
          <p:cNvGrpSpPr/>
          <p:nvPr/>
        </p:nvGrpSpPr>
        <p:grpSpPr>
          <a:xfrm>
            <a:off x="9190073" y="4941931"/>
            <a:ext cx="10899000" cy="822240"/>
            <a:chOff x="7818480" y="5339880"/>
            <a:chExt cx="10899000" cy="822240"/>
          </a:xfrm>
        </p:grpSpPr>
        <p:grpSp>
          <p:nvGrpSpPr>
            <p:cNvPr id="200" name="Group 246">
              <a:extLst>
                <a:ext uri="{FF2B5EF4-FFF2-40B4-BE49-F238E27FC236}">
                  <a16:creationId xmlns:a16="http://schemas.microsoft.com/office/drawing/2014/main" id="{95648EEB-24EA-451D-AFA2-3197851E7042}"/>
                </a:ext>
              </a:extLst>
            </p:cNvPr>
            <p:cNvGrpSpPr/>
            <p:nvPr/>
          </p:nvGrpSpPr>
          <p:grpSpPr>
            <a:xfrm>
              <a:off x="7818480" y="5339880"/>
              <a:ext cx="10899000" cy="822240"/>
              <a:chOff x="7818480" y="5339880"/>
              <a:chExt cx="10899000" cy="822240"/>
            </a:xfrm>
          </p:grpSpPr>
          <p:grpSp>
            <p:nvGrpSpPr>
              <p:cNvPr id="203" name="Group 247">
                <a:extLst>
                  <a:ext uri="{FF2B5EF4-FFF2-40B4-BE49-F238E27FC236}">
                    <a16:creationId xmlns:a16="http://schemas.microsoft.com/office/drawing/2014/main" id="{046452D7-9332-4857-925B-D8FD9D037C20}"/>
                  </a:ext>
                </a:extLst>
              </p:cNvPr>
              <p:cNvGrpSpPr/>
              <p:nvPr/>
            </p:nvGrpSpPr>
            <p:grpSpPr>
              <a:xfrm>
                <a:off x="7818480" y="5339880"/>
                <a:ext cx="10899000" cy="822240"/>
                <a:chOff x="7818480" y="5339880"/>
                <a:chExt cx="10899000" cy="822240"/>
              </a:xfrm>
            </p:grpSpPr>
            <p:sp>
              <p:nvSpPr>
                <p:cNvPr id="205" name="CustomShape 248">
                  <a:extLst>
                    <a:ext uri="{FF2B5EF4-FFF2-40B4-BE49-F238E27FC236}">
                      <a16:creationId xmlns:a16="http://schemas.microsoft.com/office/drawing/2014/main" id="{738A4166-5253-4E90-8E06-3399607A4E53}"/>
                    </a:ext>
                  </a:extLst>
                </p:cNvPr>
                <p:cNvSpPr/>
                <p:nvPr/>
              </p:nvSpPr>
              <p:spPr>
                <a:xfrm>
                  <a:off x="7818480" y="5339880"/>
                  <a:ext cx="1089900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06" name="Group 249">
                  <a:extLst>
                    <a:ext uri="{FF2B5EF4-FFF2-40B4-BE49-F238E27FC236}">
                      <a16:creationId xmlns:a16="http://schemas.microsoft.com/office/drawing/2014/main" id="{89E8D125-2C0F-42AB-8F33-C318577A6CA7}"/>
                    </a:ext>
                  </a:extLst>
                </p:cNvPr>
                <p:cNvGrpSpPr/>
                <p:nvPr/>
              </p:nvGrpSpPr>
              <p:grpSpPr>
                <a:xfrm>
                  <a:off x="7864200" y="5377680"/>
                  <a:ext cx="10800000" cy="738720"/>
                  <a:chOff x="7864200" y="5377680"/>
                  <a:chExt cx="10800000" cy="738720"/>
                </a:xfrm>
              </p:grpSpPr>
              <p:sp>
                <p:nvSpPr>
                  <p:cNvPr id="207" name="CustomShape 250">
                    <a:extLst>
                      <a:ext uri="{FF2B5EF4-FFF2-40B4-BE49-F238E27FC236}">
                        <a16:creationId xmlns:a16="http://schemas.microsoft.com/office/drawing/2014/main" id="{8F82E5EA-8FDE-452A-A257-DEB71F4EFE90}"/>
                      </a:ext>
                    </a:extLst>
                  </p:cNvPr>
                  <p:cNvSpPr/>
                  <p:nvPr/>
                </p:nvSpPr>
                <p:spPr>
                  <a:xfrm>
                    <a:off x="7864200" y="5644800"/>
                    <a:ext cx="120780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8" name="CustomShape 251">
                    <a:extLst>
                      <a:ext uri="{FF2B5EF4-FFF2-40B4-BE49-F238E27FC236}">
                        <a16:creationId xmlns:a16="http://schemas.microsoft.com/office/drawing/2014/main" id="{292845ED-520B-486D-B6FE-FA0539981796}"/>
                      </a:ext>
                    </a:extLst>
                  </p:cNvPr>
                  <p:cNvSpPr/>
                  <p:nvPr/>
                </p:nvSpPr>
                <p:spPr>
                  <a:xfrm>
                    <a:off x="11389320" y="5928120"/>
                    <a:ext cx="222552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9" name="CustomShape 252">
                    <a:extLst>
                      <a:ext uri="{FF2B5EF4-FFF2-40B4-BE49-F238E27FC236}">
                        <a16:creationId xmlns:a16="http://schemas.microsoft.com/office/drawing/2014/main" id="{32DD2D11-B7F5-4A6C-8FDE-14448DC6E76F}"/>
                      </a:ext>
                    </a:extLst>
                  </p:cNvPr>
                  <p:cNvSpPr/>
                  <p:nvPr/>
                </p:nvSpPr>
                <p:spPr>
                  <a:xfrm>
                    <a:off x="11389320" y="5379480"/>
                    <a:ext cx="222552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0" name="CustomShape 253">
                    <a:extLst>
                      <a:ext uri="{FF2B5EF4-FFF2-40B4-BE49-F238E27FC236}">
                        <a16:creationId xmlns:a16="http://schemas.microsoft.com/office/drawing/2014/main" id="{1E3E230C-E3BF-4149-A47C-ED49DE285B6F}"/>
                      </a:ext>
                    </a:extLst>
                  </p:cNvPr>
                  <p:cNvSpPr/>
                  <p:nvPr/>
                </p:nvSpPr>
                <p:spPr>
                  <a:xfrm>
                    <a:off x="13947120" y="5645520"/>
                    <a:ext cx="16423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1" name="CustomShape 254">
                    <a:extLst>
                      <a:ext uri="{FF2B5EF4-FFF2-40B4-BE49-F238E27FC236}">
                        <a16:creationId xmlns:a16="http://schemas.microsoft.com/office/drawing/2014/main" id="{6059A746-71C4-4A02-8407-9762F6973AF5}"/>
                      </a:ext>
                    </a:extLst>
                  </p:cNvPr>
                  <p:cNvSpPr/>
                  <p:nvPr/>
                </p:nvSpPr>
                <p:spPr>
                  <a:xfrm>
                    <a:off x="15999120" y="5933880"/>
                    <a:ext cx="26650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2" name="CustomShape 255">
                    <a:extLst>
                      <a:ext uri="{FF2B5EF4-FFF2-40B4-BE49-F238E27FC236}">
                        <a16:creationId xmlns:a16="http://schemas.microsoft.com/office/drawing/2014/main" id="{C003BE9E-7B01-414F-93A7-4B4B9AB70074}"/>
                      </a:ext>
                    </a:extLst>
                  </p:cNvPr>
                  <p:cNvSpPr/>
                  <p:nvPr/>
                </p:nvSpPr>
                <p:spPr>
                  <a:xfrm>
                    <a:off x="15999120" y="5377680"/>
                    <a:ext cx="26650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3" name="CustomShape 256">
                    <a:extLst>
                      <a:ext uri="{FF2B5EF4-FFF2-40B4-BE49-F238E27FC236}">
                        <a16:creationId xmlns:a16="http://schemas.microsoft.com/office/drawing/2014/main" id="{C7EDC957-B676-4876-A993-CF76F25F8A0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615920" y="6019560"/>
                    <a:ext cx="238320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4" name="CustomShape 257">
                    <a:extLst>
                      <a:ext uri="{FF2B5EF4-FFF2-40B4-BE49-F238E27FC236}">
                        <a16:creationId xmlns:a16="http://schemas.microsoft.com/office/drawing/2014/main" id="{39C9619A-898B-41C8-8D96-DA9535BF7F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590520" y="5737320"/>
                    <a:ext cx="408600" cy="2880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5" name="CustomShape 258">
                    <a:extLst>
                      <a:ext uri="{FF2B5EF4-FFF2-40B4-BE49-F238E27FC236}">
                        <a16:creationId xmlns:a16="http://schemas.microsoft.com/office/drawing/2014/main" id="{3F198A6D-E463-4B42-B312-7F6CE0DC54E8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5590520" y="5468760"/>
                    <a:ext cx="408600" cy="2674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6" name="CustomShape 259">
                    <a:extLst>
                      <a:ext uri="{FF2B5EF4-FFF2-40B4-BE49-F238E27FC236}">
                        <a16:creationId xmlns:a16="http://schemas.microsoft.com/office/drawing/2014/main" id="{7E943662-BE29-4204-9FB9-4C90DED492D3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3615920" y="5469480"/>
                    <a:ext cx="238320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7" name="CustomShape 260">
                    <a:extLst>
                      <a:ext uri="{FF2B5EF4-FFF2-40B4-BE49-F238E27FC236}">
                        <a16:creationId xmlns:a16="http://schemas.microsoft.com/office/drawing/2014/main" id="{F8D39020-2956-4FBD-8C67-24B08985A5F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008080" y="5470920"/>
                    <a:ext cx="381240" cy="5486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8" name="CustomShape 261">
                    <a:extLst>
                      <a:ext uri="{FF2B5EF4-FFF2-40B4-BE49-F238E27FC236}">
                        <a16:creationId xmlns:a16="http://schemas.microsoft.com/office/drawing/2014/main" id="{144E4AD5-947F-49BC-B99F-7862FB4923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008080" y="5470560"/>
                    <a:ext cx="38124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9" name="CustomShape 262">
                    <a:extLst>
                      <a:ext uri="{FF2B5EF4-FFF2-40B4-BE49-F238E27FC236}">
                        <a16:creationId xmlns:a16="http://schemas.microsoft.com/office/drawing/2014/main" id="{42DD7866-0B6C-4B8B-9FB0-B5D3E55040C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072360" y="5736240"/>
                    <a:ext cx="487476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04" name="CustomShape 263">
                <a:extLst>
                  <a:ext uri="{FF2B5EF4-FFF2-40B4-BE49-F238E27FC236}">
                    <a16:creationId xmlns:a16="http://schemas.microsoft.com/office/drawing/2014/main" id="{850F4FC9-17FE-4E6B-9BEA-94D15112E166}"/>
                  </a:ext>
                </a:extLst>
              </p:cNvPr>
              <p:cNvSpPr/>
              <p:nvPr/>
            </p:nvSpPr>
            <p:spPr>
              <a:xfrm>
                <a:off x="7926840" y="534420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popgen.gmat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01" name="CustomShape 264">
              <a:extLst>
                <a:ext uri="{FF2B5EF4-FFF2-40B4-BE49-F238E27FC236}">
                  <a16:creationId xmlns:a16="http://schemas.microsoft.com/office/drawing/2014/main" id="{7234FDCD-F09F-45AB-8C29-CBD7C1C61DC7}"/>
                </a:ext>
              </a:extLst>
            </p:cNvPr>
            <p:cNvSpPr/>
            <p:nvPr/>
          </p:nvSpPr>
          <p:spPr>
            <a:xfrm>
              <a:off x="9406800" y="5379120"/>
              <a:ext cx="160056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DenseGenotypeMatrix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2" name="CustomShape 265">
              <a:extLst>
                <a:ext uri="{FF2B5EF4-FFF2-40B4-BE49-F238E27FC236}">
                  <a16:creationId xmlns:a16="http://schemas.microsoft.com/office/drawing/2014/main" id="{4007CFAF-B3D4-49BF-A4B8-7BAE22E167D1}"/>
                </a:ext>
              </a:extLst>
            </p:cNvPr>
            <p:cNvSpPr/>
            <p:nvPr/>
          </p:nvSpPr>
          <p:spPr>
            <a:xfrm rot="10800000" flipV="1">
              <a:off x="9072360" y="5470200"/>
              <a:ext cx="334440" cy="265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0" name="Group 266">
            <a:extLst>
              <a:ext uri="{FF2B5EF4-FFF2-40B4-BE49-F238E27FC236}">
                <a16:creationId xmlns:a16="http://schemas.microsoft.com/office/drawing/2014/main" id="{792CB86C-9581-4549-895A-1A8257CC0BB2}"/>
              </a:ext>
            </a:extLst>
          </p:cNvPr>
          <p:cNvGrpSpPr/>
          <p:nvPr/>
        </p:nvGrpSpPr>
        <p:grpSpPr>
          <a:xfrm>
            <a:off x="9194033" y="6113731"/>
            <a:ext cx="11022120" cy="822240"/>
            <a:chOff x="7822440" y="6511680"/>
            <a:chExt cx="11022120" cy="822240"/>
          </a:xfrm>
        </p:grpSpPr>
        <p:grpSp>
          <p:nvGrpSpPr>
            <p:cNvPr id="221" name="Group 267">
              <a:extLst>
                <a:ext uri="{FF2B5EF4-FFF2-40B4-BE49-F238E27FC236}">
                  <a16:creationId xmlns:a16="http://schemas.microsoft.com/office/drawing/2014/main" id="{C5E657B4-4FD0-4EFB-967B-A71EBBBB526E}"/>
                </a:ext>
              </a:extLst>
            </p:cNvPr>
            <p:cNvGrpSpPr/>
            <p:nvPr/>
          </p:nvGrpSpPr>
          <p:grpSpPr>
            <a:xfrm>
              <a:off x="7822440" y="6511680"/>
              <a:ext cx="11022120" cy="822240"/>
              <a:chOff x="7822440" y="6511680"/>
              <a:chExt cx="11022120" cy="822240"/>
            </a:xfrm>
          </p:grpSpPr>
          <p:grpSp>
            <p:nvGrpSpPr>
              <p:cNvPr id="223" name="Group 268">
                <a:extLst>
                  <a:ext uri="{FF2B5EF4-FFF2-40B4-BE49-F238E27FC236}">
                    <a16:creationId xmlns:a16="http://schemas.microsoft.com/office/drawing/2014/main" id="{6B28AFDA-7521-421A-A5C0-24EE45CEE9DC}"/>
                  </a:ext>
                </a:extLst>
              </p:cNvPr>
              <p:cNvGrpSpPr/>
              <p:nvPr/>
            </p:nvGrpSpPr>
            <p:grpSpPr>
              <a:xfrm>
                <a:off x="7822440" y="6511680"/>
                <a:ext cx="11022120" cy="822240"/>
                <a:chOff x="7822440" y="6511680"/>
                <a:chExt cx="11022120" cy="822240"/>
              </a:xfrm>
            </p:grpSpPr>
            <p:sp>
              <p:nvSpPr>
                <p:cNvPr id="225" name="CustomShape 269">
                  <a:extLst>
                    <a:ext uri="{FF2B5EF4-FFF2-40B4-BE49-F238E27FC236}">
                      <a16:creationId xmlns:a16="http://schemas.microsoft.com/office/drawing/2014/main" id="{D11FC792-AA92-4466-A71B-816ABF1426A3}"/>
                    </a:ext>
                  </a:extLst>
                </p:cNvPr>
                <p:cNvSpPr/>
                <p:nvPr/>
              </p:nvSpPr>
              <p:spPr>
                <a:xfrm>
                  <a:off x="7822440" y="6511680"/>
                  <a:ext cx="1102212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26" name="Group 270">
                  <a:extLst>
                    <a:ext uri="{FF2B5EF4-FFF2-40B4-BE49-F238E27FC236}">
                      <a16:creationId xmlns:a16="http://schemas.microsoft.com/office/drawing/2014/main" id="{58BCBD6D-A2AC-4B3A-BA30-DBE715C20C34}"/>
                    </a:ext>
                  </a:extLst>
                </p:cNvPr>
                <p:cNvGrpSpPr/>
                <p:nvPr/>
              </p:nvGrpSpPr>
              <p:grpSpPr>
                <a:xfrm>
                  <a:off x="7881120" y="6549480"/>
                  <a:ext cx="10896840" cy="738720"/>
                  <a:chOff x="7881120" y="6549480"/>
                  <a:chExt cx="10896840" cy="738720"/>
                </a:xfrm>
              </p:grpSpPr>
              <p:sp>
                <p:nvSpPr>
                  <p:cNvPr id="227" name="CustomShape 271">
                    <a:extLst>
                      <a:ext uri="{FF2B5EF4-FFF2-40B4-BE49-F238E27FC236}">
                        <a16:creationId xmlns:a16="http://schemas.microsoft.com/office/drawing/2014/main" id="{539E9ECE-3207-4224-9470-086DB2C9201B}"/>
                      </a:ext>
                    </a:extLst>
                  </p:cNvPr>
                  <p:cNvSpPr/>
                  <p:nvPr/>
                </p:nvSpPr>
                <p:spPr>
                  <a:xfrm>
                    <a:off x="7881120" y="6830640"/>
                    <a:ext cx="1352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28" name="CustomShape 272">
                    <a:extLst>
                      <a:ext uri="{FF2B5EF4-FFF2-40B4-BE49-F238E27FC236}">
                        <a16:creationId xmlns:a16="http://schemas.microsoft.com/office/drawing/2014/main" id="{BF861F96-96A7-4D51-82E5-9449484BF7F6}"/>
                      </a:ext>
                    </a:extLst>
                  </p:cNvPr>
                  <p:cNvSpPr/>
                  <p:nvPr/>
                </p:nvSpPr>
                <p:spPr>
                  <a:xfrm>
                    <a:off x="11558880" y="7099920"/>
                    <a:ext cx="22636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29" name="CustomShape 273">
                    <a:extLst>
                      <a:ext uri="{FF2B5EF4-FFF2-40B4-BE49-F238E27FC236}">
                        <a16:creationId xmlns:a16="http://schemas.microsoft.com/office/drawing/2014/main" id="{5CD8975B-2784-418B-917F-E98F5A67E7B2}"/>
                      </a:ext>
                    </a:extLst>
                  </p:cNvPr>
                  <p:cNvSpPr/>
                  <p:nvPr/>
                </p:nvSpPr>
                <p:spPr>
                  <a:xfrm>
                    <a:off x="11558880" y="6551280"/>
                    <a:ext cx="226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DensePhasedHaplotypeMatrix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30" name="CustomShape 274">
                    <a:extLst>
                      <a:ext uri="{FF2B5EF4-FFF2-40B4-BE49-F238E27FC236}">
                        <a16:creationId xmlns:a16="http://schemas.microsoft.com/office/drawing/2014/main" id="{F6E126E9-1CE1-4B56-9948-32F87103BF7B}"/>
                      </a:ext>
                    </a:extLst>
                  </p:cNvPr>
                  <p:cNvSpPr/>
                  <p:nvPr/>
                </p:nvSpPr>
                <p:spPr>
                  <a:xfrm>
                    <a:off x="14039280" y="6824880"/>
                    <a:ext cx="17013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1" name="CustomShape 275">
                    <a:extLst>
                      <a:ext uri="{FF2B5EF4-FFF2-40B4-BE49-F238E27FC236}">
                        <a16:creationId xmlns:a16="http://schemas.microsoft.com/office/drawing/2014/main" id="{74D5E796-B61B-42F3-90B8-A449A79FC1BF}"/>
                      </a:ext>
                    </a:extLst>
                  </p:cNvPr>
                  <p:cNvSpPr/>
                  <p:nvPr/>
                </p:nvSpPr>
                <p:spPr>
                  <a:xfrm>
                    <a:off x="16094160" y="7105680"/>
                    <a:ext cx="268380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2" name="CustomShape 276">
                    <a:extLst>
                      <a:ext uri="{FF2B5EF4-FFF2-40B4-BE49-F238E27FC236}">
                        <a16:creationId xmlns:a16="http://schemas.microsoft.com/office/drawing/2014/main" id="{00511E6A-7BB7-4D96-9516-C872B5EFB529}"/>
                      </a:ext>
                    </a:extLst>
                  </p:cNvPr>
                  <p:cNvSpPr/>
                  <p:nvPr/>
                </p:nvSpPr>
                <p:spPr>
                  <a:xfrm>
                    <a:off x="16094160" y="6549480"/>
                    <a:ext cx="26838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33" name="CustomShape 277">
                    <a:extLst>
                      <a:ext uri="{FF2B5EF4-FFF2-40B4-BE49-F238E27FC236}">
                        <a16:creationId xmlns:a16="http://schemas.microsoft.com/office/drawing/2014/main" id="{4026F7AA-E0EB-4208-A40D-A9D978E1F5F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823280" y="7191720"/>
                    <a:ext cx="22708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4" name="CustomShape 278">
                    <a:extLst>
                      <a:ext uri="{FF2B5EF4-FFF2-40B4-BE49-F238E27FC236}">
                        <a16:creationId xmlns:a16="http://schemas.microsoft.com/office/drawing/2014/main" id="{96D33E83-9E87-43C2-91A3-0BD1B68C56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741000" y="6916320"/>
                    <a:ext cx="353160" cy="28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5" name="CustomShape 279">
                    <a:extLst>
                      <a:ext uri="{FF2B5EF4-FFF2-40B4-BE49-F238E27FC236}">
                        <a16:creationId xmlns:a16="http://schemas.microsoft.com/office/drawing/2014/main" id="{EE8A9D1E-0EC7-4EB8-A599-87419770A33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5741000" y="6640920"/>
                    <a:ext cx="353160" cy="27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6" name="CustomShape 280">
                    <a:extLst>
                      <a:ext uri="{FF2B5EF4-FFF2-40B4-BE49-F238E27FC236}">
                        <a16:creationId xmlns:a16="http://schemas.microsoft.com/office/drawing/2014/main" id="{3A5C3D88-8024-4132-8521-FBB33BC5F7C7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3823280" y="6641280"/>
                    <a:ext cx="227088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7" name="CustomShape 281">
                    <a:extLst>
                      <a:ext uri="{FF2B5EF4-FFF2-40B4-BE49-F238E27FC236}">
                        <a16:creationId xmlns:a16="http://schemas.microsoft.com/office/drawing/2014/main" id="{B6071B16-3D41-4FBA-8200-3F867BDADB7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201400" y="6646680"/>
                    <a:ext cx="357480" cy="54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8" name="CustomShape 282">
                    <a:extLst>
                      <a:ext uri="{FF2B5EF4-FFF2-40B4-BE49-F238E27FC236}">
                        <a16:creationId xmlns:a16="http://schemas.microsoft.com/office/drawing/2014/main" id="{F5264323-3CCF-4DF5-B2B7-24C14BED9630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1201400" y="6642720"/>
                    <a:ext cx="357480" cy="32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39" name="CustomShape 283">
                    <a:extLst>
                      <a:ext uri="{FF2B5EF4-FFF2-40B4-BE49-F238E27FC236}">
                        <a16:creationId xmlns:a16="http://schemas.microsoft.com/office/drawing/2014/main" id="{0562011A-EBFC-405B-B35E-DA7CFFEFB249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9234000" y="6915960"/>
                    <a:ext cx="48052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24" name="CustomShape 284">
                <a:extLst>
                  <a:ext uri="{FF2B5EF4-FFF2-40B4-BE49-F238E27FC236}">
                    <a16:creationId xmlns:a16="http://schemas.microsoft.com/office/drawing/2014/main" id="{B1F77A8B-DCFC-4548-AB03-9BEC8B31F34C}"/>
                  </a:ext>
                </a:extLst>
              </p:cNvPr>
              <p:cNvSpPr/>
              <p:nvPr/>
            </p:nvSpPr>
            <p:spPr>
              <a:xfrm>
                <a:off x="7975080" y="656208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popgen.hmat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22" name="CustomShape 285">
              <a:extLst>
                <a:ext uri="{FF2B5EF4-FFF2-40B4-BE49-F238E27FC236}">
                  <a16:creationId xmlns:a16="http://schemas.microsoft.com/office/drawing/2014/main" id="{DCCDCF72-2126-4924-BD25-A6F6BC65DBF1}"/>
                </a:ext>
              </a:extLst>
            </p:cNvPr>
            <p:cNvSpPr/>
            <p:nvPr/>
          </p:nvSpPr>
          <p:spPr>
            <a:xfrm>
              <a:off x="9540000" y="6555240"/>
              <a:ext cx="16606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DenseHaplotypeMatrix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40" name="CustomShape 286">
            <a:extLst>
              <a:ext uri="{FF2B5EF4-FFF2-40B4-BE49-F238E27FC236}">
                <a16:creationId xmlns:a16="http://schemas.microsoft.com/office/drawing/2014/main" id="{1D55FBA7-4FB1-434B-9802-E15845741C48}"/>
              </a:ext>
            </a:extLst>
          </p:cNvPr>
          <p:cNvSpPr/>
          <p:nvPr/>
        </p:nvSpPr>
        <p:spPr>
          <a:xfrm rot="10800000" flipV="1">
            <a:off x="10605593" y="6249091"/>
            <a:ext cx="306000" cy="275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1951761-6566-44B1-969D-B1E76D32274C}"/>
              </a:ext>
            </a:extLst>
          </p:cNvPr>
          <p:cNvGrpSpPr/>
          <p:nvPr/>
        </p:nvGrpSpPr>
        <p:grpSpPr>
          <a:xfrm>
            <a:off x="450435" y="11622818"/>
            <a:ext cx="3027240" cy="1842908"/>
            <a:chOff x="18473760" y="20002680"/>
            <a:chExt cx="3027240" cy="1842908"/>
          </a:xfrm>
        </p:grpSpPr>
        <p:sp>
          <p:nvSpPr>
            <p:cNvPr id="260" name="CustomShape 227">
              <a:extLst>
                <a:ext uri="{FF2B5EF4-FFF2-40B4-BE49-F238E27FC236}">
                  <a16:creationId xmlns:a16="http://schemas.microsoft.com/office/drawing/2014/main" id="{D2AE0ED8-9DB6-4AA4-B5B9-7DCDE68C9280}"/>
                </a:ext>
              </a:extLst>
            </p:cNvPr>
            <p:cNvSpPr/>
            <p:nvPr/>
          </p:nvSpPr>
          <p:spPr>
            <a:xfrm>
              <a:off x="18473760" y="20002680"/>
              <a:ext cx="3027240" cy="1842908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CustomShape 228">
              <a:extLst>
                <a:ext uri="{FF2B5EF4-FFF2-40B4-BE49-F238E27FC236}">
                  <a16:creationId xmlns:a16="http://schemas.microsoft.com/office/drawing/2014/main" id="{FD06392D-DC8E-462E-869A-41955857204C}"/>
                </a:ext>
              </a:extLst>
            </p:cNvPr>
            <p:cNvSpPr/>
            <p:nvPr/>
          </p:nvSpPr>
          <p:spPr>
            <a:xfrm>
              <a:off x="18718200" y="20190240"/>
              <a:ext cx="74880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Interface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2" name="CustomShape 229">
              <a:extLst>
                <a:ext uri="{FF2B5EF4-FFF2-40B4-BE49-F238E27FC236}">
                  <a16:creationId xmlns:a16="http://schemas.microsoft.com/office/drawing/2014/main" id="{23F5C123-3543-429B-B4CD-A17210DB29E5}"/>
                </a:ext>
              </a:extLst>
            </p:cNvPr>
            <p:cNvSpPr/>
            <p:nvPr/>
          </p:nvSpPr>
          <p:spPr>
            <a:xfrm>
              <a:off x="18718200" y="20539800"/>
              <a:ext cx="17272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Partial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3" name="CustomShape 230">
              <a:extLst>
                <a:ext uri="{FF2B5EF4-FFF2-40B4-BE49-F238E27FC236}">
                  <a16:creationId xmlns:a16="http://schemas.microsoft.com/office/drawing/2014/main" id="{FC135B2D-34D0-4B8A-A4DC-D585AD2B1E91}"/>
                </a:ext>
              </a:extLst>
            </p:cNvPr>
            <p:cNvSpPr/>
            <p:nvPr/>
          </p:nvSpPr>
          <p:spPr>
            <a:xfrm>
              <a:off x="18718200" y="20880000"/>
              <a:ext cx="14428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Full Implementation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4" name="CustomShape 231">
              <a:extLst>
                <a:ext uri="{FF2B5EF4-FFF2-40B4-BE49-F238E27FC236}">
                  <a16:creationId xmlns:a16="http://schemas.microsoft.com/office/drawing/2014/main" id="{69F4092F-22FE-43BD-8669-8B1597A97180}"/>
                </a:ext>
              </a:extLst>
            </p:cNvPr>
            <p:cNvSpPr/>
            <p:nvPr/>
          </p:nvSpPr>
          <p:spPr>
            <a:xfrm>
              <a:off x="20693160" y="20170440"/>
              <a:ext cx="511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0000"/>
                  </a:solidFill>
                  <a:latin typeface="Calibri"/>
                </a:rPr>
                <a:t>Key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5" name="CustomShape 244">
              <a:extLst>
                <a:ext uri="{FF2B5EF4-FFF2-40B4-BE49-F238E27FC236}">
                  <a16:creationId xmlns:a16="http://schemas.microsoft.com/office/drawing/2014/main" id="{9618477D-D837-4721-9548-63354DA8B910}"/>
                </a:ext>
              </a:extLst>
            </p:cNvPr>
            <p:cNvSpPr/>
            <p:nvPr/>
          </p:nvSpPr>
          <p:spPr>
            <a:xfrm>
              <a:off x="18718200" y="21216240"/>
              <a:ext cx="12016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Unimplemented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6" name="CustomShape 244">
              <a:extLst>
                <a:ext uri="{FF2B5EF4-FFF2-40B4-BE49-F238E27FC236}">
                  <a16:creationId xmlns:a16="http://schemas.microsoft.com/office/drawing/2014/main" id="{CE3F189D-7E4D-4F7D-93F5-E7CFEEE29436}"/>
                </a:ext>
              </a:extLst>
            </p:cNvPr>
            <p:cNvSpPr/>
            <p:nvPr/>
          </p:nvSpPr>
          <p:spPr>
            <a:xfrm>
              <a:off x="18717480" y="21551782"/>
              <a:ext cx="4849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Alias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03" name="Group 196">
            <a:extLst>
              <a:ext uri="{FF2B5EF4-FFF2-40B4-BE49-F238E27FC236}">
                <a16:creationId xmlns:a16="http://schemas.microsoft.com/office/drawing/2014/main" id="{61229465-5A0B-4FFE-8F8E-072A85C23951}"/>
              </a:ext>
            </a:extLst>
          </p:cNvPr>
          <p:cNvGrpSpPr/>
          <p:nvPr/>
        </p:nvGrpSpPr>
        <p:grpSpPr>
          <a:xfrm>
            <a:off x="8646282" y="775016"/>
            <a:ext cx="1202140" cy="287606"/>
            <a:chOff x="7968424" y="983555"/>
            <a:chExt cx="2178309" cy="287606"/>
          </a:xfrm>
        </p:grpSpPr>
        <p:sp>
          <p:nvSpPr>
            <p:cNvPr id="304" name="CustomShape 198">
              <a:extLst>
                <a:ext uri="{FF2B5EF4-FFF2-40B4-BE49-F238E27FC236}">
                  <a16:creationId xmlns:a16="http://schemas.microsoft.com/office/drawing/2014/main" id="{9EC67A84-D614-4CAF-8454-46FE653767AF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202">
              <a:extLst>
                <a:ext uri="{FF2B5EF4-FFF2-40B4-BE49-F238E27FC236}">
                  <a16:creationId xmlns:a16="http://schemas.microsoft.com/office/drawing/2014/main" id="{A23E1CF6-0E5B-4998-9072-235AA457F36D}"/>
                </a:ext>
              </a:extLst>
            </p:cNvPr>
            <p:cNvSpPr/>
            <p:nvPr/>
          </p:nvSpPr>
          <p:spPr>
            <a:xfrm>
              <a:off x="7968424" y="983555"/>
              <a:ext cx="2178309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core.random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06" name="Group 196">
            <a:extLst>
              <a:ext uri="{FF2B5EF4-FFF2-40B4-BE49-F238E27FC236}">
                <a16:creationId xmlns:a16="http://schemas.microsoft.com/office/drawing/2014/main" id="{E60194C2-FABB-4CB6-995B-8EE1AFA25C88}"/>
              </a:ext>
            </a:extLst>
          </p:cNvPr>
          <p:cNvGrpSpPr/>
          <p:nvPr/>
        </p:nvGrpSpPr>
        <p:grpSpPr>
          <a:xfrm>
            <a:off x="8646283" y="1715965"/>
            <a:ext cx="1202139" cy="287606"/>
            <a:chOff x="7968424" y="983555"/>
            <a:chExt cx="2178308" cy="287606"/>
          </a:xfrm>
        </p:grpSpPr>
        <p:sp>
          <p:nvSpPr>
            <p:cNvPr id="307" name="CustomShape 198">
              <a:extLst>
                <a:ext uri="{FF2B5EF4-FFF2-40B4-BE49-F238E27FC236}">
                  <a16:creationId xmlns:a16="http://schemas.microsoft.com/office/drawing/2014/main" id="{B5E2C8DD-5C15-4924-9167-DA9757541EFC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202">
              <a:extLst>
                <a:ext uri="{FF2B5EF4-FFF2-40B4-BE49-F238E27FC236}">
                  <a16:creationId xmlns:a16="http://schemas.microsoft.com/office/drawing/2014/main" id="{BAC904B2-B88C-43EB-A900-4300BC82EB46}"/>
                </a:ext>
              </a:extLst>
            </p:cNvPr>
            <p:cNvSpPr/>
            <p:nvPr/>
          </p:nvSpPr>
          <p:spPr>
            <a:xfrm>
              <a:off x="8032437" y="983555"/>
              <a:ext cx="2065654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core.error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88DFD4B3-6572-4244-ADAB-9D205212D3D4}"/>
              </a:ext>
            </a:extLst>
          </p:cNvPr>
          <p:cNvCxnSpPr>
            <a:stCxn id="16" idx="3"/>
            <a:endCxn id="205" idx="1"/>
          </p:cNvCxnSpPr>
          <p:nvPr/>
        </p:nvCxnSpPr>
        <p:spPr>
          <a:xfrm flipV="1">
            <a:off x="7008185" y="5353051"/>
            <a:ext cx="2181888" cy="72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034E98AF-4D16-4810-B1CB-0940B15496B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11773925" y="1779396"/>
            <a:ext cx="360211" cy="11833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81F6A0B8-5C2C-4765-9BFB-40DD9A645D0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11483125" y="8828327"/>
            <a:ext cx="435607" cy="6771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07C53EF-2342-4771-882F-6116F1E78BD7}"/>
              </a:ext>
            </a:extLst>
          </p:cNvPr>
          <p:cNvGrpSpPr/>
          <p:nvPr/>
        </p:nvGrpSpPr>
        <p:grpSpPr>
          <a:xfrm>
            <a:off x="1560576" y="17594406"/>
            <a:ext cx="6383499" cy="1461240"/>
            <a:chOff x="7281701" y="16804755"/>
            <a:chExt cx="6383499" cy="146124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9AE95D4-0FBC-408C-B79E-AA4933326971}"/>
                </a:ext>
              </a:extLst>
            </p:cNvPr>
            <p:cNvGrpSpPr/>
            <p:nvPr/>
          </p:nvGrpSpPr>
          <p:grpSpPr>
            <a:xfrm>
              <a:off x="7281701" y="16804755"/>
              <a:ext cx="6383499" cy="1461240"/>
              <a:chOff x="1326371" y="18684720"/>
              <a:chExt cx="6383499" cy="1461240"/>
            </a:xfrm>
          </p:grpSpPr>
          <p:grpSp>
            <p:nvGrpSpPr>
              <p:cNvPr id="335" name="Group 18">
                <a:extLst>
                  <a:ext uri="{FF2B5EF4-FFF2-40B4-BE49-F238E27FC236}">
                    <a16:creationId xmlns:a16="http://schemas.microsoft.com/office/drawing/2014/main" id="{6A7199FC-F15F-4EDE-B11C-2A85C10B7E07}"/>
                  </a:ext>
                </a:extLst>
              </p:cNvPr>
              <p:cNvGrpSpPr/>
              <p:nvPr/>
            </p:nvGrpSpPr>
            <p:grpSpPr>
              <a:xfrm>
                <a:off x="1326371" y="18684720"/>
                <a:ext cx="6383499" cy="1461240"/>
                <a:chOff x="1326371" y="18684720"/>
                <a:chExt cx="6383499" cy="1461240"/>
              </a:xfrm>
            </p:grpSpPr>
            <p:sp>
              <p:nvSpPr>
                <p:cNvPr id="342" name="CustomShape 19">
                  <a:extLst>
                    <a:ext uri="{FF2B5EF4-FFF2-40B4-BE49-F238E27FC236}">
                      <a16:creationId xmlns:a16="http://schemas.microsoft.com/office/drawing/2014/main" id="{8A5F4438-BB83-49BA-A76D-2A7E7E52EDFF}"/>
                    </a:ext>
                  </a:extLst>
                </p:cNvPr>
                <p:cNvSpPr/>
                <p:nvPr/>
              </p:nvSpPr>
              <p:spPr>
                <a:xfrm>
                  <a:off x="1326371" y="18684720"/>
                  <a:ext cx="6383499" cy="1461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3" name="CustomShape 20">
                  <a:extLst>
                    <a:ext uri="{FF2B5EF4-FFF2-40B4-BE49-F238E27FC236}">
                      <a16:creationId xmlns:a16="http://schemas.microsoft.com/office/drawing/2014/main" id="{73F3A3AC-A68C-4B54-B433-8F4C75744BEF}"/>
                    </a:ext>
                  </a:extLst>
                </p:cNvPr>
                <p:cNvSpPr/>
                <p:nvPr/>
              </p:nvSpPr>
              <p:spPr>
                <a:xfrm>
                  <a:off x="1425575" y="19314748"/>
                  <a:ext cx="1818878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ParentSelectionOperator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4" name="CustomShape 21">
                  <a:extLst>
                    <a:ext uri="{FF2B5EF4-FFF2-40B4-BE49-F238E27FC236}">
                      <a16:creationId xmlns:a16="http://schemas.microsoft.com/office/drawing/2014/main" id="{38F11833-3F4D-451D-B075-05E6BE19D1A2}"/>
                    </a:ext>
                  </a:extLst>
                </p:cNvPr>
                <p:cNvSpPr/>
                <p:nvPr/>
              </p:nvSpPr>
              <p:spPr>
                <a:xfrm>
                  <a:off x="3680935" y="187451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ConventionalGenomicParentSelection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5" name="CustomShape 22">
                  <a:extLst>
                    <a:ext uri="{FF2B5EF4-FFF2-40B4-BE49-F238E27FC236}">
                      <a16:creationId xmlns:a16="http://schemas.microsoft.com/office/drawing/2014/main" id="{246C454B-7134-4124-B777-A069E1E969DE}"/>
                    </a:ext>
                  </a:extLst>
                </p:cNvPr>
                <p:cNvSpPr/>
                <p:nvPr/>
              </p:nvSpPr>
              <p:spPr>
                <a:xfrm>
                  <a:off x="3680935" y="193178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MultiObjectiveGenomicParentMating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6" name="CustomShape 23">
                  <a:extLst>
                    <a:ext uri="{FF2B5EF4-FFF2-40B4-BE49-F238E27FC236}">
                      <a16:creationId xmlns:a16="http://schemas.microsoft.com/office/drawing/2014/main" id="{876FB532-A450-4074-A068-CE66D4B2FADE}"/>
                    </a:ext>
                  </a:extLst>
                </p:cNvPr>
                <p:cNvSpPr/>
                <p:nvPr/>
              </p:nvSpPr>
              <p:spPr>
                <a:xfrm>
                  <a:off x="3680935" y="190316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WeightedGenomicParentSelection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7" name="CustomShape 24">
                  <a:extLst>
                    <a:ext uri="{FF2B5EF4-FFF2-40B4-BE49-F238E27FC236}">
                      <a16:creationId xmlns:a16="http://schemas.microsoft.com/office/drawing/2014/main" id="{428D2C90-897A-435E-A145-C802174304BA}"/>
                    </a:ext>
                  </a:extLst>
                </p:cNvPr>
                <p:cNvSpPr/>
                <p:nvPr/>
              </p:nvSpPr>
              <p:spPr>
                <a:xfrm>
                  <a:off x="3680935" y="196037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MultiObjectiveGenomicParentSelection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48" name="CustomShape 25">
                  <a:extLst>
                    <a:ext uri="{FF2B5EF4-FFF2-40B4-BE49-F238E27FC236}">
                      <a16:creationId xmlns:a16="http://schemas.microsoft.com/office/drawing/2014/main" id="{D26CD2DA-94CA-4087-9C63-F865E13C3F68}"/>
                    </a:ext>
                  </a:extLst>
                </p:cNvPr>
                <p:cNvSpPr/>
                <p:nvPr/>
              </p:nvSpPr>
              <p:spPr>
                <a:xfrm>
                  <a:off x="3680935" y="198953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36" name="CustomShape 153">
                <a:extLst>
                  <a:ext uri="{FF2B5EF4-FFF2-40B4-BE49-F238E27FC236}">
                    <a16:creationId xmlns:a16="http://schemas.microsoft.com/office/drawing/2014/main" id="{A02230A7-CC54-44A5-A2A5-8F8FC813C68B}"/>
                  </a:ext>
                </a:extLst>
              </p:cNvPr>
              <p:cNvSpPr/>
              <p:nvPr/>
            </p:nvSpPr>
            <p:spPr>
              <a:xfrm>
                <a:off x="1865833" y="1883552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breed.psel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7" name="CustomShape 21">
                <a:extLst>
                  <a:ext uri="{FF2B5EF4-FFF2-40B4-BE49-F238E27FC236}">
                    <a16:creationId xmlns:a16="http://schemas.microsoft.com/office/drawing/2014/main" id="{0C88E8AA-9574-4C59-9FE6-6144B3E572AE}"/>
                  </a:ext>
                </a:extLst>
              </p:cNvPr>
              <p:cNvSpPr/>
              <p:nvPr/>
            </p:nvSpPr>
            <p:spPr>
              <a:xfrm>
                <a:off x="6989336" y="18740350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CGS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8" name="CustomShape 21">
                <a:extLst>
                  <a:ext uri="{FF2B5EF4-FFF2-40B4-BE49-F238E27FC236}">
                    <a16:creationId xmlns:a16="http://schemas.microsoft.com/office/drawing/2014/main" id="{9ACB5F54-0988-4F43-A743-378C909937E5}"/>
                  </a:ext>
                </a:extLst>
              </p:cNvPr>
              <p:cNvSpPr/>
              <p:nvPr/>
            </p:nvSpPr>
            <p:spPr>
              <a:xfrm>
                <a:off x="6989336" y="1902735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WGS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39" name="CustomShape 21">
                <a:extLst>
                  <a:ext uri="{FF2B5EF4-FFF2-40B4-BE49-F238E27FC236}">
                    <a16:creationId xmlns:a16="http://schemas.microsoft.com/office/drawing/2014/main" id="{98E15BE2-4EFF-4B7E-85DD-E44666878CE3}"/>
                  </a:ext>
                </a:extLst>
              </p:cNvPr>
              <p:cNvSpPr/>
              <p:nvPr/>
            </p:nvSpPr>
            <p:spPr>
              <a:xfrm>
                <a:off x="6989336" y="1931589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MOGM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40" name="CustomShape 21">
                <a:extLst>
                  <a:ext uri="{FF2B5EF4-FFF2-40B4-BE49-F238E27FC236}">
                    <a16:creationId xmlns:a16="http://schemas.microsoft.com/office/drawing/2014/main" id="{DA55A57B-0C0B-4F7F-80E8-40A49A605A7E}"/>
                  </a:ext>
                </a:extLst>
              </p:cNvPr>
              <p:cNvSpPr/>
              <p:nvPr/>
            </p:nvSpPr>
            <p:spPr>
              <a:xfrm>
                <a:off x="6989747" y="19602896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41" name="CustomShape 21">
                <a:extLst>
                  <a:ext uri="{FF2B5EF4-FFF2-40B4-BE49-F238E27FC236}">
                    <a16:creationId xmlns:a16="http://schemas.microsoft.com/office/drawing/2014/main" id="{10077DAF-589B-48E0-BA85-AF0C7D27DEBA}"/>
                  </a:ext>
                </a:extLst>
              </p:cNvPr>
              <p:cNvSpPr/>
              <p:nvPr/>
            </p:nvSpPr>
            <p:spPr>
              <a:xfrm>
                <a:off x="6989684" y="19893385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320" name="Connector: Elbow 319">
              <a:extLst>
                <a:ext uri="{FF2B5EF4-FFF2-40B4-BE49-F238E27FC236}">
                  <a16:creationId xmlns:a16="http://schemas.microsoft.com/office/drawing/2014/main" id="{1BB821C5-227A-46D3-AB24-89397C81FCB3}"/>
                </a:ext>
              </a:extLst>
            </p:cNvPr>
            <p:cNvCxnSpPr>
              <a:stCxn id="344" idx="1"/>
              <a:endCxn id="343" idx="3"/>
            </p:cNvCxnSpPr>
            <p:nvPr/>
          </p:nvCxnSpPr>
          <p:spPr>
            <a:xfrm rot="10800000" flipV="1">
              <a:off x="9199783" y="16956407"/>
              <a:ext cx="436482" cy="5696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or: Elbow 320">
              <a:extLst>
                <a:ext uri="{FF2B5EF4-FFF2-40B4-BE49-F238E27FC236}">
                  <a16:creationId xmlns:a16="http://schemas.microsoft.com/office/drawing/2014/main" id="{EDE395E4-6265-4E56-A838-669206D67A36}"/>
                </a:ext>
              </a:extLst>
            </p:cNvPr>
            <p:cNvCxnSpPr>
              <a:stCxn id="346" idx="1"/>
              <a:endCxn id="343" idx="3"/>
            </p:cNvCxnSpPr>
            <p:nvPr/>
          </p:nvCxnSpPr>
          <p:spPr>
            <a:xfrm rot="10800000" flipV="1">
              <a:off x="9199783" y="17242967"/>
              <a:ext cx="436482" cy="2830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or: Elbow 321">
              <a:extLst>
                <a:ext uri="{FF2B5EF4-FFF2-40B4-BE49-F238E27FC236}">
                  <a16:creationId xmlns:a16="http://schemas.microsoft.com/office/drawing/2014/main" id="{91E971A4-0631-4971-ABAF-059572BE7645}"/>
                </a:ext>
              </a:extLst>
            </p:cNvPr>
            <p:cNvCxnSpPr>
              <a:stCxn id="345" idx="1"/>
              <a:endCxn id="343" idx="3"/>
            </p:cNvCxnSpPr>
            <p:nvPr/>
          </p:nvCxnSpPr>
          <p:spPr>
            <a:xfrm rot="10800000">
              <a:off x="9199783" y="17526044"/>
              <a:ext cx="436482" cy="3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or: Elbow 322">
              <a:extLst>
                <a:ext uri="{FF2B5EF4-FFF2-40B4-BE49-F238E27FC236}">
                  <a16:creationId xmlns:a16="http://schemas.microsoft.com/office/drawing/2014/main" id="{7D17B41E-C593-43EE-9E8A-EFD50C7809F3}"/>
                </a:ext>
              </a:extLst>
            </p:cNvPr>
            <p:cNvCxnSpPr>
              <a:stCxn id="347" idx="1"/>
              <a:endCxn id="343" idx="3"/>
            </p:cNvCxnSpPr>
            <p:nvPr/>
          </p:nvCxnSpPr>
          <p:spPr>
            <a:xfrm rot="10800000">
              <a:off x="9199783" y="17526044"/>
              <a:ext cx="436482" cy="2889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or: Elbow 323">
              <a:extLst>
                <a:ext uri="{FF2B5EF4-FFF2-40B4-BE49-F238E27FC236}">
                  <a16:creationId xmlns:a16="http://schemas.microsoft.com/office/drawing/2014/main" id="{DA226534-B5C8-46BF-B7EB-84A47751AFE4}"/>
                </a:ext>
              </a:extLst>
            </p:cNvPr>
            <p:cNvCxnSpPr>
              <a:stCxn id="348" idx="1"/>
              <a:endCxn id="343" idx="3"/>
            </p:cNvCxnSpPr>
            <p:nvPr/>
          </p:nvCxnSpPr>
          <p:spPr>
            <a:xfrm rot="10800000">
              <a:off x="9199783" y="17526044"/>
              <a:ext cx="436482" cy="5805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or: Elbow 329">
              <a:extLst>
                <a:ext uri="{FF2B5EF4-FFF2-40B4-BE49-F238E27FC236}">
                  <a16:creationId xmlns:a16="http://schemas.microsoft.com/office/drawing/2014/main" id="{82F5A95F-51E9-4DD7-9F88-0C2482781523}"/>
                </a:ext>
              </a:extLst>
            </p:cNvPr>
            <p:cNvCxnSpPr>
              <a:cxnSpLocks/>
              <a:stCxn id="337" idx="1"/>
              <a:endCxn id="344" idx="3"/>
            </p:cNvCxnSpPr>
            <p:nvPr/>
          </p:nvCxnSpPr>
          <p:spPr>
            <a:xfrm rot="10800000" flipV="1">
              <a:off x="12583226" y="16951644"/>
              <a:ext cx="361441" cy="47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or: Elbow 330">
              <a:extLst>
                <a:ext uri="{FF2B5EF4-FFF2-40B4-BE49-F238E27FC236}">
                  <a16:creationId xmlns:a16="http://schemas.microsoft.com/office/drawing/2014/main" id="{B20737D1-7D6C-4276-93BA-D1E6C257BDC6}"/>
                </a:ext>
              </a:extLst>
            </p:cNvPr>
            <p:cNvCxnSpPr>
              <a:cxnSpLocks/>
              <a:stCxn id="338" idx="1"/>
              <a:endCxn id="346" idx="3"/>
            </p:cNvCxnSpPr>
            <p:nvPr/>
          </p:nvCxnSpPr>
          <p:spPr>
            <a:xfrm rot="10800000" flipV="1">
              <a:off x="12583226" y="17238648"/>
              <a:ext cx="361441" cy="43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Elbow 331">
              <a:extLst>
                <a:ext uri="{FF2B5EF4-FFF2-40B4-BE49-F238E27FC236}">
                  <a16:creationId xmlns:a16="http://schemas.microsoft.com/office/drawing/2014/main" id="{E521A243-206D-4FCF-A5DD-B62B088CBE60}"/>
                </a:ext>
              </a:extLst>
            </p:cNvPr>
            <p:cNvCxnSpPr>
              <a:stCxn id="339" idx="1"/>
              <a:endCxn id="345" idx="3"/>
            </p:cNvCxnSpPr>
            <p:nvPr/>
          </p:nvCxnSpPr>
          <p:spPr>
            <a:xfrm rot="10800000" flipV="1">
              <a:off x="12583226" y="17527188"/>
              <a:ext cx="361441" cy="1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or: Elbow 332">
              <a:extLst>
                <a:ext uri="{FF2B5EF4-FFF2-40B4-BE49-F238E27FC236}">
                  <a16:creationId xmlns:a16="http://schemas.microsoft.com/office/drawing/2014/main" id="{EE4A237F-ED77-41C9-BD6E-A9899D5FC0E5}"/>
                </a:ext>
              </a:extLst>
            </p:cNvPr>
            <p:cNvCxnSpPr>
              <a:stCxn id="340" idx="1"/>
              <a:endCxn id="347" idx="3"/>
            </p:cNvCxnSpPr>
            <p:nvPr/>
          </p:nvCxnSpPr>
          <p:spPr>
            <a:xfrm rot="10800000" flipV="1">
              <a:off x="12583225" y="17814190"/>
              <a:ext cx="361852" cy="8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or: Elbow 333">
              <a:extLst>
                <a:ext uri="{FF2B5EF4-FFF2-40B4-BE49-F238E27FC236}">
                  <a16:creationId xmlns:a16="http://schemas.microsoft.com/office/drawing/2014/main" id="{C596243A-4FC4-4612-A0A8-64E363561779}"/>
                </a:ext>
              </a:extLst>
            </p:cNvPr>
            <p:cNvCxnSpPr>
              <a:stCxn id="341" idx="1"/>
              <a:endCxn id="348" idx="3"/>
            </p:cNvCxnSpPr>
            <p:nvPr/>
          </p:nvCxnSpPr>
          <p:spPr>
            <a:xfrm rot="10800000" flipV="1">
              <a:off x="12583226" y="18104680"/>
              <a:ext cx="361789" cy="19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46C915A-05A1-4527-A99D-7FA3C4A3B01F}"/>
              </a:ext>
            </a:extLst>
          </p:cNvPr>
          <p:cNvGrpSpPr/>
          <p:nvPr/>
        </p:nvGrpSpPr>
        <p:grpSpPr>
          <a:xfrm>
            <a:off x="3307080" y="16190954"/>
            <a:ext cx="4636995" cy="1088640"/>
            <a:chOff x="-609585" y="21405819"/>
            <a:chExt cx="4636995" cy="108864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C21D51DA-B51E-4238-BC41-AB1528851403}"/>
                </a:ext>
              </a:extLst>
            </p:cNvPr>
            <p:cNvGrpSpPr/>
            <p:nvPr/>
          </p:nvGrpSpPr>
          <p:grpSpPr>
            <a:xfrm>
              <a:off x="-609585" y="21405819"/>
              <a:ext cx="4636995" cy="1088640"/>
              <a:chOff x="887794" y="21415271"/>
              <a:chExt cx="4636995" cy="1088640"/>
            </a:xfrm>
          </p:grpSpPr>
          <p:sp>
            <p:nvSpPr>
              <p:cNvPr id="352" name="CustomShape 37">
                <a:extLst>
                  <a:ext uri="{FF2B5EF4-FFF2-40B4-BE49-F238E27FC236}">
                    <a16:creationId xmlns:a16="http://schemas.microsoft.com/office/drawing/2014/main" id="{7CCDA110-BFF0-4AC8-B37F-6E919D99F01B}"/>
                  </a:ext>
                </a:extLst>
              </p:cNvPr>
              <p:cNvSpPr/>
              <p:nvPr/>
            </p:nvSpPr>
            <p:spPr>
              <a:xfrm>
                <a:off x="887794" y="21415271"/>
                <a:ext cx="4636995" cy="10886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CustomShape 137">
                <a:extLst>
                  <a:ext uri="{FF2B5EF4-FFF2-40B4-BE49-F238E27FC236}">
                    <a16:creationId xmlns:a16="http://schemas.microsoft.com/office/drawing/2014/main" id="{C414B68E-6209-4026-A37F-E4F04657F4F9}"/>
                  </a:ext>
                </a:extLst>
              </p:cNvPr>
              <p:cNvSpPr/>
              <p:nvPr/>
            </p:nvSpPr>
            <p:spPr>
              <a:xfrm>
                <a:off x="1219996" y="2153562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breed.init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351" name="CustomShape 38">
              <a:extLst>
                <a:ext uri="{FF2B5EF4-FFF2-40B4-BE49-F238E27FC236}">
                  <a16:creationId xmlns:a16="http://schemas.microsoft.com/office/drawing/2014/main" id="{3A951353-E56B-444F-9434-45A60369498E}"/>
                </a:ext>
              </a:extLst>
            </p:cNvPr>
            <p:cNvSpPr/>
            <p:nvPr/>
          </p:nvSpPr>
          <p:spPr>
            <a:xfrm>
              <a:off x="-472659" y="21847728"/>
              <a:ext cx="154305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InitializationOperator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DB7CAF39-E0E1-423C-8310-7D53EE4BE020}"/>
              </a:ext>
            </a:extLst>
          </p:cNvPr>
          <p:cNvCxnSpPr>
            <a:cxnSpLocks/>
            <a:stCxn id="300" idx="0"/>
            <a:endCxn id="352" idx="3"/>
          </p:cNvCxnSpPr>
          <p:nvPr/>
        </p:nvCxnSpPr>
        <p:spPr>
          <a:xfrm rot="16200000" flipV="1">
            <a:off x="7135540" y="17543809"/>
            <a:ext cx="5569166" cy="395209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Elbow 359">
            <a:extLst>
              <a:ext uri="{FF2B5EF4-FFF2-40B4-BE49-F238E27FC236}">
                <a16:creationId xmlns:a16="http://schemas.microsoft.com/office/drawing/2014/main" id="{6CDC62AA-5D79-4E32-9151-A12FBA18483A}"/>
              </a:ext>
            </a:extLst>
          </p:cNvPr>
          <p:cNvCxnSpPr>
            <a:cxnSpLocks/>
            <a:stCxn id="300" idx="0"/>
            <a:endCxn id="342" idx="3"/>
          </p:cNvCxnSpPr>
          <p:nvPr/>
        </p:nvCxnSpPr>
        <p:spPr>
          <a:xfrm rot="16200000" flipV="1">
            <a:off x="7930416" y="18338685"/>
            <a:ext cx="3979414" cy="395209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76286A82-B9A6-4DE9-A591-80AFF7B9795E}"/>
              </a:ext>
            </a:extLst>
          </p:cNvPr>
          <p:cNvCxnSpPr>
            <a:cxnSpLocks/>
            <a:stCxn id="300" idx="0"/>
            <a:endCxn id="244" idx="3"/>
          </p:cNvCxnSpPr>
          <p:nvPr/>
        </p:nvCxnSpPr>
        <p:spPr>
          <a:xfrm rot="16200000" flipV="1">
            <a:off x="9709295" y="20117565"/>
            <a:ext cx="417367" cy="3956384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AC8DED0F-A602-4DFF-ADFE-8D6C7495E21C}"/>
              </a:ext>
            </a:extLst>
          </p:cNvPr>
          <p:cNvCxnSpPr>
            <a:cxnSpLocks/>
            <a:stCxn id="300" idx="0"/>
            <a:endCxn id="313" idx="1"/>
          </p:cNvCxnSpPr>
          <p:nvPr/>
        </p:nvCxnSpPr>
        <p:spPr>
          <a:xfrm rot="5400000" flipH="1" flipV="1">
            <a:off x="10148867" y="18332561"/>
            <a:ext cx="5719182" cy="222457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3BD67710-2216-4014-8D94-0E6D6822E8D2}"/>
              </a:ext>
            </a:extLst>
          </p:cNvPr>
          <p:cNvCxnSpPr>
            <a:cxnSpLocks/>
            <a:stCxn id="300" idx="0"/>
            <a:endCxn id="118" idx="1"/>
          </p:cNvCxnSpPr>
          <p:nvPr/>
        </p:nvCxnSpPr>
        <p:spPr>
          <a:xfrm rot="5400000" flipH="1" flipV="1">
            <a:off x="10687009" y="18869897"/>
            <a:ext cx="4643704" cy="2225382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C19400CA-03F4-48E7-9776-DAA4544A9EFA}"/>
              </a:ext>
            </a:extLst>
          </p:cNvPr>
          <p:cNvCxnSpPr>
            <a:cxnSpLocks/>
            <a:stCxn id="300" idx="0"/>
            <a:endCxn id="357" idx="1"/>
          </p:cNvCxnSpPr>
          <p:nvPr/>
        </p:nvCxnSpPr>
        <p:spPr>
          <a:xfrm rot="5400000" flipH="1" flipV="1">
            <a:off x="11657402" y="19841098"/>
            <a:ext cx="2702111" cy="222457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61520500-3334-49CF-8C0C-B7DD12726B48}"/>
              </a:ext>
            </a:extLst>
          </p:cNvPr>
          <p:cNvCxnSpPr>
            <a:cxnSpLocks/>
            <a:stCxn id="300" idx="0"/>
            <a:endCxn id="275" idx="1"/>
          </p:cNvCxnSpPr>
          <p:nvPr/>
        </p:nvCxnSpPr>
        <p:spPr>
          <a:xfrm rot="5400000" flipH="1" flipV="1">
            <a:off x="12521345" y="20699947"/>
            <a:ext cx="979319" cy="2229669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C54207C4-AD36-42F3-97D5-DE5884BA3C6C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11437334" y="15349298"/>
            <a:ext cx="465120" cy="73920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F124369B-88F9-477E-A6AD-304EE24272F4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20463926" y="5750131"/>
            <a:ext cx="838214" cy="15011253"/>
          </a:xfrm>
          <a:prstGeom prst="bentConnector3">
            <a:avLst>
              <a:gd name="adj1" fmla="val -272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4E395D5-A971-423A-B6A7-5B8AE7BFE890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H="1" flipV="1">
            <a:off x="16607789" y="1175326"/>
            <a:ext cx="4694351" cy="19586058"/>
          </a:xfrm>
          <a:prstGeom prst="bentConnector3">
            <a:avLst>
              <a:gd name="adj1" fmla="val -48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CustomShape 4">
            <a:extLst>
              <a:ext uri="{FF2B5EF4-FFF2-40B4-BE49-F238E27FC236}">
                <a16:creationId xmlns:a16="http://schemas.microsoft.com/office/drawing/2014/main" id="{F3F6291C-2DED-4D52-9980-D14356C76BFB}"/>
              </a:ext>
            </a:extLst>
          </p:cNvPr>
          <p:cNvSpPr/>
          <p:nvPr/>
        </p:nvSpPr>
        <p:spPr>
          <a:xfrm>
            <a:off x="22703618" y="4194571"/>
            <a:ext cx="16030589" cy="10892678"/>
          </a:xfrm>
          <a:prstGeom prst="rect">
            <a:avLst/>
          </a:prstGeom>
          <a:solidFill>
            <a:srgbClr val="7030A0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65">
            <a:extLst>
              <a:ext uri="{FF2B5EF4-FFF2-40B4-BE49-F238E27FC236}">
                <a16:creationId xmlns:a16="http://schemas.microsoft.com/office/drawing/2014/main" id="{F6A54500-B7F9-46F3-8FDD-C9D9A3B02C82}"/>
              </a:ext>
            </a:extLst>
          </p:cNvPr>
          <p:cNvSpPr/>
          <p:nvPr/>
        </p:nvSpPr>
        <p:spPr>
          <a:xfrm>
            <a:off x="26778568" y="14127610"/>
            <a:ext cx="873742" cy="43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algo</a:t>
            </a:r>
            <a:endParaRPr lang="en-US" sz="2250" b="0" strike="noStrike" spc="-1" dirty="0">
              <a:latin typeface="Arial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E39D810-A888-4B80-A9CB-7D3814507756}"/>
              </a:ext>
            </a:extLst>
          </p:cNvPr>
          <p:cNvGrpSpPr/>
          <p:nvPr/>
        </p:nvGrpSpPr>
        <p:grpSpPr>
          <a:xfrm>
            <a:off x="24885543" y="12859778"/>
            <a:ext cx="4444200" cy="1023840"/>
            <a:chOff x="24885543" y="12859778"/>
            <a:chExt cx="4444200" cy="1023840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3A8E2A63-72BE-4F64-BCF6-048EC81418A2}"/>
                </a:ext>
              </a:extLst>
            </p:cNvPr>
            <p:cNvGrpSpPr/>
            <p:nvPr/>
          </p:nvGrpSpPr>
          <p:grpSpPr>
            <a:xfrm>
              <a:off x="24885543" y="12859778"/>
              <a:ext cx="4444200" cy="1023840"/>
              <a:chOff x="24885543" y="12859778"/>
              <a:chExt cx="4444200" cy="1023840"/>
            </a:xfrm>
          </p:grpSpPr>
          <p:grpSp>
            <p:nvGrpSpPr>
              <p:cNvPr id="370" name="Group 138">
                <a:extLst>
                  <a:ext uri="{FF2B5EF4-FFF2-40B4-BE49-F238E27FC236}">
                    <a16:creationId xmlns:a16="http://schemas.microsoft.com/office/drawing/2014/main" id="{E89438C7-D293-496E-AFDD-83C86F62B38A}"/>
                  </a:ext>
                </a:extLst>
              </p:cNvPr>
              <p:cNvGrpSpPr/>
              <p:nvPr/>
            </p:nvGrpSpPr>
            <p:grpSpPr>
              <a:xfrm>
                <a:off x="24885543" y="12859778"/>
                <a:ext cx="4444200" cy="1023840"/>
                <a:chOff x="10670040" y="10160280"/>
                <a:chExt cx="4444200" cy="1023840"/>
              </a:xfrm>
            </p:grpSpPr>
            <p:grpSp>
              <p:nvGrpSpPr>
                <p:cNvPr id="371" name="Group 139">
                  <a:extLst>
                    <a:ext uri="{FF2B5EF4-FFF2-40B4-BE49-F238E27FC236}">
                      <a16:creationId xmlns:a16="http://schemas.microsoft.com/office/drawing/2014/main" id="{1340D3B1-86E6-4C6C-AA91-D9292A934275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444200" cy="1023840"/>
                  <a:chOff x="10670040" y="10160280"/>
                  <a:chExt cx="4444200" cy="1023840"/>
                </a:xfrm>
              </p:grpSpPr>
              <p:sp>
                <p:nvSpPr>
                  <p:cNvPr id="373" name="CustomShape 140">
                    <a:extLst>
                      <a:ext uri="{FF2B5EF4-FFF2-40B4-BE49-F238E27FC236}">
                        <a16:creationId xmlns:a16="http://schemas.microsoft.com/office/drawing/2014/main" id="{B8026D32-9FAB-41DE-BD06-7CC774607A3C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444200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74" name="CustomShape 141">
                    <a:extLst>
                      <a:ext uri="{FF2B5EF4-FFF2-40B4-BE49-F238E27FC236}">
                        <a16:creationId xmlns:a16="http://schemas.microsoft.com/office/drawing/2014/main" id="{108FD6E3-BCA3-4651-9117-A7D00F3B8B38}"/>
                      </a:ext>
                    </a:extLst>
                  </p:cNvPr>
                  <p:cNvSpPr/>
                  <p:nvPr/>
                </p:nvSpPr>
                <p:spPr>
                  <a:xfrm>
                    <a:off x="10734119" y="10768320"/>
                    <a:ext cx="1612051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OptimizationAlgorithm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75" name="CustomShape 142">
                    <a:extLst>
                      <a:ext uri="{FF2B5EF4-FFF2-40B4-BE49-F238E27FC236}">
                        <a16:creationId xmlns:a16="http://schemas.microsoft.com/office/drawing/2014/main" id="{7EF2A550-7BFB-4764-A42F-B61119624FE9}"/>
                      </a:ext>
                    </a:extLst>
                  </p:cNvPr>
                  <p:cNvSpPr/>
                  <p:nvPr/>
                </p:nvSpPr>
                <p:spPr>
                  <a:xfrm>
                    <a:off x="12696919" y="10585440"/>
                    <a:ext cx="2102891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SteepestAscentSetHillClimber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376" name="CustomShape 143">
                    <a:extLst>
                      <a:ext uri="{FF2B5EF4-FFF2-40B4-BE49-F238E27FC236}">
                        <a16:creationId xmlns:a16="http://schemas.microsoft.com/office/drawing/2014/main" id="{565475FD-6E00-4000-9EA9-E35F3C7C5B5E}"/>
                      </a:ext>
                    </a:extLst>
                  </p:cNvPr>
                  <p:cNvSpPr/>
                  <p:nvPr/>
                </p:nvSpPr>
                <p:spPr>
                  <a:xfrm>
                    <a:off x="12696919" y="10951200"/>
                    <a:ext cx="2102891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StochasticAscentSetHillClimber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372" name="CustomShape 152">
                  <a:extLst>
                    <a:ext uri="{FF2B5EF4-FFF2-40B4-BE49-F238E27FC236}">
                      <a16:creationId xmlns:a16="http://schemas.microsoft.com/office/drawing/2014/main" id="{F274564D-6563-4578-9CF3-F18F4A719F76}"/>
                    </a:ext>
                  </a:extLst>
                </p:cNvPr>
                <p:cNvSpPr/>
                <p:nvPr/>
              </p:nvSpPr>
              <p:spPr>
                <a:xfrm>
                  <a:off x="10993320" y="10296000"/>
                  <a:ext cx="924525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algo.opt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387" name="Connector: Elbow 386">
                <a:extLst>
                  <a:ext uri="{FF2B5EF4-FFF2-40B4-BE49-F238E27FC236}">
                    <a16:creationId xmlns:a16="http://schemas.microsoft.com/office/drawing/2014/main" id="{1F253575-80A2-4457-AC48-2D5BF38498E2}"/>
                  </a:ext>
                </a:extLst>
              </p:cNvPr>
              <p:cNvCxnSpPr>
                <a:stCxn id="375" idx="1"/>
                <a:endCxn id="374" idx="3"/>
              </p:cNvCxnSpPr>
              <p:nvPr/>
            </p:nvCxnSpPr>
            <p:spPr>
              <a:xfrm rot="10800000" flipV="1">
                <a:off x="26561674" y="13376198"/>
                <a:ext cx="350749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Connector: Elbow 388">
                <a:extLst>
                  <a:ext uri="{FF2B5EF4-FFF2-40B4-BE49-F238E27FC236}">
                    <a16:creationId xmlns:a16="http://schemas.microsoft.com/office/drawing/2014/main" id="{8AD109B6-870B-42F7-B2D0-840E2EA31C3D}"/>
                  </a:ext>
                </a:extLst>
              </p:cNvPr>
              <p:cNvCxnSpPr>
                <a:stCxn id="376" idx="1"/>
                <a:endCxn id="374" idx="3"/>
              </p:cNvCxnSpPr>
              <p:nvPr/>
            </p:nvCxnSpPr>
            <p:spPr>
              <a:xfrm rot="10800000">
                <a:off x="26561674" y="13559078"/>
                <a:ext cx="350749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CustomShape 142">
              <a:extLst>
                <a:ext uri="{FF2B5EF4-FFF2-40B4-BE49-F238E27FC236}">
                  <a16:creationId xmlns:a16="http://schemas.microsoft.com/office/drawing/2014/main" id="{9B599FC7-1701-4C6C-B598-5649B36B0D3E}"/>
                </a:ext>
              </a:extLst>
            </p:cNvPr>
            <p:cNvSpPr/>
            <p:nvPr/>
          </p:nvSpPr>
          <p:spPr>
            <a:xfrm>
              <a:off x="26910280" y="12945307"/>
              <a:ext cx="2102891" cy="18252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UserDefinedGeneticAlgorithm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393" name="Connector: Elbow 392">
              <a:extLst>
                <a:ext uri="{FF2B5EF4-FFF2-40B4-BE49-F238E27FC236}">
                  <a16:creationId xmlns:a16="http://schemas.microsoft.com/office/drawing/2014/main" id="{076E610E-F96E-4084-AD26-379A57A3994E}"/>
                </a:ext>
              </a:extLst>
            </p:cNvPr>
            <p:cNvCxnSpPr>
              <a:stCxn id="391" idx="1"/>
              <a:endCxn id="374" idx="3"/>
            </p:cNvCxnSpPr>
            <p:nvPr/>
          </p:nvCxnSpPr>
          <p:spPr>
            <a:xfrm rot="10800000" flipV="1">
              <a:off x="26561674" y="13036566"/>
              <a:ext cx="348607" cy="5225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CustomShape 4">
            <a:extLst>
              <a:ext uri="{FF2B5EF4-FFF2-40B4-BE49-F238E27FC236}">
                <a16:creationId xmlns:a16="http://schemas.microsoft.com/office/drawing/2014/main" id="{650CA55A-159A-47FB-8183-FFDD62AF1193}"/>
              </a:ext>
            </a:extLst>
          </p:cNvPr>
          <p:cNvSpPr/>
          <p:nvPr/>
        </p:nvSpPr>
        <p:spPr>
          <a:xfrm>
            <a:off x="23200780" y="4548851"/>
            <a:ext cx="14494891" cy="753800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66D2F6B9-7264-42CB-8F9C-7437F7374045}"/>
              </a:ext>
            </a:extLst>
          </p:cNvPr>
          <p:cNvGrpSpPr/>
          <p:nvPr/>
        </p:nvGrpSpPr>
        <p:grpSpPr>
          <a:xfrm>
            <a:off x="26778568" y="10534236"/>
            <a:ext cx="2488415" cy="1023840"/>
            <a:chOff x="24885543" y="12859778"/>
            <a:chExt cx="2488415" cy="1023840"/>
          </a:xfrm>
        </p:grpSpPr>
        <p:grpSp>
          <p:nvGrpSpPr>
            <p:cNvPr id="400" name="Group 138">
              <a:extLst>
                <a:ext uri="{FF2B5EF4-FFF2-40B4-BE49-F238E27FC236}">
                  <a16:creationId xmlns:a16="http://schemas.microsoft.com/office/drawing/2014/main" id="{CCB3506D-A572-42E4-8A6A-E8C2B1B792D4}"/>
                </a:ext>
              </a:extLst>
            </p:cNvPr>
            <p:cNvGrpSpPr/>
            <p:nvPr/>
          </p:nvGrpSpPr>
          <p:grpSpPr>
            <a:xfrm>
              <a:off x="24885543" y="12859778"/>
              <a:ext cx="2488415" cy="1023840"/>
              <a:chOff x="10670040" y="10160280"/>
              <a:chExt cx="2488415" cy="1023840"/>
            </a:xfrm>
          </p:grpSpPr>
          <p:grpSp>
            <p:nvGrpSpPr>
              <p:cNvPr id="403" name="Group 139">
                <a:extLst>
                  <a:ext uri="{FF2B5EF4-FFF2-40B4-BE49-F238E27FC236}">
                    <a16:creationId xmlns:a16="http://schemas.microsoft.com/office/drawing/2014/main" id="{440C2DDA-F95B-4508-9710-245CC2507A2B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488415" cy="1023840"/>
                <a:chOff x="10670040" y="10160280"/>
                <a:chExt cx="2488415" cy="1023840"/>
              </a:xfrm>
            </p:grpSpPr>
            <p:sp>
              <p:nvSpPr>
                <p:cNvPr id="405" name="CustomShape 140">
                  <a:extLst>
                    <a:ext uri="{FF2B5EF4-FFF2-40B4-BE49-F238E27FC236}">
                      <a16:creationId xmlns:a16="http://schemas.microsoft.com/office/drawing/2014/main" id="{293E148B-BD64-4B39-8571-556867048EBA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488415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6" name="CustomShape 141">
                  <a:extLst>
                    <a:ext uri="{FF2B5EF4-FFF2-40B4-BE49-F238E27FC236}">
                      <a16:creationId xmlns:a16="http://schemas.microsoft.com/office/drawing/2014/main" id="{61B9633B-08A6-414D-821C-93DB4AA0B571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325964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GeneticAlgorithm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08" name="CustomShape 143">
                  <a:extLst>
                    <a:ext uri="{FF2B5EF4-FFF2-40B4-BE49-F238E27FC236}">
                      <a16:creationId xmlns:a16="http://schemas.microsoft.com/office/drawing/2014/main" id="{2F1BE78E-55D0-4CB9-A9C9-471FD5C8BEBF}"/>
                    </a:ext>
                  </a:extLst>
                </p:cNvPr>
                <p:cNvSpPr/>
                <p:nvPr/>
              </p:nvSpPr>
              <p:spPr>
                <a:xfrm>
                  <a:off x="12541641" y="10768320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04" name="CustomShape 152">
                <a:extLst>
                  <a:ext uri="{FF2B5EF4-FFF2-40B4-BE49-F238E27FC236}">
                    <a16:creationId xmlns:a16="http://schemas.microsoft.com/office/drawing/2014/main" id="{5E6A2FDC-DFF1-46BA-AF42-6B580D0C3B7F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29590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 err="1">
                    <a:solidFill>
                      <a:srgbClr val="000000"/>
                    </a:solidFill>
                    <a:latin typeface="Courier New"/>
                  </a:rPr>
                  <a:t>ga.core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02" name="Connector: Elbow 401">
              <a:extLst>
                <a:ext uri="{FF2B5EF4-FFF2-40B4-BE49-F238E27FC236}">
                  <a16:creationId xmlns:a16="http://schemas.microsoft.com/office/drawing/2014/main" id="{329E54CC-0CBE-466D-A5C2-D7A51A969983}"/>
                </a:ext>
              </a:extLst>
            </p:cNvPr>
            <p:cNvCxnSpPr>
              <a:cxnSpLocks/>
              <a:stCxn id="408" idx="1"/>
              <a:endCxn id="406" idx="3"/>
            </p:cNvCxnSpPr>
            <p:nvPr/>
          </p:nvCxnSpPr>
          <p:spPr>
            <a:xfrm rot="10800000">
              <a:off x="26275588" y="13559078"/>
              <a:ext cx="481557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CustomShape 65">
            <a:extLst>
              <a:ext uri="{FF2B5EF4-FFF2-40B4-BE49-F238E27FC236}">
                <a16:creationId xmlns:a16="http://schemas.microsoft.com/office/drawing/2014/main" id="{D65658CE-314B-4246-8C60-ABC0CE98A94D}"/>
              </a:ext>
            </a:extLst>
          </p:cNvPr>
          <p:cNvSpPr/>
          <p:nvPr/>
        </p:nvSpPr>
        <p:spPr>
          <a:xfrm>
            <a:off x="23449936" y="11464510"/>
            <a:ext cx="125807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algo.ga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15" name="CustomShape 4">
            <a:extLst>
              <a:ext uri="{FF2B5EF4-FFF2-40B4-BE49-F238E27FC236}">
                <a16:creationId xmlns:a16="http://schemas.microsoft.com/office/drawing/2014/main" id="{E656A617-05E1-45DC-8ECF-1A3A3FFC484E}"/>
              </a:ext>
            </a:extLst>
          </p:cNvPr>
          <p:cNvSpPr/>
          <p:nvPr/>
        </p:nvSpPr>
        <p:spPr>
          <a:xfrm>
            <a:off x="23683598" y="5586663"/>
            <a:ext cx="4547459" cy="42458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D3AB586-E025-4CC1-9187-8573B98E328E}"/>
              </a:ext>
            </a:extLst>
          </p:cNvPr>
          <p:cNvGrpSpPr/>
          <p:nvPr/>
        </p:nvGrpSpPr>
        <p:grpSpPr>
          <a:xfrm>
            <a:off x="23823329" y="8654975"/>
            <a:ext cx="4199222" cy="1023840"/>
            <a:chOff x="23823329" y="8654975"/>
            <a:chExt cx="4199222" cy="1023840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573E2D5-FCA8-4610-836B-A0F7380B2B1B}"/>
                </a:ext>
              </a:extLst>
            </p:cNvPr>
            <p:cNvGrpSpPr/>
            <p:nvPr/>
          </p:nvGrpSpPr>
          <p:grpSpPr>
            <a:xfrm>
              <a:off x="23823329" y="8654975"/>
              <a:ext cx="4199222" cy="1023840"/>
              <a:chOff x="24883153" y="12859778"/>
              <a:chExt cx="4199222" cy="1023840"/>
            </a:xfrm>
          </p:grpSpPr>
          <p:grpSp>
            <p:nvGrpSpPr>
              <p:cNvPr id="417" name="Group 138">
                <a:extLst>
                  <a:ext uri="{FF2B5EF4-FFF2-40B4-BE49-F238E27FC236}">
                    <a16:creationId xmlns:a16="http://schemas.microsoft.com/office/drawing/2014/main" id="{85763E3D-15DC-4BF8-9ED9-F7FD825AC9BD}"/>
                  </a:ext>
                </a:extLst>
              </p:cNvPr>
              <p:cNvGrpSpPr/>
              <p:nvPr/>
            </p:nvGrpSpPr>
            <p:grpSpPr>
              <a:xfrm>
                <a:off x="24883153" y="12859778"/>
                <a:ext cx="4199222" cy="1023840"/>
                <a:chOff x="10667650" y="10160280"/>
                <a:chExt cx="4199222" cy="1023840"/>
              </a:xfrm>
            </p:grpSpPr>
            <p:grpSp>
              <p:nvGrpSpPr>
                <p:cNvPr id="419" name="Group 139">
                  <a:extLst>
                    <a:ext uri="{FF2B5EF4-FFF2-40B4-BE49-F238E27FC236}">
                      <a16:creationId xmlns:a16="http://schemas.microsoft.com/office/drawing/2014/main" id="{CE1FDA28-A032-476C-AC4A-B84512FE814A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196832" cy="1023840"/>
                  <a:chOff x="10670040" y="10160280"/>
                  <a:chExt cx="4196832" cy="1023840"/>
                </a:xfrm>
              </p:grpSpPr>
              <p:sp>
                <p:nvSpPr>
                  <p:cNvPr id="421" name="CustomShape 140">
                    <a:extLst>
                      <a:ext uri="{FF2B5EF4-FFF2-40B4-BE49-F238E27FC236}">
                        <a16:creationId xmlns:a16="http://schemas.microsoft.com/office/drawing/2014/main" id="{4DD5A0D1-C585-4D4B-9421-EF709EC5E900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196832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22" name="CustomShape 141">
                    <a:extLst>
                      <a:ext uri="{FF2B5EF4-FFF2-40B4-BE49-F238E27FC236}">
                        <a16:creationId xmlns:a16="http://schemas.microsoft.com/office/drawing/2014/main" id="{39C975DA-42C9-4A01-93D7-FD1B88EE8377}"/>
                      </a:ext>
                    </a:extLst>
                  </p:cNvPr>
                  <p:cNvSpPr/>
                  <p:nvPr/>
                </p:nvSpPr>
                <p:spPr>
                  <a:xfrm>
                    <a:off x="10734120" y="10768320"/>
                    <a:ext cx="1549572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ChromosomeDecoder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423" name="CustomShape 143">
                    <a:extLst>
                      <a:ext uri="{FF2B5EF4-FFF2-40B4-BE49-F238E27FC236}">
                        <a16:creationId xmlns:a16="http://schemas.microsoft.com/office/drawing/2014/main" id="{9DB9B83F-A71B-4230-B4EF-46E3AF46653B}"/>
                      </a:ext>
                    </a:extLst>
                  </p:cNvPr>
                  <p:cNvSpPr/>
                  <p:nvPr/>
                </p:nvSpPr>
                <p:spPr>
                  <a:xfrm>
                    <a:off x="13012908" y="10428126"/>
                    <a:ext cx="543256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420" name="CustomShape 152">
                  <a:extLst>
                    <a:ext uri="{FF2B5EF4-FFF2-40B4-BE49-F238E27FC236}">
                      <a16:creationId xmlns:a16="http://schemas.microsoft.com/office/drawing/2014/main" id="{16D78D90-EB08-4E12-BF7A-4260D43F5AF2}"/>
                    </a:ext>
                  </a:extLst>
                </p:cNvPr>
                <p:cNvSpPr/>
                <p:nvPr/>
              </p:nvSpPr>
              <p:spPr>
                <a:xfrm>
                  <a:off x="10667650" y="10287143"/>
                  <a:ext cx="2038676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</a:t>
                  </a:r>
                  <a:r>
                    <a:rPr lang="en-US" sz="1200" spc="-1" dirty="0" err="1">
                      <a:solidFill>
                        <a:srgbClr val="000000"/>
                      </a:solidFill>
                      <a:latin typeface="Courier New"/>
                    </a:rPr>
                    <a:t>ga.chrom.decode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418" name="Connector: Elbow 417">
                <a:extLst>
                  <a:ext uri="{FF2B5EF4-FFF2-40B4-BE49-F238E27FC236}">
                    <a16:creationId xmlns:a16="http://schemas.microsoft.com/office/drawing/2014/main" id="{D78C9F18-EBE8-4F98-BA53-95D6D335D85F}"/>
                  </a:ext>
                </a:extLst>
              </p:cNvPr>
              <p:cNvCxnSpPr>
                <a:cxnSpLocks/>
                <a:stCxn id="423" idx="1"/>
                <a:endCxn id="422" idx="3"/>
              </p:cNvCxnSpPr>
              <p:nvPr/>
            </p:nvCxnSpPr>
            <p:spPr>
              <a:xfrm rot="10800000" flipV="1">
                <a:off x="26499195" y="13218884"/>
                <a:ext cx="729216" cy="3401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7" name="CustomShape 143">
              <a:extLst>
                <a:ext uri="{FF2B5EF4-FFF2-40B4-BE49-F238E27FC236}">
                  <a16:creationId xmlns:a16="http://schemas.microsoft.com/office/drawing/2014/main" id="{B76FF7EE-0BB8-479C-89E9-3A2CBD57C082}"/>
                </a:ext>
              </a:extLst>
            </p:cNvPr>
            <p:cNvSpPr/>
            <p:nvPr/>
          </p:nvSpPr>
          <p:spPr>
            <a:xfrm>
              <a:off x="26168587" y="9262890"/>
              <a:ext cx="1718070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NoChromosomeDecoder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31" name="Connector: Elbow 430">
              <a:extLst>
                <a:ext uri="{FF2B5EF4-FFF2-40B4-BE49-F238E27FC236}">
                  <a16:creationId xmlns:a16="http://schemas.microsoft.com/office/drawing/2014/main" id="{25A9BF8F-ECDA-4C5C-8E58-4A824D9795E6}"/>
                </a:ext>
              </a:extLst>
            </p:cNvPr>
            <p:cNvCxnSpPr>
              <a:stCxn id="427" idx="1"/>
              <a:endCxn id="422" idx="3"/>
            </p:cNvCxnSpPr>
            <p:nvPr/>
          </p:nvCxnSpPr>
          <p:spPr>
            <a:xfrm rot="10800000" flipV="1">
              <a:off x="25439371" y="9354149"/>
              <a:ext cx="729216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746E031A-D071-41EF-81A1-7B8B05E55D2C}"/>
              </a:ext>
            </a:extLst>
          </p:cNvPr>
          <p:cNvGrpSpPr/>
          <p:nvPr/>
        </p:nvGrpSpPr>
        <p:grpSpPr>
          <a:xfrm>
            <a:off x="23823329" y="7407816"/>
            <a:ext cx="2997166" cy="1023840"/>
            <a:chOff x="23823329" y="8654975"/>
            <a:chExt cx="2997166" cy="1023840"/>
          </a:xfrm>
        </p:grpSpPr>
        <p:grpSp>
          <p:nvGrpSpPr>
            <p:cNvPr id="437" name="Group 138">
              <a:extLst>
                <a:ext uri="{FF2B5EF4-FFF2-40B4-BE49-F238E27FC236}">
                  <a16:creationId xmlns:a16="http://schemas.microsoft.com/office/drawing/2014/main" id="{84CC798C-30CF-448C-BD2D-E3F7E3E0BDAE}"/>
                </a:ext>
              </a:extLst>
            </p:cNvPr>
            <p:cNvGrpSpPr/>
            <p:nvPr/>
          </p:nvGrpSpPr>
          <p:grpSpPr>
            <a:xfrm>
              <a:off x="23823329" y="8654975"/>
              <a:ext cx="2997166" cy="1023840"/>
              <a:chOff x="10667650" y="10160280"/>
              <a:chExt cx="2997166" cy="1023840"/>
            </a:xfrm>
          </p:grpSpPr>
          <p:grpSp>
            <p:nvGrpSpPr>
              <p:cNvPr id="439" name="Group 139">
                <a:extLst>
                  <a:ext uri="{FF2B5EF4-FFF2-40B4-BE49-F238E27FC236}">
                    <a16:creationId xmlns:a16="http://schemas.microsoft.com/office/drawing/2014/main" id="{DFAF5E75-F167-4672-B822-51C579ACF524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994776" cy="1023840"/>
                <a:chOff x="10670040" y="10160280"/>
                <a:chExt cx="2994776" cy="1023840"/>
              </a:xfrm>
            </p:grpSpPr>
            <p:sp>
              <p:nvSpPr>
                <p:cNvPr id="441" name="CustomShape 140">
                  <a:extLst>
                    <a:ext uri="{FF2B5EF4-FFF2-40B4-BE49-F238E27FC236}">
                      <a16:creationId xmlns:a16="http://schemas.microsoft.com/office/drawing/2014/main" id="{F39C72DF-F78A-49EC-8A4B-4280F20C0B09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994776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2" name="CustomShape 141">
                  <a:extLst>
                    <a:ext uri="{FF2B5EF4-FFF2-40B4-BE49-F238E27FC236}">
                      <a16:creationId xmlns:a16="http://schemas.microsoft.com/office/drawing/2014/main" id="{B55F9748-8C21-45E5-AD49-F8BB4FC2669E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549572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ChromosomeEncoder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40" name="CustomShape 152">
                <a:extLst>
                  <a:ext uri="{FF2B5EF4-FFF2-40B4-BE49-F238E27FC236}">
                    <a16:creationId xmlns:a16="http://schemas.microsoft.com/office/drawing/2014/main" id="{A4ECB1FA-02C8-41C5-8645-53C8B75887BB}"/>
                  </a:ext>
                </a:extLst>
              </p:cNvPr>
              <p:cNvSpPr/>
              <p:nvPr/>
            </p:nvSpPr>
            <p:spPr>
              <a:xfrm>
                <a:off x="10667650" y="10287143"/>
                <a:ext cx="2038676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 err="1">
                    <a:solidFill>
                      <a:srgbClr val="000000"/>
                    </a:solidFill>
                    <a:latin typeface="Courier New"/>
                  </a:rPr>
                  <a:t>ga.chrom.encode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435" name="CustomShape 143">
              <a:extLst>
                <a:ext uri="{FF2B5EF4-FFF2-40B4-BE49-F238E27FC236}">
                  <a16:creationId xmlns:a16="http://schemas.microsoft.com/office/drawing/2014/main" id="{4A748E5C-65CD-4DC4-A9CB-EB9F67E24BE1}"/>
                </a:ext>
              </a:extLst>
            </p:cNvPr>
            <p:cNvSpPr/>
            <p:nvPr/>
          </p:nvSpPr>
          <p:spPr>
            <a:xfrm>
              <a:off x="26168587" y="9262890"/>
              <a:ext cx="54325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36" name="Connector: Elbow 435">
              <a:extLst>
                <a:ext uri="{FF2B5EF4-FFF2-40B4-BE49-F238E27FC236}">
                  <a16:creationId xmlns:a16="http://schemas.microsoft.com/office/drawing/2014/main" id="{72150356-5BB5-44F0-B141-69D5310D322D}"/>
                </a:ext>
              </a:extLst>
            </p:cNvPr>
            <p:cNvCxnSpPr>
              <a:cxnSpLocks/>
              <a:stCxn id="435" idx="1"/>
              <a:endCxn id="442" idx="3"/>
            </p:cNvCxnSpPr>
            <p:nvPr/>
          </p:nvCxnSpPr>
          <p:spPr>
            <a:xfrm rot="10800000" flipV="1">
              <a:off x="25439371" y="9354149"/>
              <a:ext cx="729216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C3333E-EB4A-42CC-B888-8D0DC46F9172}"/>
              </a:ext>
            </a:extLst>
          </p:cNvPr>
          <p:cNvGrpSpPr/>
          <p:nvPr/>
        </p:nvGrpSpPr>
        <p:grpSpPr>
          <a:xfrm>
            <a:off x="23810679" y="6051145"/>
            <a:ext cx="4295692" cy="1023840"/>
            <a:chOff x="23823329" y="8654975"/>
            <a:chExt cx="4295692" cy="1023840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D14A50C6-1184-4FB8-9328-F3045D35D02C}"/>
                </a:ext>
              </a:extLst>
            </p:cNvPr>
            <p:cNvGrpSpPr/>
            <p:nvPr/>
          </p:nvGrpSpPr>
          <p:grpSpPr>
            <a:xfrm>
              <a:off x="23823329" y="8654975"/>
              <a:ext cx="4295692" cy="1023840"/>
              <a:chOff x="24883153" y="12859778"/>
              <a:chExt cx="4295692" cy="1023840"/>
            </a:xfrm>
          </p:grpSpPr>
          <p:grpSp>
            <p:nvGrpSpPr>
              <p:cNvPr id="449" name="Group 138">
                <a:extLst>
                  <a:ext uri="{FF2B5EF4-FFF2-40B4-BE49-F238E27FC236}">
                    <a16:creationId xmlns:a16="http://schemas.microsoft.com/office/drawing/2014/main" id="{F1E389E2-6846-4004-B4CA-4F6172A2D043}"/>
                  </a:ext>
                </a:extLst>
              </p:cNvPr>
              <p:cNvGrpSpPr/>
              <p:nvPr/>
            </p:nvGrpSpPr>
            <p:grpSpPr>
              <a:xfrm>
                <a:off x="24883153" y="12859778"/>
                <a:ext cx="4295692" cy="1023840"/>
                <a:chOff x="10667650" y="10160280"/>
                <a:chExt cx="4295692" cy="1023840"/>
              </a:xfrm>
            </p:grpSpPr>
            <p:grpSp>
              <p:nvGrpSpPr>
                <p:cNvPr id="451" name="Group 139">
                  <a:extLst>
                    <a:ext uri="{FF2B5EF4-FFF2-40B4-BE49-F238E27FC236}">
                      <a16:creationId xmlns:a16="http://schemas.microsoft.com/office/drawing/2014/main" id="{B3EF2E3B-DC8F-4CB9-B098-8AC527ABF26A}"/>
                    </a:ext>
                  </a:extLst>
                </p:cNvPr>
                <p:cNvGrpSpPr/>
                <p:nvPr/>
              </p:nvGrpSpPr>
              <p:grpSpPr>
                <a:xfrm>
                  <a:off x="10670040" y="10160280"/>
                  <a:ext cx="4293302" cy="1023840"/>
                  <a:chOff x="10670040" y="10160280"/>
                  <a:chExt cx="4293302" cy="1023840"/>
                </a:xfrm>
              </p:grpSpPr>
              <p:sp>
                <p:nvSpPr>
                  <p:cNvPr id="453" name="CustomShape 140">
                    <a:extLst>
                      <a:ext uri="{FF2B5EF4-FFF2-40B4-BE49-F238E27FC236}">
                        <a16:creationId xmlns:a16="http://schemas.microsoft.com/office/drawing/2014/main" id="{E9DDDDE5-33A6-4469-9F94-4BB364525AF1}"/>
                      </a:ext>
                    </a:extLst>
                  </p:cNvPr>
                  <p:cNvSpPr/>
                  <p:nvPr/>
                </p:nvSpPr>
                <p:spPr>
                  <a:xfrm>
                    <a:off x="10670040" y="10160280"/>
                    <a:ext cx="4293302" cy="1023840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4" name="CustomShape 141">
                    <a:extLst>
                      <a:ext uri="{FF2B5EF4-FFF2-40B4-BE49-F238E27FC236}">
                        <a16:creationId xmlns:a16="http://schemas.microsoft.com/office/drawing/2014/main" id="{948C3E90-1093-442D-AC1D-A040EC8D0B1B}"/>
                      </a:ext>
                    </a:extLst>
                  </p:cNvPr>
                  <p:cNvSpPr/>
                  <p:nvPr/>
                </p:nvSpPr>
                <p:spPr>
                  <a:xfrm>
                    <a:off x="10734120" y="10768320"/>
                    <a:ext cx="164965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ChromosomeGenerator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455" name="CustomShape 143">
                    <a:extLst>
                      <a:ext uri="{FF2B5EF4-FFF2-40B4-BE49-F238E27FC236}">
                        <a16:creationId xmlns:a16="http://schemas.microsoft.com/office/drawing/2014/main" id="{BC0304A0-34D6-43FD-8130-92B4237DA84F}"/>
                      </a:ext>
                    </a:extLst>
                  </p:cNvPr>
                  <p:cNvSpPr/>
                  <p:nvPr/>
                </p:nvSpPr>
                <p:spPr>
                  <a:xfrm>
                    <a:off x="13012908" y="10428126"/>
                    <a:ext cx="543256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452" name="CustomShape 152">
                  <a:extLst>
                    <a:ext uri="{FF2B5EF4-FFF2-40B4-BE49-F238E27FC236}">
                      <a16:creationId xmlns:a16="http://schemas.microsoft.com/office/drawing/2014/main" id="{132594AE-7469-46D5-BC64-682A35F54788}"/>
                    </a:ext>
                  </a:extLst>
                </p:cNvPr>
                <p:cNvSpPr/>
                <p:nvPr/>
              </p:nvSpPr>
              <p:spPr>
                <a:xfrm>
                  <a:off x="10667650" y="10287143"/>
                  <a:ext cx="1760139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algo.</a:t>
                  </a:r>
                  <a:r>
                    <a:rPr lang="en-US" sz="1200" spc="-1" dirty="0" err="1">
                      <a:solidFill>
                        <a:srgbClr val="000000"/>
                      </a:solidFill>
                      <a:latin typeface="Courier New"/>
                    </a:rPr>
                    <a:t>ga.chrom.gen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450" name="Connector: Elbow 449">
                <a:extLst>
                  <a:ext uri="{FF2B5EF4-FFF2-40B4-BE49-F238E27FC236}">
                    <a16:creationId xmlns:a16="http://schemas.microsoft.com/office/drawing/2014/main" id="{0E86D70D-9F77-4670-8A83-49A41F0D5088}"/>
                  </a:ext>
                </a:extLst>
              </p:cNvPr>
              <p:cNvCxnSpPr>
                <a:cxnSpLocks/>
                <a:stCxn id="455" idx="1"/>
                <a:endCxn id="454" idx="3"/>
              </p:cNvCxnSpPr>
              <p:nvPr/>
            </p:nvCxnSpPr>
            <p:spPr>
              <a:xfrm rot="10800000" flipV="1">
                <a:off x="26599273" y="13218884"/>
                <a:ext cx="629138" cy="3401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7" name="CustomShape 143">
              <a:extLst>
                <a:ext uri="{FF2B5EF4-FFF2-40B4-BE49-F238E27FC236}">
                  <a16:creationId xmlns:a16="http://schemas.microsoft.com/office/drawing/2014/main" id="{A2F7A2D3-A7E7-4DF1-B424-70994B6D0AB7}"/>
                </a:ext>
              </a:extLst>
            </p:cNvPr>
            <p:cNvSpPr/>
            <p:nvPr/>
          </p:nvSpPr>
          <p:spPr>
            <a:xfrm>
              <a:off x="26168586" y="9262890"/>
              <a:ext cx="1858401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SetChromosomeGenerator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48" name="Connector: Elbow 447">
              <a:extLst>
                <a:ext uri="{FF2B5EF4-FFF2-40B4-BE49-F238E27FC236}">
                  <a16:creationId xmlns:a16="http://schemas.microsoft.com/office/drawing/2014/main" id="{C4A787F5-36AF-4DE0-9F3B-0DC13D6AD0F8}"/>
                </a:ext>
              </a:extLst>
            </p:cNvPr>
            <p:cNvCxnSpPr>
              <a:cxnSpLocks/>
              <a:stCxn id="447" idx="1"/>
              <a:endCxn id="454" idx="3"/>
            </p:cNvCxnSpPr>
            <p:nvPr/>
          </p:nvCxnSpPr>
          <p:spPr>
            <a:xfrm rot="10800000" flipV="1">
              <a:off x="25539450" y="9354149"/>
              <a:ext cx="629137" cy="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CustomShape 65">
            <a:extLst>
              <a:ext uri="{FF2B5EF4-FFF2-40B4-BE49-F238E27FC236}">
                <a16:creationId xmlns:a16="http://schemas.microsoft.com/office/drawing/2014/main" id="{E66BBDE2-A16B-4E86-8F8F-8E8FFC6488AD}"/>
              </a:ext>
            </a:extLst>
          </p:cNvPr>
          <p:cNvSpPr/>
          <p:nvPr/>
        </p:nvSpPr>
        <p:spPr>
          <a:xfrm>
            <a:off x="23794112" y="5586663"/>
            <a:ext cx="218063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</a:rPr>
              <a:t>algo.ga.chrom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2F9437BE-20E4-42FA-B7FF-772E7D5F0DC6}"/>
              </a:ext>
            </a:extLst>
          </p:cNvPr>
          <p:cNvGrpSpPr/>
          <p:nvPr/>
        </p:nvGrpSpPr>
        <p:grpSpPr>
          <a:xfrm>
            <a:off x="30709759" y="5551084"/>
            <a:ext cx="2488415" cy="1023840"/>
            <a:chOff x="24885543" y="12859778"/>
            <a:chExt cx="2488415" cy="1023840"/>
          </a:xfrm>
        </p:grpSpPr>
        <p:grpSp>
          <p:nvGrpSpPr>
            <p:cNvPr id="425" name="Group 138">
              <a:extLst>
                <a:ext uri="{FF2B5EF4-FFF2-40B4-BE49-F238E27FC236}">
                  <a16:creationId xmlns:a16="http://schemas.microsoft.com/office/drawing/2014/main" id="{E7A56BD6-818B-4CC2-9F39-30DFB09FE184}"/>
                </a:ext>
              </a:extLst>
            </p:cNvPr>
            <p:cNvGrpSpPr/>
            <p:nvPr/>
          </p:nvGrpSpPr>
          <p:grpSpPr>
            <a:xfrm>
              <a:off x="24885543" y="12859778"/>
              <a:ext cx="2488415" cy="1023840"/>
              <a:chOff x="10670040" y="10160280"/>
              <a:chExt cx="2488415" cy="1023840"/>
            </a:xfrm>
          </p:grpSpPr>
          <p:grpSp>
            <p:nvGrpSpPr>
              <p:cNvPr id="428" name="Group 139">
                <a:extLst>
                  <a:ext uri="{FF2B5EF4-FFF2-40B4-BE49-F238E27FC236}">
                    <a16:creationId xmlns:a16="http://schemas.microsoft.com/office/drawing/2014/main" id="{0EC4399F-3A21-4DDE-92E1-1A1FDB06B9B1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2488415" cy="1023840"/>
                <a:chOff x="10670040" y="10160280"/>
                <a:chExt cx="2488415" cy="1023840"/>
              </a:xfrm>
            </p:grpSpPr>
            <p:sp>
              <p:nvSpPr>
                <p:cNvPr id="430" name="CustomShape 140">
                  <a:extLst>
                    <a:ext uri="{FF2B5EF4-FFF2-40B4-BE49-F238E27FC236}">
                      <a16:creationId xmlns:a16="http://schemas.microsoft.com/office/drawing/2014/main" id="{5C0CAC5B-6413-416D-9B1D-0149A8F28B98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2488415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4" name="CustomShape 141">
                  <a:extLst>
                    <a:ext uri="{FF2B5EF4-FFF2-40B4-BE49-F238E27FC236}">
                      <a16:creationId xmlns:a16="http://schemas.microsoft.com/office/drawing/2014/main" id="{7529EB57-AD0E-4C50-9F85-46E51DEE65BE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1424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CrossoverOperator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38" name="CustomShape 143">
                  <a:extLst>
                    <a:ext uri="{FF2B5EF4-FFF2-40B4-BE49-F238E27FC236}">
                      <a16:creationId xmlns:a16="http://schemas.microsoft.com/office/drawing/2014/main" id="{035A4DF0-A4E9-40C8-9E0B-074AFBC1943A}"/>
                    </a:ext>
                  </a:extLst>
                </p:cNvPr>
                <p:cNvSpPr/>
                <p:nvPr/>
              </p:nvSpPr>
              <p:spPr>
                <a:xfrm>
                  <a:off x="12541641" y="10768320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29" name="CustomShape 152">
                <a:extLst>
                  <a:ext uri="{FF2B5EF4-FFF2-40B4-BE49-F238E27FC236}">
                    <a16:creationId xmlns:a16="http://schemas.microsoft.com/office/drawing/2014/main" id="{FA6D3F3E-8ED6-4D22-ADD1-05B2F7630E9B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</a:rPr>
                  <a:t>ga.cx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26" name="Connector: Elbow 425">
              <a:extLst>
                <a:ext uri="{FF2B5EF4-FFF2-40B4-BE49-F238E27FC236}">
                  <a16:creationId xmlns:a16="http://schemas.microsoft.com/office/drawing/2014/main" id="{851D6D10-7F6E-45B7-B396-956C99B2CFA9}"/>
                </a:ext>
              </a:extLst>
            </p:cNvPr>
            <p:cNvCxnSpPr>
              <a:cxnSpLocks/>
              <a:stCxn id="438" idx="1"/>
              <a:endCxn id="434" idx="3"/>
            </p:cNvCxnSpPr>
            <p:nvPr/>
          </p:nvCxnSpPr>
          <p:spPr>
            <a:xfrm rot="10800000">
              <a:off x="26373744" y="13559078"/>
              <a:ext cx="38340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7AAD836-79FF-4AD9-BB3A-109527C23485}"/>
              </a:ext>
            </a:extLst>
          </p:cNvPr>
          <p:cNvGrpSpPr/>
          <p:nvPr/>
        </p:nvGrpSpPr>
        <p:grpSpPr>
          <a:xfrm>
            <a:off x="30720346" y="7252147"/>
            <a:ext cx="1949133" cy="1023840"/>
            <a:chOff x="24885543" y="12859778"/>
            <a:chExt cx="1949133" cy="1023840"/>
          </a:xfrm>
        </p:grpSpPr>
        <p:grpSp>
          <p:nvGrpSpPr>
            <p:cNvPr id="444" name="Group 138">
              <a:extLst>
                <a:ext uri="{FF2B5EF4-FFF2-40B4-BE49-F238E27FC236}">
                  <a16:creationId xmlns:a16="http://schemas.microsoft.com/office/drawing/2014/main" id="{2194B417-A31B-4824-A380-182A8D46164F}"/>
                </a:ext>
              </a:extLst>
            </p:cNvPr>
            <p:cNvGrpSpPr/>
            <p:nvPr/>
          </p:nvGrpSpPr>
          <p:grpSpPr>
            <a:xfrm>
              <a:off x="24885543" y="12859778"/>
              <a:ext cx="1949133" cy="1023840"/>
              <a:chOff x="10670040" y="10160280"/>
              <a:chExt cx="1949133" cy="1023840"/>
            </a:xfrm>
          </p:grpSpPr>
          <p:grpSp>
            <p:nvGrpSpPr>
              <p:cNvPr id="457" name="Group 139">
                <a:extLst>
                  <a:ext uri="{FF2B5EF4-FFF2-40B4-BE49-F238E27FC236}">
                    <a16:creationId xmlns:a16="http://schemas.microsoft.com/office/drawing/2014/main" id="{D0E83919-22DE-4533-BD15-CC12238C1951}"/>
                  </a:ext>
                </a:extLst>
              </p:cNvPr>
              <p:cNvGrpSpPr/>
              <p:nvPr/>
            </p:nvGrpSpPr>
            <p:grpSpPr>
              <a:xfrm>
                <a:off x="10670040" y="10160280"/>
                <a:ext cx="1949133" cy="1023840"/>
                <a:chOff x="10670040" y="10160280"/>
                <a:chExt cx="1949133" cy="1023840"/>
              </a:xfrm>
            </p:grpSpPr>
            <p:sp>
              <p:nvSpPr>
                <p:cNvPr id="460" name="CustomShape 140">
                  <a:extLst>
                    <a:ext uri="{FF2B5EF4-FFF2-40B4-BE49-F238E27FC236}">
                      <a16:creationId xmlns:a16="http://schemas.microsoft.com/office/drawing/2014/main" id="{38332B96-2135-4D14-9343-9DE8C28F156A}"/>
                    </a:ext>
                  </a:extLst>
                </p:cNvPr>
                <p:cNvSpPr/>
                <p:nvPr/>
              </p:nvSpPr>
              <p:spPr>
                <a:xfrm>
                  <a:off x="10670040" y="10160280"/>
                  <a:ext cx="1949133" cy="10238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1" name="CustomShape 141">
                  <a:extLst>
                    <a:ext uri="{FF2B5EF4-FFF2-40B4-BE49-F238E27FC236}">
                      <a16:creationId xmlns:a16="http://schemas.microsoft.com/office/drawing/2014/main" id="{18E1747D-8EE2-4E1D-8F4C-F38AE80CCCAC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728507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Logbook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462" name="CustomShape 143">
                  <a:extLst>
                    <a:ext uri="{FF2B5EF4-FFF2-40B4-BE49-F238E27FC236}">
                      <a16:creationId xmlns:a16="http://schemas.microsoft.com/office/drawing/2014/main" id="{78126EAF-3874-4740-8200-6AEA45E56F14}"/>
                    </a:ext>
                  </a:extLst>
                </p:cNvPr>
                <p:cNvSpPr/>
                <p:nvPr/>
              </p:nvSpPr>
              <p:spPr>
                <a:xfrm>
                  <a:off x="11987798" y="10769747"/>
                  <a:ext cx="543256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458" name="CustomShape 152">
                <a:extLst>
                  <a:ext uri="{FF2B5EF4-FFF2-40B4-BE49-F238E27FC236}">
                    <a16:creationId xmlns:a16="http://schemas.microsoft.com/office/drawing/2014/main" id="{6ED8ACF4-9FBC-430A-85A8-ED8064A2FBE9}"/>
                  </a:ext>
                </a:extLst>
              </p:cNvPr>
              <p:cNvSpPr/>
              <p:nvPr/>
            </p:nvSpPr>
            <p:spPr>
              <a:xfrm>
                <a:off x="10729540" y="10286386"/>
                <a:ext cx="1203063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</a:rPr>
                  <a:t>algo.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</a:rPr>
                  <a:t>ga.log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456" name="Connector: Elbow 455">
              <a:extLst>
                <a:ext uri="{FF2B5EF4-FFF2-40B4-BE49-F238E27FC236}">
                  <a16:creationId xmlns:a16="http://schemas.microsoft.com/office/drawing/2014/main" id="{010AE8A9-73A9-4577-B135-4C3BE4F9A383}"/>
                </a:ext>
              </a:extLst>
            </p:cNvPr>
            <p:cNvCxnSpPr>
              <a:cxnSpLocks/>
              <a:stCxn id="462" idx="1"/>
              <a:endCxn id="461" idx="3"/>
            </p:cNvCxnSpPr>
            <p:nvPr/>
          </p:nvCxnSpPr>
          <p:spPr>
            <a:xfrm rot="10800000">
              <a:off x="25678131" y="13559079"/>
              <a:ext cx="525171" cy="14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2FC3027-BB73-490D-925D-41915C5B9330}"/>
              </a:ext>
            </a:extLst>
          </p:cNvPr>
          <p:cNvGrpSpPr/>
          <p:nvPr/>
        </p:nvGrpSpPr>
        <p:grpSpPr>
          <a:xfrm>
            <a:off x="30718912" y="8677297"/>
            <a:ext cx="5226321" cy="1023840"/>
            <a:chOff x="30718912" y="8677297"/>
            <a:chExt cx="5226321" cy="1023840"/>
          </a:xfrm>
        </p:grpSpPr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6B90764-A11D-43C1-BDC6-2F551C299867}"/>
                </a:ext>
              </a:extLst>
            </p:cNvPr>
            <p:cNvGrpSpPr/>
            <p:nvPr/>
          </p:nvGrpSpPr>
          <p:grpSpPr>
            <a:xfrm>
              <a:off x="30718912" y="8677297"/>
              <a:ext cx="5226321" cy="1023840"/>
              <a:chOff x="23823329" y="8677297"/>
              <a:chExt cx="5226321" cy="1023840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DA278B3D-B32F-48BD-8B45-19EA7A7ADDDC}"/>
                  </a:ext>
                </a:extLst>
              </p:cNvPr>
              <p:cNvGrpSpPr/>
              <p:nvPr/>
            </p:nvGrpSpPr>
            <p:grpSpPr>
              <a:xfrm>
                <a:off x="23823329" y="8677297"/>
                <a:ext cx="5226321" cy="1023840"/>
                <a:chOff x="24883153" y="12882100"/>
                <a:chExt cx="5226321" cy="1023840"/>
              </a:xfrm>
            </p:grpSpPr>
            <p:grpSp>
              <p:nvGrpSpPr>
                <p:cNvPr id="468" name="Group 138">
                  <a:extLst>
                    <a:ext uri="{FF2B5EF4-FFF2-40B4-BE49-F238E27FC236}">
                      <a16:creationId xmlns:a16="http://schemas.microsoft.com/office/drawing/2014/main" id="{3275E73A-8206-4B2A-B4B6-382370E34EE8}"/>
                    </a:ext>
                  </a:extLst>
                </p:cNvPr>
                <p:cNvGrpSpPr/>
                <p:nvPr/>
              </p:nvGrpSpPr>
              <p:grpSpPr>
                <a:xfrm>
                  <a:off x="24883153" y="12882100"/>
                  <a:ext cx="5226321" cy="1023840"/>
                  <a:chOff x="10667650" y="10182602"/>
                  <a:chExt cx="5226321" cy="1023840"/>
                </a:xfrm>
              </p:grpSpPr>
              <p:grpSp>
                <p:nvGrpSpPr>
                  <p:cNvPr id="470" name="Group 139">
                    <a:extLst>
                      <a:ext uri="{FF2B5EF4-FFF2-40B4-BE49-F238E27FC236}">
                        <a16:creationId xmlns:a16="http://schemas.microsoft.com/office/drawing/2014/main" id="{E66DF712-DC77-44E1-A4DD-937EE6CBC726}"/>
                      </a:ext>
                    </a:extLst>
                  </p:cNvPr>
                  <p:cNvGrpSpPr/>
                  <p:nvPr/>
                </p:nvGrpSpPr>
                <p:grpSpPr>
                  <a:xfrm>
                    <a:off x="10670040" y="10182602"/>
                    <a:ext cx="5223931" cy="1023840"/>
                    <a:chOff x="10670040" y="10182602"/>
                    <a:chExt cx="5223931" cy="1023840"/>
                  </a:xfrm>
                </p:grpSpPr>
                <p:sp>
                  <p:nvSpPr>
                    <p:cNvPr id="472" name="CustomShape 140">
                      <a:extLst>
                        <a:ext uri="{FF2B5EF4-FFF2-40B4-BE49-F238E27FC236}">
                          <a16:creationId xmlns:a16="http://schemas.microsoft.com/office/drawing/2014/main" id="{49520572-A55D-4894-AB27-2F27E8D108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0040" y="10182602"/>
                      <a:ext cx="5223931" cy="1023840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473" name="CustomShape 141">
                      <a:extLst>
                        <a:ext uri="{FF2B5EF4-FFF2-40B4-BE49-F238E27FC236}">
                          <a16:creationId xmlns:a16="http://schemas.microsoft.com/office/drawing/2014/main" id="{C75D1356-9A38-413F-9F0F-1E52B8022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120" y="10768320"/>
                      <a:ext cx="1295909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MemeticOperator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474" name="CustomShape 143">
                      <a:extLst>
                        <a:ext uri="{FF2B5EF4-FFF2-40B4-BE49-F238E27FC236}">
                          <a16:creationId xmlns:a16="http://schemas.microsoft.com/office/drawing/2014/main" id="{E9FA4027-3546-40A9-A54F-0BD803331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12908" y="10240210"/>
                      <a:ext cx="543256" cy="1825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etc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471" name="CustomShape 152">
                    <a:extLst>
                      <a:ext uri="{FF2B5EF4-FFF2-40B4-BE49-F238E27FC236}">
                        <a16:creationId xmlns:a16="http://schemas.microsoft.com/office/drawing/2014/main" id="{F868D6C7-4C10-4500-A519-6DAEB1531FC0}"/>
                      </a:ext>
                    </a:extLst>
                  </p:cNvPr>
                  <p:cNvSpPr/>
                  <p:nvPr/>
                </p:nvSpPr>
                <p:spPr>
                  <a:xfrm>
                    <a:off x="10667650" y="10287143"/>
                    <a:ext cx="1295909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algo.</a:t>
                    </a:r>
                    <a:r>
                      <a:rPr lang="en-US" sz="1200" spc="-1" dirty="0" err="1">
                        <a:solidFill>
                          <a:srgbClr val="000000"/>
                        </a:solidFill>
                        <a:latin typeface="Courier New"/>
                      </a:rPr>
                      <a:t>ga.meme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cxnSp>
              <p:nvCxnSpPr>
                <p:cNvPr id="469" name="Connector: Elbow 468">
                  <a:extLst>
                    <a:ext uri="{FF2B5EF4-FFF2-40B4-BE49-F238E27FC236}">
                      <a16:creationId xmlns:a16="http://schemas.microsoft.com/office/drawing/2014/main" id="{2B2AF812-54B5-4659-B7DB-B50551E87578}"/>
                    </a:ext>
                  </a:extLst>
                </p:cNvPr>
                <p:cNvCxnSpPr>
                  <a:cxnSpLocks/>
                  <a:stCxn id="474" idx="1"/>
                  <a:endCxn id="473" idx="3"/>
                </p:cNvCxnSpPr>
                <p:nvPr/>
              </p:nvCxnSpPr>
              <p:spPr>
                <a:xfrm rot="10800000" flipV="1">
                  <a:off x="26245533" y="13030968"/>
                  <a:ext cx="982879" cy="52811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6" name="CustomShape 143">
                <a:extLst>
                  <a:ext uri="{FF2B5EF4-FFF2-40B4-BE49-F238E27FC236}">
                    <a16:creationId xmlns:a16="http://schemas.microsoft.com/office/drawing/2014/main" id="{988D47A5-EC9B-4B02-A8F4-82D0A53AF032}"/>
                  </a:ext>
                </a:extLst>
              </p:cNvPr>
              <p:cNvSpPr/>
              <p:nvPr/>
            </p:nvSpPr>
            <p:spPr>
              <a:xfrm>
                <a:off x="26168587" y="9075635"/>
                <a:ext cx="1507366" cy="18252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NoMemeticOperator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467" name="Connector: Elbow 466">
                <a:extLst>
                  <a:ext uri="{FF2B5EF4-FFF2-40B4-BE49-F238E27FC236}">
                    <a16:creationId xmlns:a16="http://schemas.microsoft.com/office/drawing/2014/main" id="{56196CBC-ABAD-4CF0-B3CD-337593F54A33}"/>
                  </a:ext>
                </a:extLst>
              </p:cNvPr>
              <p:cNvCxnSpPr>
                <a:cxnSpLocks/>
                <a:stCxn id="466" idx="1"/>
                <a:endCxn id="473" idx="3"/>
              </p:cNvCxnSpPr>
              <p:nvPr/>
            </p:nvCxnSpPr>
            <p:spPr>
              <a:xfrm rot="10800000" flipV="1">
                <a:off x="25185709" y="9166895"/>
                <a:ext cx="982879" cy="1873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9" name="CustomShape 143">
              <a:extLst>
                <a:ext uri="{FF2B5EF4-FFF2-40B4-BE49-F238E27FC236}">
                  <a16:creationId xmlns:a16="http://schemas.microsoft.com/office/drawing/2014/main" id="{876749C5-EF55-4576-8524-DB1A429A43C9}"/>
                </a:ext>
              </a:extLst>
            </p:cNvPr>
            <p:cNvSpPr/>
            <p:nvPr/>
          </p:nvSpPr>
          <p:spPr>
            <a:xfrm>
              <a:off x="33064170" y="9450000"/>
              <a:ext cx="2796397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StochasticSetHillClimberMemeticOperator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491" name="Connector: Elbow 490">
              <a:extLst>
                <a:ext uri="{FF2B5EF4-FFF2-40B4-BE49-F238E27FC236}">
                  <a16:creationId xmlns:a16="http://schemas.microsoft.com/office/drawing/2014/main" id="{1B97F803-EFE0-48E7-9731-5FD9BD07D2D4}"/>
                </a:ext>
              </a:extLst>
            </p:cNvPr>
            <p:cNvCxnSpPr>
              <a:cxnSpLocks/>
              <a:stCxn id="489" idx="1"/>
              <a:endCxn id="473" idx="3"/>
            </p:cNvCxnSpPr>
            <p:nvPr/>
          </p:nvCxnSpPr>
          <p:spPr>
            <a:xfrm rot="10800000">
              <a:off x="32081292" y="9354276"/>
              <a:ext cx="982879" cy="18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BB41DDC5-2156-431E-96D4-E0DF0F14C567}"/>
              </a:ext>
            </a:extLst>
          </p:cNvPr>
          <p:cNvGrpSpPr/>
          <p:nvPr/>
        </p:nvGrpSpPr>
        <p:grpSpPr>
          <a:xfrm>
            <a:off x="30720106" y="10206988"/>
            <a:ext cx="3976295" cy="1023840"/>
            <a:chOff x="30718912" y="8677297"/>
            <a:chExt cx="3976295" cy="1023840"/>
          </a:xfrm>
        </p:grpSpPr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3BD5B5F9-14B0-4FA7-BC52-57627FF214F3}"/>
                </a:ext>
              </a:extLst>
            </p:cNvPr>
            <p:cNvGrpSpPr/>
            <p:nvPr/>
          </p:nvGrpSpPr>
          <p:grpSpPr>
            <a:xfrm>
              <a:off x="30718912" y="8677297"/>
              <a:ext cx="3976295" cy="1023840"/>
              <a:chOff x="23823329" y="8677297"/>
              <a:chExt cx="3976295" cy="1023840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2F74C6C0-BEED-43BF-8227-D49AB320F9D5}"/>
                  </a:ext>
                </a:extLst>
              </p:cNvPr>
              <p:cNvGrpSpPr/>
              <p:nvPr/>
            </p:nvGrpSpPr>
            <p:grpSpPr>
              <a:xfrm>
                <a:off x="23823329" y="8677297"/>
                <a:ext cx="3976295" cy="1023840"/>
                <a:chOff x="24883153" y="12882100"/>
                <a:chExt cx="3976295" cy="1023840"/>
              </a:xfrm>
            </p:grpSpPr>
            <p:grpSp>
              <p:nvGrpSpPr>
                <p:cNvPr id="515" name="Group 138">
                  <a:extLst>
                    <a:ext uri="{FF2B5EF4-FFF2-40B4-BE49-F238E27FC236}">
                      <a16:creationId xmlns:a16="http://schemas.microsoft.com/office/drawing/2014/main" id="{FBD03CF2-59EA-42BE-A3B7-57C280ADCAE5}"/>
                    </a:ext>
                  </a:extLst>
                </p:cNvPr>
                <p:cNvGrpSpPr/>
                <p:nvPr/>
              </p:nvGrpSpPr>
              <p:grpSpPr>
                <a:xfrm>
                  <a:off x="24883153" y="12882100"/>
                  <a:ext cx="3976295" cy="1023840"/>
                  <a:chOff x="10667650" y="10182602"/>
                  <a:chExt cx="3976295" cy="1023840"/>
                </a:xfrm>
              </p:grpSpPr>
              <p:grpSp>
                <p:nvGrpSpPr>
                  <p:cNvPr id="517" name="Group 139">
                    <a:extLst>
                      <a:ext uri="{FF2B5EF4-FFF2-40B4-BE49-F238E27FC236}">
                        <a16:creationId xmlns:a16="http://schemas.microsoft.com/office/drawing/2014/main" id="{28DA27CA-05E9-4994-BDA1-89F367F83299}"/>
                      </a:ext>
                    </a:extLst>
                  </p:cNvPr>
                  <p:cNvGrpSpPr/>
                  <p:nvPr/>
                </p:nvGrpSpPr>
                <p:grpSpPr>
                  <a:xfrm>
                    <a:off x="10670041" y="10182602"/>
                    <a:ext cx="3973904" cy="1023840"/>
                    <a:chOff x="10670041" y="10182602"/>
                    <a:chExt cx="3973904" cy="1023840"/>
                  </a:xfrm>
                </p:grpSpPr>
                <p:sp>
                  <p:nvSpPr>
                    <p:cNvPr id="519" name="CustomShape 140">
                      <a:extLst>
                        <a:ext uri="{FF2B5EF4-FFF2-40B4-BE49-F238E27FC236}">
                          <a16:creationId xmlns:a16="http://schemas.microsoft.com/office/drawing/2014/main" id="{270F616E-BFC7-4615-B30C-64ABA3B19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0041" y="10182602"/>
                      <a:ext cx="3973904" cy="1023840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520" name="CustomShape 141">
                      <a:extLst>
                        <a:ext uri="{FF2B5EF4-FFF2-40B4-BE49-F238E27FC236}">
                          <a16:creationId xmlns:a16="http://schemas.microsoft.com/office/drawing/2014/main" id="{3684148E-5C58-4FC9-BCC6-4070ED166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120" y="10768320"/>
                      <a:ext cx="1344424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MutationOperator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521" name="CustomShape 143">
                      <a:extLst>
                        <a:ext uri="{FF2B5EF4-FFF2-40B4-BE49-F238E27FC236}">
                          <a16:creationId xmlns:a16="http://schemas.microsoft.com/office/drawing/2014/main" id="{B7AD4B63-6249-4CFC-9148-3B081F82E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12908" y="10240210"/>
                      <a:ext cx="543256" cy="1825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etc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518" name="CustomShape 152">
                    <a:extLst>
                      <a:ext uri="{FF2B5EF4-FFF2-40B4-BE49-F238E27FC236}">
                        <a16:creationId xmlns:a16="http://schemas.microsoft.com/office/drawing/2014/main" id="{D99730CA-5EFF-4A28-BF88-475AEB26A987}"/>
                      </a:ext>
                    </a:extLst>
                  </p:cNvPr>
                  <p:cNvSpPr/>
                  <p:nvPr/>
                </p:nvSpPr>
                <p:spPr>
                  <a:xfrm>
                    <a:off x="10667650" y="10287143"/>
                    <a:ext cx="1203063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algo.</a:t>
                    </a:r>
                    <a:r>
                      <a:rPr lang="en-US" sz="1200" spc="-1" dirty="0" err="1">
                        <a:solidFill>
                          <a:srgbClr val="000000"/>
                        </a:solidFill>
                        <a:latin typeface="Courier New"/>
                      </a:rPr>
                      <a:t>ga.mut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cxnSp>
              <p:nvCxnSpPr>
                <p:cNvPr id="516" name="Connector: Elbow 515">
                  <a:extLst>
                    <a:ext uri="{FF2B5EF4-FFF2-40B4-BE49-F238E27FC236}">
                      <a16:creationId xmlns:a16="http://schemas.microsoft.com/office/drawing/2014/main" id="{745A17F8-7A61-43F5-B772-215AB67453EF}"/>
                    </a:ext>
                  </a:extLst>
                </p:cNvPr>
                <p:cNvCxnSpPr>
                  <a:cxnSpLocks/>
                  <a:stCxn id="521" idx="1"/>
                  <a:endCxn id="520" idx="3"/>
                </p:cNvCxnSpPr>
                <p:nvPr/>
              </p:nvCxnSpPr>
              <p:spPr>
                <a:xfrm rot="10800000" flipV="1">
                  <a:off x="26294047" y="13030968"/>
                  <a:ext cx="934364" cy="52811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3" name="CustomShape 143">
                <a:extLst>
                  <a:ext uri="{FF2B5EF4-FFF2-40B4-BE49-F238E27FC236}">
                    <a16:creationId xmlns:a16="http://schemas.microsoft.com/office/drawing/2014/main" id="{654BD428-DC79-49A8-812A-DE8F2511C6AB}"/>
                  </a:ext>
                </a:extLst>
              </p:cNvPr>
              <p:cNvSpPr/>
              <p:nvPr/>
            </p:nvSpPr>
            <p:spPr>
              <a:xfrm>
                <a:off x="26168587" y="9075635"/>
                <a:ext cx="1554836" cy="18252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NoMutationOperator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514" name="Connector: Elbow 513">
                <a:extLst>
                  <a:ext uri="{FF2B5EF4-FFF2-40B4-BE49-F238E27FC236}">
                    <a16:creationId xmlns:a16="http://schemas.microsoft.com/office/drawing/2014/main" id="{0E3B446C-686F-44E6-957A-30EA2EF65B3C}"/>
                  </a:ext>
                </a:extLst>
              </p:cNvPr>
              <p:cNvCxnSpPr>
                <a:cxnSpLocks/>
                <a:stCxn id="513" idx="1"/>
                <a:endCxn id="520" idx="3"/>
              </p:cNvCxnSpPr>
              <p:nvPr/>
            </p:nvCxnSpPr>
            <p:spPr>
              <a:xfrm rot="10800000" flipV="1">
                <a:off x="25234223" y="9166895"/>
                <a:ext cx="934364" cy="1873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CustomShape 143">
              <a:extLst>
                <a:ext uri="{FF2B5EF4-FFF2-40B4-BE49-F238E27FC236}">
                  <a16:creationId xmlns:a16="http://schemas.microsoft.com/office/drawing/2014/main" id="{0FBAA3AB-5B91-448B-B268-4FCC8E4C19DA}"/>
                </a:ext>
              </a:extLst>
            </p:cNvPr>
            <p:cNvSpPr/>
            <p:nvPr/>
          </p:nvSpPr>
          <p:spPr>
            <a:xfrm>
              <a:off x="33064171" y="9450000"/>
              <a:ext cx="155483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SetMutationOperator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511" name="Connector: Elbow 510">
              <a:extLst>
                <a:ext uri="{FF2B5EF4-FFF2-40B4-BE49-F238E27FC236}">
                  <a16:creationId xmlns:a16="http://schemas.microsoft.com/office/drawing/2014/main" id="{999E3E4E-2B1A-403B-9E3D-FCD3D68FBB50}"/>
                </a:ext>
              </a:extLst>
            </p:cNvPr>
            <p:cNvCxnSpPr>
              <a:cxnSpLocks/>
              <a:stCxn id="510" idx="1"/>
              <a:endCxn id="520" idx="3"/>
            </p:cNvCxnSpPr>
            <p:nvPr/>
          </p:nvCxnSpPr>
          <p:spPr>
            <a:xfrm rot="10800000">
              <a:off x="32129807" y="9354276"/>
              <a:ext cx="934365" cy="18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196">
            <a:extLst>
              <a:ext uri="{FF2B5EF4-FFF2-40B4-BE49-F238E27FC236}">
                <a16:creationId xmlns:a16="http://schemas.microsoft.com/office/drawing/2014/main" id="{CC28D719-90D9-43AE-A42A-EB5692903C54}"/>
              </a:ext>
            </a:extLst>
          </p:cNvPr>
          <p:cNvGrpSpPr/>
          <p:nvPr/>
        </p:nvGrpSpPr>
        <p:grpSpPr>
          <a:xfrm>
            <a:off x="8648971" y="1231186"/>
            <a:ext cx="1202140" cy="287606"/>
            <a:chOff x="7968424" y="983555"/>
            <a:chExt cx="2178309" cy="287606"/>
          </a:xfrm>
        </p:grpSpPr>
        <p:sp>
          <p:nvSpPr>
            <p:cNvPr id="483" name="CustomShape 198">
              <a:extLst>
                <a:ext uri="{FF2B5EF4-FFF2-40B4-BE49-F238E27FC236}">
                  <a16:creationId xmlns:a16="http://schemas.microsoft.com/office/drawing/2014/main" id="{17E62474-502D-4E0F-955B-9F8EC13052A8}"/>
                </a:ext>
              </a:extLst>
            </p:cNvPr>
            <p:cNvSpPr/>
            <p:nvPr/>
          </p:nvSpPr>
          <p:spPr>
            <a:xfrm>
              <a:off x="7968424" y="983555"/>
              <a:ext cx="2178308" cy="28760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02">
              <a:extLst>
                <a:ext uri="{FF2B5EF4-FFF2-40B4-BE49-F238E27FC236}">
                  <a16:creationId xmlns:a16="http://schemas.microsoft.com/office/drawing/2014/main" id="{9D6B72FF-54EE-4D67-BAC4-0E2F0E25A670}"/>
                </a:ext>
              </a:extLst>
            </p:cNvPr>
            <p:cNvSpPr/>
            <p:nvPr/>
          </p:nvSpPr>
          <p:spPr>
            <a:xfrm>
              <a:off x="7968424" y="983555"/>
              <a:ext cx="2178309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core.util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449DD825-9175-4DA5-8DC3-DED1928D8FD3}"/>
              </a:ext>
            </a:extLst>
          </p:cNvPr>
          <p:cNvGrpSpPr/>
          <p:nvPr/>
        </p:nvGrpSpPr>
        <p:grpSpPr>
          <a:xfrm>
            <a:off x="10209377" y="583985"/>
            <a:ext cx="6168172" cy="1403575"/>
            <a:chOff x="10209377" y="583985"/>
            <a:chExt cx="6168172" cy="1403575"/>
          </a:xfrm>
        </p:grpSpPr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B2B70AEA-51CB-4E1E-82B4-DF4DDBA783ED}"/>
                </a:ext>
              </a:extLst>
            </p:cNvPr>
            <p:cNvGrpSpPr/>
            <p:nvPr/>
          </p:nvGrpSpPr>
          <p:grpSpPr>
            <a:xfrm>
              <a:off x="10209377" y="583985"/>
              <a:ext cx="6168172" cy="1403575"/>
              <a:chOff x="9582181" y="599105"/>
              <a:chExt cx="6168172" cy="1403575"/>
            </a:xfrm>
          </p:grpSpPr>
          <p:grpSp>
            <p:nvGrpSpPr>
              <p:cNvPr id="157" name="Group 195">
                <a:extLst>
                  <a:ext uri="{FF2B5EF4-FFF2-40B4-BE49-F238E27FC236}">
                    <a16:creationId xmlns:a16="http://schemas.microsoft.com/office/drawing/2014/main" id="{965B2282-9036-4D1E-AB90-918DD3F330C0}"/>
                  </a:ext>
                </a:extLst>
              </p:cNvPr>
              <p:cNvGrpSpPr/>
              <p:nvPr/>
            </p:nvGrpSpPr>
            <p:grpSpPr>
              <a:xfrm>
                <a:off x="9582181" y="599105"/>
                <a:ext cx="6168172" cy="1403575"/>
                <a:chOff x="6728903" y="599105"/>
                <a:chExt cx="6168172" cy="1403575"/>
              </a:xfrm>
            </p:grpSpPr>
            <p:grpSp>
              <p:nvGrpSpPr>
                <p:cNvPr id="158" name="Group 196">
                  <a:extLst>
                    <a:ext uri="{FF2B5EF4-FFF2-40B4-BE49-F238E27FC236}">
                      <a16:creationId xmlns:a16="http://schemas.microsoft.com/office/drawing/2014/main" id="{91029BE8-5293-4CF4-900F-48BD42A3071B}"/>
                    </a:ext>
                  </a:extLst>
                </p:cNvPr>
                <p:cNvGrpSpPr/>
                <p:nvPr/>
              </p:nvGrpSpPr>
              <p:grpSpPr>
                <a:xfrm>
                  <a:off x="6728903" y="599105"/>
                  <a:ext cx="6168172" cy="1403575"/>
                  <a:chOff x="6728903" y="599105"/>
                  <a:chExt cx="6168172" cy="1403575"/>
                </a:xfrm>
              </p:grpSpPr>
              <p:grpSp>
                <p:nvGrpSpPr>
                  <p:cNvPr id="161" name="Group 197">
                    <a:extLst>
                      <a:ext uri="{FF2B5EF4-FFF2-40B4-BE49-F238E27FC236}">
                        <a16:creationId xmlns:a16="http://schemas.microsoft.com/office/drawing/2014/main" id="{AD7CB44A-776B-4979-8111-75733A186401}"/>
                      </a:ext>
                    </a:extLst>
                  </p:cNvPr>
                  <p:cNvGrpSpPr/>
                  <p:nvPr/>
                </p:nvGrpSpPr>
                <p:grpSpPr>
                  <a:xfrm>
                    <a:off x="6728903" y="603211"/>
                    <a:ext cx="6168172" cy="1399469"/>
                    <a:chOff x="6728903" y="603211"/>
                    <a:chExt cx="6168172" cy="1399469"/>
                  </a:xfrm>
                </p:grpSpPr>
                <p:sp>
                  <p:nvSpPr>
                    <p:cNvPr id="167" name="CustomShape 198">
                      <a:extLst>
                        <a:ext uri="{FF2B5EF4-FFF2-40B4-BE49-F238E27FC236}">
                          <a16:creationId xmlns:a16="http://schemas.microsoft.com/office/drawing/2014/main" id="{3945F0D2-A466-4348-AAB7-A051F161E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903" y="603211"/>
                      <a:ext cx="6168172" cy="1399469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68" name="CustomShape 199">
                      <a:extLst>
                        <a:ext uri="{FF2B5EF4-FFF2-40B4-BE49-F238E27FC236}">
                          <a16:creationId xmlns:a16="http://schemas.microsoft.com/office/drawing/2014/main" id="{141890E6-23CF-4642-A4D9-B5C28134A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12395" y="1329480"/>
                      <a:ext cx="1113120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SortableMatrix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169" name="CustomShape 200">
                      <a:extLst>
                        <a:ext uri="{FF2B5EF4-FFF2-40B4-BE49-F238E27FC236}">
                          <a16:creationId xmlns:a16="http://schemas.microsoft.com/office/drawing/2014/main" id="{9EC95AB6-0C95-4652-8E99-5E1BD7CB7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6983" y="1328489"/>
                      <a:ext cx="630000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Matrix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162" name="CustomShape 202">
                    <a:extLst>
                      <a:ext uri="{FF2B5EF4-FFF2-40B4-BE49-F238E27FC236}">
                        <a16:creationId xmlns:a16="http://schemas.microsoft.com/office/drawing/2014/main" id="{83DB827D-D126-4347-B30B-4C6F612CDAB4}"/>
                      </a:ext>
                    </a:extLst>
                  </p:cNvPr>
                  <p:cNvSpPr/>
                  <p:nvPr/>
                </p:nvSpPr>
                <p:spPr>
                  <a:xfrm>
                    <a:off x="10008083" y="599105"/>
                    <a:ext cx="924525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core.mat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163" name="CustomShape 203">
                    <a:extLst>
                      <a:ext uri="{FF2B5EF4-FFF2-40B4-BE49-F238E27FC236}">
                        <a16:creationId xmlns:a16="http://schemas.microsoft.com/office/drawing/2014/main" id="{B0CEE8C2-40D4-480B-859D-F77B186853C3}"/>
                      </a:ext>
                    </a:extLst>
                  </p:cNvPr>
                  <p:cNvSpPr/>
                  <p:nvPr/>
                </p:nvSpPr>
                <p:spPr>
                  <a:xfrm>
                    <a:off x="11461410" y="863640"/>
                    <a:ext cx="11131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VariantMatrix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164" name="CustomShape 204">
                    <a:extLst>
                      <a:ext uri="{FF2B5EF4-FFF2-40B4-BE49-F238E27FC236}">
                        <a16:creationId xmlns:a16="http://schemas.microsoft.com/office/drawing/2014/main" id="{AE5D2323-B71E-4EB0-A7D3-7014CFEE07DF}"/>
                      </a:ext>
                    </a:extLst>
                  </p:cNvPr>
                  <p:cNvSpPr/>
                  <p:nvPr/>
                </p:nvSpPr>
                <p:spPr>
                  <a:xfrm>
                    <a:off x="11461410" y="1738080"/>
                    <a:ext cx="11131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TaxaMatrix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159" name="CustomShape 207">
                  <a:extLst>
                    <a:ext uri="{FF2B5EF4-FFF2-40B4-BE49-F238E27FC236}">
                      <a16:creationId xmlns:a16="http://schemas.microsoft.com/office/drawing/2014/main" id="{216DD40C-1B60-47E7-B3A3-0F5A27709C1D}"/>
                    </a:ext>
                  </a:extLst>
                </p:cNvPr>
                <p:cNvSpPr/>
                <p:nvPr/>
              </p:nvSpPr>
              <p:spPr>
                <a:xfrm>
                  <a:off x="11393010" y="1326240"/>
                  <a:ext cx="1248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GroupableMatrix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477" name="Straight Arrow Connector 476">
                <a:extLst>
                  <a:ext uri="{FF2B5EF4-FFF2-40B4-BE49-F238E27FC236}">
                    <a16:creationId xmlns:a16="http://schemas.microsoft.com/office/drawing/2014/main" id="{9B5D7CD9-B269-47D6-B892-070473F77281}"/>
                  </a:ext>
                </a:extLst>
              </p:cNvPr>
              <p:cNvCxnSpPr>
                <a:stCxn id="163" idx="2"/>
                <a:endCxn id="159" idx="0"/>
              </p:cNvCxnSpPr>
              <p:nvPr/>
            </p:nvCxnSpPr>
            <p:spPr>
              <a:xfrm flipH="1">
                <a:off x="14870348" y="1046160"/>
                <a:ext cx="900" cy="28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F8236391-FB99-41AC-8CEC-0F3A1CDD400C}"/>
                  </a:ext>
                </a:extLst>
              </p:cNvPr>
              <p:cNvCxnSpPr>
                <a:stCxn id="164" idx="0"/>
                <a:endCxn id="159" idx="2"/>
              </p:cNvCxnSpPr>
              <p:nvPr/>
            </p:nvCxnSpPr>
            <p:spPr>
              <a:xfrm flipH="1" flipV="1">
                <a:off x="14870348" y="1508760"/>
                <a:ext cx="900" cy="229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>
                <a:extLst>
                  <a:ext uri="{FF2B5EF4-FFF2-40B4-BE49-F238E27FC236}">
                    <a16:creationId xmlns:a16="http://schemas.microsoft.com/office/drawing/2014/main" id="{AF3CC1C4-3D41-4124-9EEC-32E0E544A29C}"/>
                  </a:ext>
                </a:extLst>
              </p:cNvPr>
              <p:cNvCxnSpPr>
                <a:stCxn id="159" idx="1"/>
                <a:endCxn id="168" idx="3"/>
              </p:cNvCxnSpPr>
              <p:nvPr/>
            </p:nvCxnSpPr>
            <p:spPr>
              <a:xfrm flipH="1">
                <a:off x="13878793" y="1417500"/>
                <a:ext cx="367495" cy="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CustomShape 199">
                <a:extLst>
                  <a:ext uri="{FF2B5EF4-FFF2-40B4-BE49-F238E27FC236}">
                    <a16:creationId xmlns:a16="http://schemas.microsoft.com/office/drawing/2014/main" id="{7C131850-677C-4C9F-BEFD-9FF32264BE4B}"/>
                  </a:ext>
                </a:extLst>
              </p:cNvPr>
              <p:cNvSpPr/>
              <p:nvPr/>
            </p:nvSpPr>
            <p:spPr>
              <a:xfrm>
                <a:off x="11241673" y="132948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MutableMatrix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484" name="Straight Arrow Connector 483">
                <a:extLst>
                  <a:ext uri="{FF2B5EF4-FFF2-40B4-BE49-F238E27FC236}">
                    <a16:creationId xmlns:a16="http://schemas.microsoft.com/office/drawing/2014/main" id="{F7F831D7-BC90-4164-85CA-CAAFD913A954}"/>
                  </a:ext>
                </a:extLst>
              </p:cNvPr>
              <p:cNvCxnSpPr>
                <a:stCxn id="168" idx="1"/>
                <a:endCxn id="482" idx="3"/>
              </p:cNvCxnSpPr>
              <p:nvPr/>
            </p:nvCxnSpPr>
            <p:spPr>
              <a:xfrm flipH="1">
                <a:off x="12354793" y="1420740"/>
                <a:ext cx="4108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F9106B8D-A0E5-4BC8-AB86-2467496C7E2E}"/>
                  </a:ext>
                </a:extLst>
              </p:cNvPr>
              <p:cNvCxnSpPr>
                <a:stCxn id="482" idx="1"/>
                <a:endCxn id="169" idx="3"/>
              </p:cNvCxnSpPr>
              <p:nvPr/>
            </p:nvCxnSpPr>
            <p:spPr>
              <a:xfrm flipH="1" flipV="1">
                <a:off x="10550261" y="1419749"/>
                <a:ext cx="691412" cy="9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CustomShape 199">
                <a:extLst>
                  <a:ext uri="{FF2B5EF4-FFF2-40B4-BE49-F238E27FC236}">
                    <a16:creationId xmlns:a16="http://schemas.microsoft.com/office/drawing/2014/main" id="{B44D72A7-9D2D-49AA-87E3-E8361F774685}"/>
                  </a:ext>
                </a:extLst>
              </p:cNvPr>
              <p:cNvSpPr/>
              <p:nvPr/>
            </p:nvSpPr>
            <p:spPr>
              <a:xfrm>
                <a:off x="12888599" y="1738080"/>
                <a:ext cx="866354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TraitMatrix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080C8321-A4B8-484E-8D91-A9B49E9B0E1F}"/>
                  </a:ext>
                </a:extLst>
              </p:cNvPr>
              <p:cNvCxnSpPr>
                <a:stCxn id="488" idx="0"/>
                <a:endCxn id="168" idx="2"/>
              </p:cNvCxnSpPr>
              <p:nvPr/>
            </p:nvCxnSpPr>
            <p:spPr>
              <a:xfrm flipV="1">
                <a:off x="13321776" y="1512000"/>
                <a:ext cx="457" cy="226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CustomShape 199">
                <a:extLst>
                  <a:ext uri="{FF2B5EF4-FFF2-40B4-BE49-F238E27FC236}">
                    <a16:creationId xmlns:a16="http://schemas.microsoft.com/office/drawing/2014/main" id="{5672B673-106E-413B-A51D-603D2716B6A9}"/>
                  </a:ext>
                </a:extLst>
              </p:cNvPr>
              <p:cNvSpPr/>
              <p:nvPr/>
            </p:nvSpPr>
            <p:spPr>
              <a:xfrm>
                <a:off x="11267602" y="1735920"/>
                <a:ext cx="1061262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PhasedMatrix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cxnSp>
            <p:nvCxnSpPr>
              <p:cNvPr id="496" name="Straight Arrow Connector 495">
                <a:extLst>
                  <a:ext uri="{FF2B5EF4-FFF2-40B4-BE49-F238E27FC236}">
                    <a16:creationId xmlns:a16="http://schemas.microsoft.com/office/drawing/2014/main" id="{C88AADA4-A312-46C6-A3FF-8379BF698C8B}"/>
                  </a:ext>
                </a:extLst>
              </p:cNvPr>
              <p:cNvCxnSpPr>
                <a:stCxn id="494" idx="0"/>
                <a:endCxn id="482" idx="2"/>
              </p:cNvCxnSpPr>
              <p:nvPr/>
            </p:nvCxnSpPr>
            <p:spPr>
              <a:xfrm flipV="1">
                <a:off x="11798233" y="1512000"/>
                <a:ext cx="0" cy="223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0" name="CustomShape 200">
              <a:extLst>
                <a:ext uri="{FF2B5EF4-FFF2-40B4-BE49-F238E27FC236}">
                  <a16:creationId xmlns:a16="http://schemas.microsoft.com/office/drawing/2014/main" id="{D8E6F1B0-454D-4D6D-8CED-71180525A5A2}"/>
                </a:ext>
              </a:extLst>
            </p:cNvPr>
            <p:cNvSpPr/>
            <p:nvPr/>
          </p:nvSpPr>
          <p:spPr>
            <a:xfrm>
              <a:off x="10371175" y="840529"/>
              <a:ext cx="981832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DenseMatrix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501" name="CustomShape 200">
              <a:extLst>
                <a:ext uri="{FF2B5EF4-FFF2-40B4-BE49-F238E27FC236}">
                  <a16:creationId xmlns:a16="http://schemas.microsoft.com/office/drawing/2014/main" id="{96BB6811-97D5-4020-90AC-35DC1DC84E2C}"/>
                </a:ext>
              </a:extLst>
            </p:cNvPr>
            <p:cNvSpPr/>
            <p:nvPr/>
          </p:nvSpPr>
          <p:spPr>
            <a:xfrm>
              <a:off x="11658649" y="838260"/>
              <a:ext cx="1532440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DenseMutableMatrix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4D2A1747-4FCD-44A6-8E0D-B3B9FB7382FE}"/>
                </a:ext>
              </a:extLst>
            </p:cNvPr>
            <p:cNvCxnSpPr>
              <a:stCxn id="500" idx="2"/>
              <a:endCxn id="169" idx="0"/>
            </p:cNvCxnSpPr>
            <p:nvPr/>
          </p:nvCxnSpPr>
          <p:spPr>
            <a:xfrm>
              <a:off x="10862091" y="1023049"/>
              <a:ext cx="366" cy="290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FA202D68-2421-4CF1-BF6F-E5885B688AA2}"/>
                </a:ext>
              </a:extLst>
            </p:cNvPr>
            <p:cNvCxnSpPr>
              <a:stCxn id="501" idx="2"/>
              <a:endCxn id="482" idx="0"/>
            </p:cNvCxnSpPr>
            <p:nvPr/>
          </p:nvCxnSpPr>
          <p:spPr>
            <a:xfrm>
              <a:off x="12424869" y="1020780"/>
              <a:ext cx="560" cy="293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9FB6AA08-44B4-4BC5-B1EC-897AA0E7D6A8}"/>
                </a:ext>
              </a:extLst>
            </p:cNvPr>
            <p:cNvCxnSpPr>
              <a:stCxn id="501" idx="1"/>
              <a:endCxn id="500" idx="3"/>
            </p:cNvCxnSpPr>
            <p:nvPr/>
          </p:nvCxnSpPr>
          <p:spPr>
            <a:xfrm flipH="1">
              <a:off x="11353007" y="929520"/>
              <a:ext cx="305642" cy="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CustomShape 199">
              <a:extLst>
                <a:ext uri="{FF2B5EF4-FFF2-40B4-BE49-F238E27FC236}">
                  <a16:creationId xmlns:a16="http://schemas.microsoft.com/office/drawing/2014/main" id="{6C9F0F15-A568-49C7-AEAE-EC1684C21CD4}"/>
                </a:ext>
              </a:extLst>
            </p:cNvPr>
            <p:cNvSpPr/>
            <p:nvPr/>
          </p:nvSpPr>
          <p:spPr>
            <a:xfrm>
              <a:off x="10291947" y="1724557"/>
              <a:ext cx="1146098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PrunableMatrix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628D98-14D4-4DBF-833F-FC8D03F4610B}"/>
                </a:ext>
              </a:extLst>
            </p:cNvPr>
            <p:cNvCxnSpPr>
              <a:stCxn id="487" idx="0"/>
              <a:endCxn id="169" idx="2"/>
            </p:cNvCxnSpPr>
            <p:nvPr/>
          </p:nvCxnSpPr>
          <p:spPr>
            <a:xfrm flipH="1" flipV="1">
              <a:off x="10862457" y="1495889"/>
              <a:ext cx="2539" cy="228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6E225A06-F20D-4A49-BB5E-86D24B2D48E0}"/>
              </a:ext>
            </a:extLst>
          </p:cNvPr>
          <p:cNvGrpSpPr/>
          <p:nvPr/>
        </p:nvGrpSpPr>
        <p:grpSpPr>
          <a:xfrm>
            <a:off x="8397225" y="22304440"/>
            <a:ext cx="6997890" cy="2953693"/>
            <a:chOff x="8397225" y="18091831"/>
            <a:chExt cx="6997890" cy="2953693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53FFAA2-06E4-45DB-94BB-72D51EAF1DD8}"/>
                </a:ext>
              </a:extLst>
            </p:cNvPr>
            <p:cNvGrpSpPr/>
            <p:nvPr/>
          </p:nvGrpSpPr>
          <p:grpSpPr>
            <a:xfrm>
              <a:off x="8397225" y="18091831"/>
              <a:ext cx="6997890" cy="2953693"/>
              <a:chOff x="1047679" y="17760499"/>
              <a:chExt cx="6997890" cy="2953693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8CA1D5B1-732A-4C67-A614-29766A799AE9}"/>
                  </a:ext>
                </a:extLst>
              </p:cNvPr>
              <p:cNvGrpSpPr/>
              <p:nvPr/>
            </p:nvGrpSpPr>
            <p:grpSpPr>
              <a:xfrm>
                <a:off x="1047679" y="17760499"/>
                <a:ext cx="6997890" cy="2953693"/>
                <a:chOff x="1047679" y="17760499"/>
                <a:chExt cx="6997890" cy="2953693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B47AA962-FFC3-4897-B6D9-2F7E15B98053}"/>
                    </a:ext>
                  </a:extLst>
                </p:cNvPr>
                <p:cNvGrpSpPr/>
                <p:nvPr/>
              </p:nvGrpSpPr>
              <p:grpSpPr>
                <a:xfrm>
                  <a:off x="1047679" y="17760499"/>
                  <a:ext cx="6997890" cy="2953693"/>
                  <a:chOff x="1861105" y="18153499"/>
                  <a:chExt cx="6997890" cy="2953693"/>
                </a:xfrm>
              </p:grpSpPr>
              <p:grpSp>
                <p:nvGrpSpPr>
                  <p:cNvPr id="298" name="Group 36">
                    <a:extLst>
                      <a:ext uri="{FF2B5EF4-FFF2-40B4-BE49-F238E27FC236}">
                        <a16:creationId xmlns:a16="http://schemas.microsoft.com/office/drawing/2014/main" id="{55DF8463-8F26-48A5-A09D-9770B151834B}"/>
                      </a:ext>
                    </a:extLst>
                  </p:cNvPr>
                  <p:cNvGrpSpPr/>
                  <p:nvPr/>
                </p:nvGrpSpPr>
                <p:grpSpPr>
                  <a:xfrm>
                    <a:off x="1861105" y="18153499"/>
                    <a:ext cx="6997890" cy="2953693"/>
                    <a:chOff x="11483889" y="21944479"/>
                    <a:chExt cx="6997890" cy="2953693"/>
                  </a:xfrm>
                </p:grpSpPr>
                <p:sp>
                  <p:nvSpPr>
                    <p:cNvPr id="300" name="CustomShape 37">
                      <a:extLst>
                        <a:ext uri="{FF2B5EF4-FFF2-40B4-BE49-F238E27FC236}">
                          <a16:creationId xmlns:a16="http://schemas.microsoft.com/office/drawing/2014/main" id="{3A34ADCB-435A-403C-999C-4F2AE4108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83889" y="21944479"/>
                      <a:ext cx="6997890" cy="2953693"/>
                    </a:xfrm>
                    <a:prstGeom prst="rect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301" name="CustomShape 38">
                      <a:extLst>
                        <a:ext uri="{FF2B5EF4-FFF2-40B4-BE49-F238E27FC236}">
                          <a16:creationId xmlns:a16="http://schemas.microsoft.com/office/drawing/2014/main" id="{1A6F5DA1-86B4-4752-9666-5C9B43415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93083" y="22562422"/>
                      <a:ext cx="1264140" cy="182520"/>
                    </a:xfrm>
                    <a:prstGeom prst="rect">
                      <a:avLst/>
                    </a:prstGeom>
                    <a:solidFill>
                      <a:srgbClr val="ED7D31"/>
                    </a:solidFill>
                    <a:ln>
                      <a:solidFill>
                        <a:srgbClr val="AF5C24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BreedingProgram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  <p:sp>
                  <p:nvSpPr>
                    <p:cNvPr id="302" name="CustomShape 39">
                      <a:extLst>
                        <a:ext uri="{FF2B5EF4-FFF2-40B4-BE49-F238E27FC236}">
                          <a16:creationId xmlns:a16="http://schemas.microsoft.com/office/drawing/2014/main" id="{3493C612-A181-4640-B4BF-840994CA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06874" y="23234957"/>
                      <a:ext cx="643680" cy="18252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solidFill>
                        <a:srgbClr val="32549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 lIns="90000" tIns="45000" rIns="90000" bIns="4500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etc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lang="en-US" sz="1200" b="0" strike="noStrike" spc="-1" dirty="0">
                        <a:latin typeface="Arial"/>
                      </a:endParaRPr>
                    </a:p>
                  </p:txBody>
                </p:sp>
              </p:grpSp>
              <p:sp>
                <p:nvSpPr>
                  <p:cNvPr id="299" name="CustomShape 156">
                    <a:extLst>
                      <a:ext uri="{FF2B5EF4-FFF2-40B4-BE49-F238E27FC236}">
                        <a16:creationId xmlns:a16="http://schemas.microsoft.com/office/drawing/2014/main" id="{C93C1FE4-5069-4DEC-B5BF-E85117A8889C}"/>
                      </a:ext>
                    </a:extLst>
                  </p:cNvPr>
                  <p:cNvSpPr/>
                  <p:nvPr/>
                </p:nvSpPr>
                <p:spPr>
                  <a:xfrm>
                    <a:off x="2896286" y="19043327"/>
                    <a:ext cx="1110217" cy="275545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000000"/>
                        </a:solidFill>
                        <a:latin typeface="Courier New"/>
                      </a:rPr>
                      <a:t>breed.arch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292" name="CustomShape 38">
                  <a:extLst>
                    <a:ext uri="{FF2B5EF4-FFF2-40B4-BE49-F238E27FC236}">
                      <a16:creationId xmlns:a16="http://schemas.microsoft.com/office/drawing/2014/main" id="{D7EB6FB3-6136-477E-B877-1522BAEC354E}"/>
                    </a:ext>
                  </a:extLst>
                </p:cNvPr>
                <p:cNvSpPr/>
                <p:nvPr/>
              </p:nvSpPr>
              <p:spPr>
                <a:xfrm>
                  <a:off x="1210303" y="20293332"/>
                  <a:ext cx="1110218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BreedingGraph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93" name="CustomShape 38">
                  <a:extLst>
                    <a:ext uri="{FF2B5EF4-FFF2-40B4-BE49-F238E27FC236}">
                      <a16:creationId xmlns:a16="http://schemas.microsoft.com/office/drawing/2014/main" id="{EEE18B34-19B2-422B-B02F-F49FF0D81459}"/>
                    </a:ext>
                  </a:extLst>
                </p:cNvPr>
                <p:cNvSpPr/>
                <p:nvPr/>
              </p:nvSpPr>
              <p:spPr>
                <a:xfrm>
                  <a:off x="2090500" y="19254877"/>
                  <a:ext cx="10975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BreedingEdge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94" name="CustomShape 38">
                  <a:extLst>
                    <a:ext uri="{FF2B5EF4-FFF2-40B4-BE49-F238E27FC236}">
                      <a16:creationId xmlns:a16="http://schemas.microsoft.com/office/drawing/2014/main" id="{46009663-F268-43EE-BD9E-741DFC9E2CE2}"/>
                    </a:ext>
                  </a:extLst>
                </p:cNvPr>
                <p:cNvSpPr/>
                <p:nvPr/>
              </p:nvSpPr>
              <p:spPr>
                <a:xfrm>
                  <a:off x="2090500" y="18188214"/>
                  <a:ext cx="10975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BreedingNode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95" name="CustomShape 38">
                  <a:extLst>
                    <a:ext uri="{FF2B5EF4-FFF2-40B4-BE49-F238E27FC236}">
                      <a16:creationId xmlns:a16="http://schemas.microsoft.com/office/drawing/2014/main" id="{61747AFC-D931-4B28-80E4-19226607B588}"/>
                    </a:ext>
                  </a:extLst>
                </p:cNvPr>
                <p:cNvSpPr/>
                <p:nvPr/>
              </p:nvSpPr>
              <p:spPr>
                <a:xfrm>
                  <a:off x="3556873" y="19467855"/>
                  <a:ext cx="1510811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ImmigrationOperator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96" name="CustomShape 38">
                  <a:extLst>
                    <a:ext uri="{FF2B5EF4-FFF2-40B4-BE49-F238E27FC236}">
                      <a16:creationId xmlns:a16="http://schemas.microsoft.com/office/drawing/2014/main" id="{C2120B6E-FC32-44CE-BF94-05390809898A}"/>
                    </a:ext>
                  </a:extLst>
                </p:cNvPr>
                <p:cNvSpPr/>
                <p:nvPr/>
              </p:nvSpPr>
              <p:spPr>
                <a:xfrm>
                  <a:off x="3556873" y="19049650"/>
                  <a:ext cx="1510811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spc="-1" dirty="0" err="1">
                      <a:solidFill>
                        <a:srgbClr val="FFFFFF"/>
                      </a:solidFill>
                      <a:latin typeface="Calibri"/>
                    </a:rPr>
                    <a:t>E</a:t>
                  </a: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migrationOperator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297" name="CustomShape 38">
                  <a:extLst>
                    <a:ext uri="{FF2B5EF4-FFF2-40B4-BE49-F238E27FC236}">
                      <a16:creationId xmlns:a16="http://schemas.microsoft.com/office/drawing/2014/main" id="{3DC35621-DCA9-41CD-B721-20FA51536895}"/>
                    </a:ext>
                  </a:extLst>
                </p:cNvPr>
                <p:cNvSpPr/>
                <p:nvPr/>
              </p:nvSpPr>
              <p:spPr>
                <a:xfrm>
                  <a:off x="3556873" y="17983434"/>
                  <a:ext cx="12641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GermplasmBank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283" name="Connector: Elbow 282">
                <a:extLst>
                  <a:ext uri="{FF2B5EF4-FFF2-40B4-BE49-F238E27FC236}">
                    <a16:creationId xmlns:a16="http://schemas.microsoft.com/office/drawing/2014/main" id="{075AF0C8-72F4-44BA-8AD9-8FDB487464D3}"/>
                  </a:ext>
                </a:extLst>
              </p:cNvPr>
              <p:cNvCxnSpPr>
                <a:cxnSpLocks/>
                <a:stCxn id="297" idx="1"/>
                <a:endCxn id="294" idx="3"/>
              </p:cNvCxnSpPr>
              <p:nvPr/>
            </p:nvCxnSpPr>
            <p:spPr>
              <a:xfrm rot="10800000" flipV="1">
                <a:off x="3188021" y="18074694"/>
                <a:ext cx="368853" cy="2047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or: Elbow 283">
                <a:extLst>
                  <a:ext uri="{FF2B5EF4-FFF2-40B4-BE49-F238E27FC236}">
                    <a16:creationId xmlns:a16="http://schemas.microsoft.com/office/drawing/2014/main" id="{F42A92E7-9568-49C0-84BB-ED274C880D61}"/>
                  </a:ext>
                </a:extLst>
              </p:cNvPr>
              <p:cNvCxnSpPr>
                <a:stCxn id="301" idx="1"/>
                <a:endCxn id="294" idx="3"/>
              </p:cNvCxnSpPr>
              <p:nvPr/>
            </p:nvCxnSpPr>
            <p:spPr>
              <a:xfrm rot="10800000">
                <a:off x="3188021" y="18279474"/>
                <a:ext cx="368853" cy="19022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or: Elbow 284">
                <a:extLst>
                  <a:ext uri="{FF2B5EF4-FFF2-40B4-BE49-F238E27FC236}">
                    <a16:creationId xmlns:a16="http://schemas.microsoft.com/office/drawing/2014/main" id="{25F4D5B9-084F-426B-B2E8-099FBECA6258}"/>
                  </a:ext>
                </a:extLst>
              </p:cNvPr>
              <p:cNvCxnSpPr>
                <a:stCxn id="296" idx="1"/>
                <a:endCxn id="293" idx="3"/>
              </p:cNvCxnSpPr>
              <p:nvPr/>
            </p:nvCxnSpPr>
            <p:spPr>
              <a:xfrm rot="10800000" flipV="1">
                <a:off x="3188021" y="19140909"/>
                <a:ext cx="368853" cy="20522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or: Elbow 285">
                <a:extLst>
                  <a:ext uri="{FF2B5EF4-FFF2-40B4-BE49-F238E27FC236}">
                    <a16:creationId xmlns:a16="http://schemas.microsoft.com/office/drawing/2014/main" id="{A85D1289-A44B-4A13-AB50-C6ECFC4E6A57}"/>
                  </a:ext>
                </a:extLst>
              </p:cNvPr>
              <p:cNvCxnSpPr>
                <a:stCxn id="295" idx="1"/>
                <a:endCxn id="293" idx="3"/>
              </p:cNvCxnSpPr>
              <p:nvPr/>
            </p:nvCxnSpPr>
            <p:spPr>
              <a:xfrm rot="10800000">
                <a:off x="3188021" y="19346137"/>
                <a:ext cx="368853" cy="21297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or: Elbow 286">
                <a:extLst>
                  <a:ext uri="{FF2B5EF4-FFF2-40B4-BE49-F238E27FC236}">
                    <a16:creationId xmlns:a16="http://schemas.microsoft.com/office/drawing/2014/main" id="{9C5ABCBC-1F61-4FAF-8F52-5B3749EEE228}"/>
                  </a:ext>
                </a:extLst>
              </p:cNvPr>
              <p:cNvCxnSpPr>
                <a:stCxn id="292" idx="0"/>
                <a:endCxn id="293" idx="1"/>
              </p:cNvCxnSpPr>
              <p:nvPr/>
            </p:nvCxnSpPr>
            <p:spPr>
              <a:xfrm rot="5400000" flipH="1" flipV="1">
                <a:off x="1454359" y="19657191"/>
                <a:ext cx="947195" cy="32508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nector: Elbow 287">
                <a:extLst>
                  <a:ext uri="{FF2B5EF4-FFF2-40B4-BE49-F238E27FC236}">
                    <a16:creationId xmlns:a16="http://schemas.microsoft.com/office/drawing/2014/main" id="{C1B78174-90E3-4731-99E5-E94313ECC63E}"/>
                  </a:ext>
                </a:extLst>
              </p:cNvPr>
              <p:cNvCxnSpPr>
                <a:stCxn id="292" idx="0"/>
                <a:endCxn id="294" idx="1"/>
              </p:cNvCxnSpPr>
              <p:nvPr/>
            </p:nvCxnSpPr>
            <p:spPr>
              <a:xfrm rot="5400000" flipH="1" flipV="1">
                <a:off x="921027" y="19123859"/>
                <a:ext cx="2013858" cy="32508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CustomShape 39">
                <a:extLst>
                  <a:ext uri="{FF2B5EF4-FFF2-40B4-BE49-F238E27FC236}">
                    <a16:creationId xmlns:a16="http://schemas.microsoft.com/office/drawing/2014/main" id="{B7355CAE-7B3A-492C-B7EC-AFF03F41FBD4}"/>
                  </a:ext>
                </a:extLst>
              </p:cNvPr>
              <p:cNvSpPr/>
              <p:nvPr/>
            </p:nvSpPr>
            <p:spPr>
              <a:xfrm>
                <a:off x="5466469" y="17984717"/>
                <a:ext cx="6436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etc</a:t>
                </a: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…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90" name="CustomShape 39">
                <a:extLst>
                  <a:ext uri="{FF2B5EF4-FFF2-40B4-BE49-F238E27FC236}">
                    <a16:creationId xmlns:a16="http://schemas.microsoft.com/office/drawing/2014/main" id="{49E9C1C8-E634-47D0-8C81-B20913623F2E}"/>
                  </a:ext>
                </a:extLst>
              </p:cNvPr>
              <p:cNvSpPr/>
              <p:nvPr/>
            </p:nvSpPr>
            <p:spPr>
              <a:xfrm>
                <a:off x="2736017" y="20292545"/>
                <a:ext cx="6436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etc</a:t>
                </a: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…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EC9D7D84-229C-4885-9FBD-E713E12D71E0}"/>
                </a:ext>
              </a:extLst>
            </p:cNvPr>
            <p:cNvCxnSpPr>
              <a:stCxn id="290" idx="1"/>
              <a:endCxn id="292" idx="3"/>
            </p:cNvCxnSpPr>
            <p:nvPr/>
          </p:nvCxnSpPr>
          <p:spPr>
            <a:xfrm flipH="1">
              <a:off x="9670067" y="20715137"/>
              <a:ext cx="415496" cy="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CustomShape 39">
              <a:extLst>
                <a:ext uri="{FF2B5EF4-FFF2-40B4-BE49-F238E27FC236}">
                  <a16:creationId xmlns:a16="http://schemas.microsoft.com/office/drawing/2014/main" id="{AED0C822-C41F-43F3-AC86-2BCFF7B93EAE}"/>
                </a:ext>
              </a:extLst>
            </p:cNvPr>
            <p:cNvSpPr/>
            <p:nvPr/>
          </p:nvSpPr>
          <p:spPr>
            <a:xfrm>
              <a:off x="12820210" y="19798235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505" name="CustomShape 39">
              <a:extLst>
                <a:ext uri="{FF2B5EF4-FFF2-40B4-BE49-F238E27FC236}">
                  <a16:creationId xmlns:a16="http://schemas.microsoft.com/office/drawing/2014/main" id="{3505C0AA-C333-4819-8710-02D9737580F5}"/>
                </a:ext>
              </a:extLst>
            </p:cNvPr>
            <p:cNvSpPr/>
            <p:nvPr/>
          </p:nvSpPr>
          <p:spPr>
            <a:xfrm>
              <a:off x="12816015" y="18711014"/>
              <a:ext cx="2437488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RecurrentSelectionBreedingProgram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F854AA90-B06B-471E-99F7-2CF87ED1AE2C}"/>
                </a:ext>
              </a:extLst>
            </p:cNvPr>
            <p:cNvCxnSpPr>
              <a:stCxn id="289" idx="1"/>
              <a:endCxn id="297" idx="3"/>
            </p:cNvCxnSpPr>
            <p:nvPr/>
          </p:nvCxnSpPr>
          <p:spPr>
            <a:xfrm flipH="1" flipV="1">
              <a:off x="12170559" y="18406026"/>
              <a:ext cx="645456" cy="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9E802A9C-9069-428D-A50F-A6B2E265C030}"/>
                </a:ext>
              </a:extLst>
            </p:cNvPr>
            <p:cNvCxnSpPr>
              <a:cxnSpLocks/>
              <a:stCxn id="505" idx="1"/>
              <a:endCxn id="301" idx="3"/>
            </p:cNvCxnSpPr>
            <p:nvPr/>
          </p:nvCxnSpPr>
          <p:spPr>
            <a:xfrm flipH="1" flipV="1">
              <a:off x="12170559" y="18801034"/>
              <a:ext cx="645456" cy="1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AD0F415C-A075-493D-96D1-862455FB900C}"/>
                </a:ext>
              </a:extLst>
            </p:cNvPr>
            <p:cNvCxnSpPr>
              <a:stCxn id="302" idx="1"/>
              <a:endCxn id="296" idx="3"/>
            </p:cNvCxnSpPr>
            <p:nvPr/>
          </p:nvCxnSpPr>
          <p:spPr>
            <a:xfrm flipH="1" flipV="1">
              <a:off x="12417230" y="19472242"/>
              <a:ext cx="402980" cy="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8EF9CFCD-E535-4485-8A39-C840B477AED5}"/>
                </a:ext>
              </a:extLst>
            </p:cNvPr>
            <p:cNvCxnSpPr>
              <a:stCxn id="504" idx="1"/>
              <a:endCxn id="295" idx="3"/>
            </p:cNvCxnSpPr>
            <p:nvPr/>
          </p:nvCxnSpPr>
          <p:spPr>
            <a:xfrm flipH="1">
              <a:off x="12417230" y="19889495"/>
              <a:ext cx="402980" cy="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DE3DAE0C-53D1-4B90-AB4F-074907376AF1}"/>
              </a:ext>
            </a:extLst>
          </p:cNvPr>
          <p:cNvGrpSpPr/>
          <p:nvPr/>
        </p:nvGrpSpPr>
        <p:grpSpPr>
          <a:xfrm>
            <a:off x="1560576" y="19423206"/>
            <a:ext cx="6383499" cy="1461240"/>
            <a:chOff x="7281701" y="16804755"/>
            <a:chExt cx="6383499" cy="1461240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FC916280-02BC-46D1-BD5B-A75A4747BDA6}"/>
                </a:ext>
              </a:extLst>
            </p:cNvPr>
            <p:cNvGrpSpPr/>
            <p:nvPr/>
          </p:nvGrpSpPr>
          <p:grpSpPr>
            <a:xfrm>
              <a:off x="7281701" y="16804755"/>
              <a:ext cx="6383499" cy="1461240"/>
              <a:chOff x="1326371" y="18684720"/>
              <a:chExt cx="6383499" cy="1461240"/>
            </a:xfrm>
          </p:grpSpPr>
          <p:grpSp>
            <p:nvGrpSpPr>
              <p:cNvPr id="562" name="Group 18">
                <a:extLst>
                  <a:ext uri="{FF2B5EF4-FFF2-40B4-BE49-F238E27FC236}">
                    <a16:creationId xmlns:a16="http://schemas.microsoft.com/office/drawing/2014/main" id="{E9EA2F88-7352-475D-B5B8-CD52BC7DB6E0}"/>
                  </a:ext>
                </a:extLst>
              </p:cNvPr>
              <p:cNvGrpSpPr/>
              <p:nvPr/>
            </p:nvGrpSpPr>
            <p:grpSpPr>
              <a:xfrm>
                <a:off x="1326371" y="18684720"/>
                <a:ext cx="6383499" cy="1461240"/>
                <a:chOff x="1326371" y="18684720"/>
                <a:chExt cx="6383499" cy="1461240"/>
              </a:xfrm>
            </p:grpSpPr>
            <p:sp>
              <p:nvSpPr>
                <p:cNvPr id="569" name="CustomShape 19">
                  <a:extLst>
                    <a:ext uri="{FF2B5EF4-FFF2-40B4-BE49-F238E27FC236}">
                      <a16:creationId xmlns:a16="http://schemas.microsoft.com/office/drawing/2014/main" id="{81A6C7B7-4837-4201-B921-C282CFDC287C}"/>
                    </a:ext>
                  </a:extLst>
                </p:cNvPr>
                <p:cNvSpPr/>
                <p:nvPr/>
              </p:nvSpPr>
              <p:spPr>
                <a:xfrm>
                  <a:off x="1326371" y="18684720"/>
                  <a:ext cx="6383499" cy="1461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1" name="CustomShape 21">
                  <a:extLst>
                    <a:ext uri="{FF2B5EF4-FFF2-40B4-BE49-F238E27FC236}">
                      <a16:creationId xmlns:a16="http://schemas.microsoft.com/office/drawing/2014/main" id="{20064D81-09C7-4624-894A-BEF386C01744}"/>
                    </a:ext>
                  </a:extLst>
                </p:cNvPr>
                <p:cNvSpPr/>
                <p:nvPr/>
              </p:nvSpPr>
              <p:spPr>
                <a:xfrm>
                  <a:off x="3680935" y="187451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ConventionalGenomicSurvivorSelection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572" name="CustomShape 22">
                  <a:extLst>
                    <a:ext uri="{FF2B5EF4-FFF2-40B4-BE49-F238E27FC236}">
                      <a16:creationId xmlns:a16="http://schemas.microsoft.com/office/drawing/2014/main" id="{7422423B-1653-4E74-9DBE-A650FBF2C282}"/>
                    </a:ext>
                  </a:extLst>
                </p:cNvPr>
                <p:cNvSpPr/>
                <p:nvPr/>
              </p:nvSpPr>
              <p:spPr>
                <a:xfrm>
                  <a:off x="3680935" y="193178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MultiObjectiveGenomicSurvivorMating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573" name="CustomShape 23">
                  <a:extLst>
                    <a:ext uri="{FF2B5EF4-FFF2-40B4-BE49-F238E27FC236}">
                      <a16:creationId xmlns:a16="http://schemas.microsoft.com/office/drawing/2014/main" id="{69372FFA-EB35-4EEC-AFA0-2B8ECE87AC64}"/>
                    </a:ext>
                  </a:extLst>
                </p:cNvPr>
                <p:cNvSpPr/>
                <p:nvPr/>
              </p:nvSpPr>
              <p:spPr>
                <a:xfrm>
                  <a:off x="3680935" y="1903167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WeightedGenomicSurvivorSelection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574" name="CustomShape 24">
                  <a:extLst>
                    <a:ext uri="{FF2B5EF4-FFF2-40B4-BE49-F238E27FC236}">
                      <a16:creationId xmlns:a16="http://schemas.microsoft.com/office/drawing/2014/main" id="{B8DFB726-7FA3-4A93-9EB2-D2A840B58BAA}"/>
                    </a:ext>
                  </a:extLst>
                </p:cNvPr>
                <p:cNvSpPr/>
                <p:nvPr/>
              </p:nvSpPr>
              <p:spPr>
                <a:xfrm>
                  <a:off x="3680935" y="196037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MultiObjectiveGenomicSurvivorSelection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575" name="CustomShape 25">
                  <a:extLst>
                    <a:ext uri="{FF2B5EF4-FFF2-40B4-BE49-F238E27FC236}">
                      <a16:creationId xmlns:a16="http://schemas.microsoft.com/office/drawing/2014/main" id="{96A25FF3-39A0-4E4C-939B-3D8E3E76213D}"/>
                    </a:ext>
                  </a:extLst>
                </p:cNvPr>
                <p:cNvSpPr/>
                <p:nvPr/>
              </p:nvSpPr>
              <p:spPr>
                <a:xfrm>
                  <a:off x="3680935" y="19895313"/>
                  <a:ext cx="294696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etc</a:t>
                  </a:r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…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63" name="CustomShape 153">
                <a:extLst>
                  <a:ext uri="{FF2B5EF4-FFF2-40B4-BE49-F238E27FC236}">
                    <a16:creationId xmlns:a16="http://schemas.microsoft.com/office/drawing/2014/main" id="{69342E87-B186-41F9-AD33-FF689A684DE4}"/>
                  </a:ext>
                </a:extLst>
              </p:cNvPr>
              <p:cNvSpPr/>
              <p:nvPr/>
            </p:nvSpPr>
            <p:spPr>
              <a:xfrm>
                <a:off x="1865833" y="18847720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breed.ssel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64" name="CustomShape 21">
                <a:extLst>
                  <a:ext uri="{FF2B5EF4-FFF2-40B4-BE49-F238E27FC236}">
                    <a16:creationId xmlns:a16="http://schemas.microsoft.com/office/drawing/2014/main" id="{6B557207-FF2F-4934-AC35-A921B872EF00}"/>
                  </a:ext>
                </a:extLst>
              </p:cNvPr>
              <p:cNvSpPr/>
              <p:nvPr/>
            </p:nvSpPr>
            <p:spPr>
              <a:xfrm>
                <a:off x="6989336" y="18740350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CGS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65" name="CustomShape 21">
                <a:extLst>
                  <a:ext uri="{FF2B5EF4-FFF2-40B4-BE49-F238E27FC236}">
                    <a16:creationId xmlns:a16="http://schemas.microsoft.com/office/drawing/2014/main" id="{6458BADC-826E-4C45-910C-2979B2EB75E2}"/>
                  </a:ext>
                </a:extLst>
              </p:cNvPr>
              <p:cNvSpPr/>
              <p:nvPr/>
            </p:nvSpPr>
            <p:spPr>
              <a:xfrm>
                <a:off x="6989336" y="1902735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WGS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66" name="CustomShape 21">
                <a:extLst>
                  <a:ext uri="{FF2B5EF4-FFF2-40B4-BE49-F238E27FC236}">
                    <a16:creationId xmlns:a16="http://schemas.microsoft.com/office/drawing/2014/main" id="{A13BA91C-F467-43F7-B97A-8B92884EA44A}"/>
                  </a:ext>
                </a:extLst>
              </p:cNvPr>
              <p:cNvSpPr/>
              <p:nvPr/>
            </p:nvSpPr>
            <p:spPr>
              <a:xfrm>
                <a:off x="6989336" y="19315893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MOGM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67" name="CustomShape 21">
                <a:extLst>
                  <a:ext uri="{FF2B5EF4-FFF2-40B4-BE49-F238E27FC236}">
                    <a16:creationId xmlns:a16="http://schemas.microsoft.com/office/drawing/2014/main" id="{4430049F-D594-4F14-AF63-5EB45F43149D}"/>
                  </a:ext>
                </a:extLst>
              </p:cNvPr>
              <p:cNvSpPr/>
              <p:nvPr/>
            </p:nvSpPr>
            <p:spPr>
              <a:xfrm>
                <a:off x="6989747" y="19602896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MOGS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68" name="CustomShape 21">
                <a:extLst>
                  <a:ext uri="{FF2B5EF4-FFF2-40B4-BE49-F238E27FC236}">
                    <a16:creationId xmlns:a16="http://schemas.microsoft.com/office/drawing/2014/main" id="{4A947FB0-4CE5-4139-844C-2096C18C8FDC}"/>
                  </a:ext>
                </a:extLst>
              </p:cNvPr>
              <p:cNvSpPr/>
              <p:nvPr/>
            </p:nvSpPr>
            <p:spPr>
              <a:xfrm>
                <a:off x="6989684" y="19893385"/>
                <a:ext cx="649800" cy="18252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546" name="CustomShape 20">
              <a:extLst>
                <a:ext uri="{FF2B5EF4-FFF2-40B4-BE49-F238E27FC236}">
                  <a16:creationId xmlns:a16="http://schemas.microsoft.com/office/drawing/2014/main" id="{28BBEB45-AA8F-4597-881E-CEF4A4E1D535}"/>
                </a:ext>
              </a:extLst>
            </p:cNvPr>
            <p:cNvSpPr/>
            <p:nvPr/>
          </p:nvSpPr>
          <p:spPr>
            <a:xfrm>
              <a:off x="7380905" y="17438996"/>
              <a:ext cx="1818878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SurvivorSelectionOperator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552" name="Connector: Elbow 551">
              <a:extLst>
                <a:ext uri="{FF2B5EF4-FFF2-40B4-BE49-F238E27FC236}">
                  <a16:creationId xmlns:a16="http://schemas.microsoft.com/office/drawing/2014/main" id="{E3E0A342-13EF-45D1-BFF1-CD694DA331ED}"/>
                </a:ext>
              </a:extLst>
            </p:cNvPr>
            <p:cNvCxnSpPr>
              <a:stCxn id="571" idx="1"/>
              <a:endCxn id="546" idx="3"/>
            </p:cNvCxnSpPr>
            <p:nvPr/>
          </p:nvCxnSpPr>
          <p:spPr>
            <a:xfrm rot="10800000" flipV="1">
              <a:off x="9199783" y="16956408"/>
              <a:ext cx="436482" cy="5738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Connector: Elbow 552">
              <a:extLst>
                <a:ext uri="{FF2B5EF4-FFF2-40B4-BE49-F238E27FC236}">
                  <a16:creationId xmlns:a16="http://schemas.microsoft.com/office/drawing/2014/main" id="{618D6F89-1CDA-473D-8793-AC5EAD32242B}"/>
                </a:ext>
              </a:extLst>
            </p:cNvPr>
            <p:cNvCxnSpPr>
              <a:stCxn id="573" idx="1"/>
              <a:endCxn id="546" idx="3"/>
            </p:cNvCxnSpPr>
            <p:nvPr/>
          </p:nvCxnSpPr>
          <p:spPr>
            <a:xfrm rot="10800000" flipV="1">
              <a:off x="9199783" y="17242968"/>
              <a:ext cx="436482" cy="2872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or: Elbow 553">
              <a:extLst>
                <a:ext uri="{FF2B5EF4-FFF2-40B4-BE49-F238E27FC236}">
                  <a16:creationId xmlns:a16="http://schemas.microsoft.com/office/drawing/2014/main" id="{E9A48F54-DD4E-43CB-B1A4-AF0228A8C6A8}"/>
                </a:ext>
              </a:extLst>
            </p:cNvPr>
            <p:cNvCxnSpPr>
              <a:stCxn id="572" idx="1"/>
              <a:endCxn id="546" idx="3"/>
            </p:cNvCxnSpPr>
            <p:nvPr/>
          </p:nvCxnSpPr>
          <p:spPr>
            <a:xfrm rot="10800000" flipV="1">
              <a:off x="9199783" y="17529168"/>
              <a:ext cx="436482" cy="10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or: Elbow 554">
              <a:extLst>
                <a:ext uri="{FF2B5EF4-FFF2-40B4-BE49-F238E27FC236}">
                  <a16:creationId xmlns:a16="http://schemas.microsoft.com/office/drawing/2014/main" id="{2FB7277D-BDBA-41E1-8895-34B13D7719FB}"/>
                </a:ext>
              </a:extLst>
            </p:cNvPr>
            <p:cNvCxnSpPr>
              <a:stCxn id="574" idx="1"/>
              <a:endCxn id="546" idx="3"/>
            </p:cNvCxnSpPr>
            <p:nvPr/>
          </p:nvCxnSpPr>
          <p:spPr>
            <a:xfrm rot="10800000">
              <a:off x="9199783" y="17530256"/>
              <a:ext cx="436482" cy="2847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or: Elbow 555">
              <a:extLst>
                <a:ext uri="{FF2B5EF4-FFF2-40B4-BE49-F238E27FC236}">
                  <a16:creationId xmlns:a16="http://schemas.microsoft.com/office/drawing/2014/main" id="{1CCFEF7A-74CB-4660-B270-DA88526802C8}"/>
                </a:ext>
              </a:extLst>
            </p:cNvPr>
            <p:cNvCxnSpPr>
              <a:stCxn id="575" idx="1"/>
              <a:endCxn id="546" idx="3"/>
            </p:cNvCxnSpPr>
            <p:nvPr/>
          </p:nvCxnSpPr>
          <p:spPr>
            <a:xfrm rot="10800000">
              <a:off x="9199783" y="17530256"/>
              <a:ext cx="436482" cy="5763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or: Elbow 556">
              <a:extLst>
                <a:ext uri="{FF2B5EF4-FFF2-40B4-BE49-F238E27FC236}">
                  <a16:creationId xmlns:a16="http://schemas.microsoft.com/office/drawing/2014/main" id="{2CEB2EEE-D545-4D7A-A019-419A79B67ED4}"/>
                </a:ext>
              </a:extLst>
            </p:cNvPr>
            <p:cNvCxnSpPr>
              <a:stCxn id="564" idx="1"/>
              <a:endCxn id="571" idx="3"/>
            </p:cNvCxnSpPr>
            <p:nvPr/>
          </p:nvCxnSpPr>
          <p:spPr>
            <a:xfrm rot="10800000" flipV="1">
              <a:off x="12583226" y="16951644"/>
              <a:ext cx="361441" cy="47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or: Elbow 557">
              <a:extLst>
                <a:ext uri="{FF2B5EF4-FFF2-40B4-BE49-F238E27FC236}">
                  <a16:creationId xmlns:a16="http://schemas.microsoft.com/office/drawing/2014/main" id="{F79A2E83-1BCE-47AF-8DB6-44B1CFE9CC64}"/>
                </a:ext>
              </a:extLst>
            </p:cNvPr>
            <p:cNvCxnSpPr>
              <a:stCxn id="565" idx="1"/>
              <a:endCxn id="573" idx="3"/>
            </p:cNvCxnSpPr>
            <p:nvPr/>
          </p:nvCxnSpPr>
          <p:spPr>
            <a:xfrm rot="10800000" flipV="1">
              <a:off x="12583226" y="17238648"/>
              <a:ext cx="361441" cy="43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or: Elbow 558">
              <a:extLst>
                <a:ext uri="{FF2B5EF4-FFF2-40B4-BE49-F238E27FC236}">
                  <a16:creationId xmlns:a16="http://schemas.microsoft.com/office/drawing/2014/main" id="{3DEBC63F-F0D0-4281-B99F-4ABC5F2BFC87}"/>
                </a:ext>
              </a:extLst>
            </p:cNvPr>
            <p:cNvCxnSpPr>
              <a:stCxn id="566" idx="1"/>
              <a:endCxn id="572" idx="3"/>
            </p:cNvCxnSpPr>
            <p:nvPr/>
          </p:nvCxnSpPr>
          <p:spPr>
            <a:xfrm rot="10800000" flipV="1">
              <a:off x="12583226" y="17527188"/>
              <a:ext cx="361441" cy="1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or: Elbow 559">
              <a:extLst>
                <a:ext uri="{FF2B5EF4-FFF2-40B4-BE49-F238E27FC236}">
                  <a16:creationId xmlns:a16="http://schemas.microsoft.com/office/drawing/2014/main" id="{37AEBBCF-408E-4C6A-9C25-500E13CAB9DF}"/>
                </a:ext>
              </a:extLst>
            </p:cNvPr>
            <p:cNvCxnSpPr>
              <a:stCxn id="567" idx="1"/>
              <a:endCxn id="574" idx="3"/>
            </p:cNvCxnSpPr>
            <p:nvPr/>
          </p:nvCxnSpPr>
          <p:spPr>
            <a:xfrm rot="10800000" flipV="1">
              <a:off x="12583225" y="17814190"/>
              <a:ext cx="361852" cy="8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or: Elbow 560">
              <a:extLst>
                <a:ext uri="{FF2B5EF4-FFF2-40B4-BE49-F238E27FC236}">
                  <a16:creationId xmlns:a16="http://schemas.microsoft.com/office/drawing/2014/main" id="{EECD1FD5-7F19-4290-B29A-3604BAD44846}"/>
                </a:ext>
              </a:extLst>
            </p:cNvPr>
            <p:cNvCxnSpPr>
              <a:stCxn id="568" idx="1"/>
              <a:endCxn id="575" idx="3"/>
            </p:cNvCxnSpPr>
            <p:nvPr/>
          </p:nvCxnSpPr>
          <p:spPr>
            <a:xfrm rot="10800000" flipV="1">
              <a:off x="12583226" y="18104680"/>
              <a:ext cx="361789" cy="19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6" name="Connector: Elbow 575">
            <a:extLst>
              <a:ext uri="{FF2B5EF4-FFF2-40B4-BE49-F238E27FC236}">
                <a16:creationId xmlns:a16="http://schemas.microsoft.com/office/drawing/2014/main" id="{72FA9CEB-C7B4-47CB-8F36-7C6A376510CC}"/>
              </a:ext>
            </a:extLst>
          </p:cNvPr>
          <p:cNvCxnSpPr>
            <a:cxnSpLocks/>
            <a:stCxn id="300" idx="0"/>
            <a:endCxn id="569" idx="3"/>
          </p:cNvCxnSpPr>
          <p:nvPr/>
        </p:nvCxnSpPr>
        <p:spPr>
          <a:xfrm rot="16200000" flipV="1">
            <a:off x="8844816" y="19253085"/>
            <a:ext cx="2150614" cy="395209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CustomShape 38">
            <a:extLst>
              <a:ext uri="{FF2B5EF4-FFF2-40B4-BE49-F238E27FC236}">
                <a16:creationId xmlns:a16="http://schemas.microsoft.com/office/drawing/2014/main" id="{8FA70910-4996-41B7-9959-EAC452B37601}"/>
              </a:ext>
            </a:extLst>
          </p:cNvPr>
          <p:cNvSpPr/>
          <p:nvPr/>
        </p:nvSpPr>
        <p:spPr>
          <a:xfrm>
            <a:off x="5476955" y="16340302"/>
            <a:ext cx="2320670" cy="182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FFFFFF"/>
                </a:solidFill>
                <a:latin typeface="Calibri"/>
              </a:rPr>
              <a:t>GenerationalInitializationOperator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98" name="CustomShape 38">
            <a:extLst>
              <a:ext uri="{FF2B5EF4-FFF2-40B4-BE49-F238E27FC236}">
                <a16:creationId xmlns:a16="http://schemas.microsoft.com/office/drawing/2014/main" id="{38CFE27A-543E-41B0-989F-B1F30E2E5C9E}"/>
              </a:ext>
            </a:extLst>
          </p:cNvPr>
          <p:cNvSpPr/>
          <p:nvPr/>
        </p:nvSpPr>
        <p:spPr>
          <a:xfrm>
            <a:off x="5476955" y="16633885"/>
            <a:ext cx="2320670" cy="182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FFFFFF"/>
                </a:solidFill>
                <a:latin typeface="Calibri"/>
              </a:rPr>
              <a:t>SimpleInitializationOperator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99" name="CustomShape 38">
            <a:extLst>
              <a:ext uri="{FF2B5EF4-FFF2-40B4-BE49-F238E27FC236}">
                <a16:creationId xmlns:a16="http://schemas.microsoft.com/office/drawing/2014/main" id="{4D85BD7F-9B47-4BEA-B4F2-9492AC6384DE}"/>
              </a:ext>
            </a:extLst>
          </p:cNvPr>
          <p:cNvSpPr/>
          <p:nvPr/>
        </p:nvSpPr>
        <p:spPr>
          <a:xfrm>
            <a:off x="5476955" y="16923558"/>
            <a:ext cx="2320670" cy="182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FFFFFF"/>
                </a:solidFill>
                <a:latin typeface="Calibri"/>
              </a:rPr>
              <a:t>RandomInitializationOperator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03" name="Connector: Elbow 602">
            <a:extLst>
              <a:ext uri="{FF2B5EF4-FFF2-40B4-BE49-F238E27FC236}">
                <a16:creationId xmlns:a16="http://schemas.microsoft.com/office/drawing/2014/main" id="{BE8797E3-1E7D-4617-9C37-E011D7E7C018}"/>
              </a:ext>
            </a:extLst>
          </p:cNvPr>
          <p:cNvCxnSpPr>
            <a:cxnSpLocks/>
            <a:stCxn id="596" idx="1"/>
            <a:endCxn id="351" idx="3"/>
          </p:cNvCxnSpPr>
          <p:nvPr/>
        </p:nvCxnSpPr>
        <p:spPr>
          <a:xfrm rot="10800000" flipV="1">
            <a:off x="4987057" y="16431561"/>
            <a:ext cx="489899" cy="29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8993C538-ECF0-4B00-B1B2-F88C599497D6}"/>
              </a:ext>
            </a:extLst>
          </p:cNvPr>
          <p:cNvCxnSpPr>
            <a:stCxn id="598" idx="1"/>
            <a:endCxn id="351" idx="3"/>
          </p:cNvCxnSpPr>
          <p:nvPr/>
        </p:nvCxnSpPr>
        <p:spPr>
          <a:xfrm rot="10800000">
            <a:off x="4987057" y="16724123"/>
            <a:ext cx="489899" cy="1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901D091F-A312-408F-9D1C-5116DEF5B8F1}"/>
              </a:ext>
            </a:extLst>
          </p:cNvPr>
          <p:cNvCxnSpPr>
            <a:stCxn id="599" idx="1"/>
            <a:endCxn id="351" idx="3"/>
          </p:cNvCxnSpPr>
          <p:nvPr/>
        </p:nvCxnSpPr>
        <p:spPr>
          <a:xfrm rot="10800000">
            <a:off x="4987057" y="16724124"/>
            <a:ext cx="489899" cy="290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992C3BE-007B-4D26-91CC-52FDF26D74AF}"/>
              </a:ext>
            </a:extLst>
          </p:cNvPr>
          <p:cNvGrpSpPr/>
          <p:nvPr/>
        </p:nvGrpSpPr>
        <p:grpSpPr>
          <a:xfrm>
            <a:off x="14120746" y="16248047"/>
            <a:ext cx="2690722" cy="674421"/>
            <a:chOff x="14120746" y="16390287"/>
            <a:chExt cx="2690722" cy="674421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6E6AC508-E064-4A77-B5AF-B0298F62B17F}"/>
                </a:ext>
              </a:extLst>
            </p:cNvPr>
            <p:cNvGrpSpPr/>
            <p:nvPr/>
          </p:nvGrpSpPr>
          <p:grpSpPr>
            <a:xfrm>
              <a:off x="14120746" y="16390287"/>
              <a:ext cx="2690722" cy="674421"/>
              <a:chOff x="2463754" y="21405819"/>
              <a:chExt cx="2690722" cy="674421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CB006475-B17B-4652-9E57-CD9358D55126}"/>
                  </a:ext>
                </a:extLst>
              </p:cNvPr>
              <p:cNvGrpSpPr/>
              <p:nvPr/>
            </p:nvGrpSpPr>
            <p:grpSpPr>
              <a:xfrm>
                <a:off x="2463754" y="21405819"/>
                <a:ext cx="2690722" cy="674421"/>
                <a:chOff x="3961133" y="21415271"/>
                <a:chExt cx="2690722" cy="674421"/>
              </a:xfrm>
            </p:grpSpPr>
            <p:sp>
              <p:nvSpPr>
                <p:cNvPr id="313" name="CustomShape 37">
                  <a:extLst>
                    <a:ext uri="{FF2B5EF4-FFF2-40B4-BE49-F238E27FC236}">
                      <a16:creationId xmlns:a16="http://schemas.microsoft.com/office/drawing/2014/main" id="{0D88D6B9-3452-4C38-A613-5A3BDFA42670}"/>
                    </a:ext>
                  </a:extLst>
                </p:cNvPr>
                <p:cNvSpPr/>
                <p:nvPr/>
              </p:nvSpPr>
              <p:spPr>
                <a:xfrm>
                  <a:off x="3961133" y="21415271"/>
                  <a:ext cx="2690722" cy="674421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4" name="CustomShape 137">
                  <a:extLst>
                    <a:ext uri="{FF2B5EF4-FFF2-40B4-BE49-F238E27FC236}">
                      <a16:creationId xmlns:a16="http://schemas.microsoft.com/office/drawing/2014/main" id="{AE325C68-6BF0-44EA-AE3A-F18AAA1B94F6}"/>
                    </a:ext>
                  </a:extLst>
                </p:cNvPr>
                <p:cNvSpPr/>
                <p:nvPr/>
              </p:nvSpPr>
              <p:spPr>
                <a:xfrm>
                  <a:off x="4076519" y="21463368"/>
                  <a:ext cx="1017371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>
                      <a:solidFill>
                        <a:srgbClr val="000000"/>
                      </a:solidFill>
                      <a:latin typeface="Courier New"/>
                    </a:rPr>
                    <a:t>breed.log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12" name="CustomShape 38">
                <a:extLst>
                  <a:ext uri="{FF2B5EF4-FFF2-40B4-BE49-F238E27FC236}">
                    <a16:creationId xmlns:a16="http://schemas.microsoft.com/office/drawing/2014/main" id="{EAEBE125-6481-457A-903F-F115DFA86387}"/>
                  </a:ext>
                </a:extLst>
              </p:cNvPr>
              <p:cNvSpPr/>
              <p:nvPr/>
            </p:nvSpPr>
            <p:spPr>
              <a:xfrm>
                <a:off x="2725222" y="21794045"/>
                <a:ext cx="738703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Logbook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611" name="CustomShape 38">
              <a:extLst>
                <a:ext uri="{FF2B5EF4-FFF2-40B4-BE49-F238E27FC236}">
                  <a16:creationId xmlns:a16="http://schemas.microsoft.com/office/drawing/2014/main" id="{836E2C8F-21EF-4745-B3E3-900198151D1C}"/>
                </a:ext>
              </a:extLst>
            </p:cNvPr>
            <p:cNvSpPr/>
            <p:nvPr/>
          </p:nvSpPr>
          <p:spPr>
            <a:xfrm>
              <a:off x="15564349" y="16502629"/>
              <a:ext cx="1102070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BlankLogbook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612" name="CustomShape 38">
              <a:extLst>
                <a:ext uri="{FF2B5EF4-FFF2-40B4-BE49-F238E27FC236}">
                  <a16:creationId xmlns:a16="http://schemas.microsoft.com/office/drawing/2014/main" id="{CA9A3CAB-CF85-49EB-8FB8-7F7B23899D9C}"/>
                </a:ext>
              </a:extLst>
            </p:cNvPr>
            <p:cNvSpPr/>
            <p:nvPr/>
          </p:nvSpPr>
          <p:spPr>
            <a:xfrm>
              <a:off x="15564349" y="16776769"/>
              <a:ext cx="1102070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BasicLogbook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615" name="Connector: Elbow 614">
              <a:extLst>
                <a:ext uri="{FF2B5EF4-FFF2-40B4-BE49-F238E27FC236}">
                  <a16:creationId xmlns:a16="http://schemas.microsoft.com/office/drawing/2014/main" id="{2B77D274-A371-48B6-AB28-479984EF444B}"/>
                </a:ext>
              </a:extLst>
            </p:cNvPr>
            <p:cNvCxnSpPr>
              <a:stCxn id="611" idx="1"/>
              <a:endCxn id="312" idx="3"/>
            </p:cNvCxnSpPr>
            <p:nvPr/>
          </p:nvCxnSpPr>
          <p:spPr>
            <a:xfrm rot="10800000" flipV="1">
              <a:off x="15120917" y="16593889"/>
              <a:ext cx="443432" cy="2758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or: Elbow 616">
              <a:extLst>
                <a:ext uri="{FF2B5EF4-FFF2-40B4-BE49-F238E27FC236}">
                  <a16:creationId xmlns:a16="http://schemas.microsoft.com/office/drawing/2014/main" id="{82FB5055-DBF8-4DCB-80E7-331C64A1EC81}"/>
                </a:ext>
              </a:extLst>
            </p:cNvPr>
            <p:cNvCxnSpPr>
              <a:stCxn id="612" idx="1"/>
              <a:endCxn id="312" idx="3"/>
            </p:cNvCxnSpPr>
            <p:nvPr/>
          </p:nvCxnSpPr>
          <p:spPr>
            <a:xfrm rot="10800000" flipV="1">
              <a:off x="15120917" y="16868029"/>
              <a:ext cx="443432" cy="17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70E047F9-0B6D-4878-BCB0-2CCA73D8AE40}"/>
              </a:ext>
            </a:extLst>
          </p:cNvPr>
          <p:cNvGrpSpPr/>
          <p:nvPr/>
        </p:nvGrpSpPr>
        <p:grpSpPr>
          <a:xfrm>
            <a:off x="14121552" y="17120540"/>
            <a:ext cx="3993728" cy="1080391"/>
            <a:chOff x="14121552" y="17120540"/>
            <a:chExt cx="3993728" cy="108039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E0A2A2D-7DEA-4D6E-BE5E-E98F9284EE88}"/>
                </a:ext>
              </a:extLst>
            </p:cNvPr>
            <p:cNvGrpSpPr/>
            <p:nvPr/>
          </p:nvGrpSpPr>
          <p:grpSpPr>
            <a:xfrm>
              <a:off x="14121552" y="17120540"/>
              <a:ext cx="3993728" cy="1080391"/>
              <a:chOff x="6410189" y="17356679"/>
              <a:chExt cx="3993728" cy="1080391"/>
            </a:xfrm>
          </p:grpSpPr>
          <p:grpSp>
            <p:nvGrpSpPr>
              <p:cNvPr id="111" name="Group 41">
                <a:extLst>
                  <a:ext uri="{FF2B5EF4-FFF2-40B4-BE49-F238E27FC236}">
                    <a16:creationId xmlns:a16="http://schemas.microsoft.com/office/drawing/2014/main" id="{980E8602-F280-425D-B6FE-88228D955C3A}"/>
                  </a:ext>
                </a:extLst>
              </p:cNvPr>
              <p:cNvGrpSpPr/>
              <p:nvPr/>
            </p:nvGrpSpPr>
            <p:grpSpPr>
              <a:xfrm>
                <a:off x="6410189" y="17356679"/>
                <a:ext cx="3993728" cy="1080391"/>
                <a:chOff x="4773600" y="18684719"/>
                <a:chExt cx="3993728" cy="1080391"/>
              </a:xfrm>
            </p:grpSpPr>
            <p:grpSp>
              <p:nvGrpSpPr>
                <p:cNvPr id="113" name="Group 42">
                  <a:extLst>
                    <a:ext uri="{FF2B5EF4-FFF2-40B4-BE49-F238E27FC236}">
                      <a16:creationId xmlns:a16="http://schemas.microsoft.com/office/drawing/2014/main" id="{64CEA7F5-72D8-4923-B5DA-925233E300B1}"/>
                    </a:ext>
                  </a:extLst>
                </p:cNvPr>
                <p:cNvGrpSpPr/>
                <p:nvPr/>
              </p:nvGrpSpPr>
              <p:grpSpPr>
                <a:xfrm>
                  <a:off x="4773600" y="18684719"/>
                  <a:ext cx="3993728" cy="1080391"/>
                  <a:chOff x="4773600" y="18684719"/>
                  <a:chExt cx="3993728" cy="1080391"/>
                </a:xfrm>
              </p:grpSpPr>
              <p:sp>
                <p:nvSpPr>
                  <p:cNvPr id="118" name="CustomShape 43">
                    <a:extLst>
                      <a:ext uri="{FF2B5EF4-FFF2-40B4-BE49-F238E27FC236}">
                        <a16:creationId xmlns:a16="http://schemas.microsoft.com/office/drawing/2014/main" id="{3E3399CF-389F-4A31-841B-1BCA2876EEA2}"/>
                      </a:ext>
                    </a:extLst>
                  </p:cNvPr>
                  <p:cNvSpPr/>
                  <p:nvPr/>
                </p:nvSpPr>
                <p:spPr>
                  <a:xfrm>
                    <a:off x="4773600" y="18684719"/>
                    <a:ext cx="3993728" cy="1080391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19" name="CustomShape 44">
                    <a:extLst>
                      <a:ext uri="{FF2B5EF4-FFF2-40B4-BE49-F238E27FC236}">
                        <a16:creationId xmlns:a16="http://schemas.microsoft.com/office/drawing/2014/main" id="{C16152AA-3DCE-42A7-821D-6D2B22F1FF34}"/>
                      </a:ext>
                    </a:extLst>
                  </p:cNvPr>
                  <p:cNvSpPr/>
                  <p:nvPr/>
                </p:nvSpPr>
                <p:spPr>
                  <a:xfrm>
                    <a:off x="4830120" y="19219680"/>
                    <a:ext cx="1623960" cy="1789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EvaluationOperator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120" name="CustomShape 45">
                    <a:extLst>
                      <a:ext uri="{FF2B5EF4-FFF2-40B4-BE49-F238E27FC236}">
                        <a16:creationId xmlns:a16="http://schemas.microsoft.com/office/drawing/2014/main" id="{A9095C65-4FD4-4602-BBE5-B0C9A87C4428}"/>
                      </a:ext>
                    </a:extLst>
                  </p:cNvPr>
                  <p:cNvSpPr/>
                  <p:nvPr/>
                </p:nvSpPr>
                <p:spPr>
                  <a:xfrm>
                    <a:off x="6872039" y="19215720"/>
                    <a:ext cx="1808929" cy="1789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TrueEvaluationOperator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121" name="CustomShape 46">
                    <a:extLst>
                      <a:ext uri="{FF2B5EF4-FFF2-40B4-BE49-F238E27FC236}">
                        <a16:creationId xmlns:a16="http://schemas.microsoft.com/office/drawing/2014/main" id="{3C32B3C0-E0F6-40F9-860A-65ED09C92592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6454440" y="19305000"/>
                    <a:ext cx="417600" cy="39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14" name="CustomShape 47">
                  <a:extLst>
                    <a:ext uri="{FF2B5EF4-FFF2-40B4-BE49-F238E27FC236}">
                      <a16:creationId xmlns:a16="http://schemas.microsoft.com/office/drawing/2014/main" id="{9A0E317D-A794-4D71-B050-8CA8DE7DCD2B}"/>
                    </a:ext>
                  </a:extLst>
                </p:cNvPr>
                <p:cNvSpPr/>
                <p:nvPr/>
              </p:nvSpPr>
              <p:spPr>
                <a:xfrm>
                  <a:off x="4830120" y="18738720"/>
                  <a:ext cx="1623960" cy="1789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PerformanceTrial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115" name="CustomShape 48">
                  <a:extLst>
                    <a:ext uri="{FF2B5EF4-FFF2-40B4-BE49-F238E27FC236}">
                      <a16:creationId xmlns:a16="http://schemas.microsoft.com/office/drawing/2014/main" id="{169D101E-E078-4F65-AD2B-CB764EFEBBAF}"/>
                    </a:ext>
                  </a:extLst>
                </p:cNvPr>
                <p:cNvSpPr/>
                <p:nvPr/>
              </p:nvSpPr>
              <p:spPr>
                <a:xfrm>
                  <a:off x="6872040" y="18734400"/>
                  <a:ext cx="643680" cy="1789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etc…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16" name="CustomShape 49">
                  <a:extLst>
                    <a:ext uri="{FF2B5EF4-FFF2-40B4-BE49-F238E27FC236}">
                      <a16:creationId xmlns:a16="http://schemas.microsoft.com/office/drawing/2014/main" id="{D652BE43-8914-4D15-86BF-5A030556FDA0}"/>
                    </a:ext>
                  </a:extLst>
                </p:cNvPr>
                <p:cNvSpPr/>
                <p:nvPr/>
              </p:nvSpPr>
              <p:spPr>
                <a:xfrm rot="10800000" flipV="1">
                  <a:off x="6454440" y="18823680"/>
                  <a:ext cx="417600" cy="39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CustomShape 50">
                  <a:extLst>
                    <a:ext uri="{FF2B5EF4-FFF2-40B4-BE49-F238E27FC236}">
                      <a16:creationId xmlns:a16="http://schemas.microsoft.com/office/drawing/2014/main" id="{4789F14B-9833-49DD-AA0A-A62F25B56C1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91440" y="19069200"/>
                  <a:ext cx="301680" cy="1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2" name="CustomShape 154">
                <a:extLst>
                  <a:ext uri="{FF2B5EF4-FFF2-40B4-BE49-F238E27FC236}">
                    <a16:creationId xmlns:a16="http://schemas.microsoft.com/office/drawing/2014/main" id="{EBD0D5DF-A477-4AAC-9C3C-A2B59CC3CAE8}"/>
                  </a:ext>
                </a:extLst>
              </p:cNvPr>
              <p:cNvSpPr/>
              <p:nvPr/>
            </p:nvSpPr>
            <p:spPr>
              <a:xfrm>
                <a:off x="7474500" y="17603640"/>
                <a:ext cx="10940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breed.eval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622" name="CustomShape 45">
              <a:extLst>
                <a:ext uri="{FF2B5EF4-FFF2-40B4-BE49-F238E27FC236}">
                  <a16:creationId xmlns:a16="http://schemas.microsoft.com/office/drawing/2014/main" id="{127CC097-95E6-4C37-9071-6CE1072416F0}"/>
                </a:ext>
              </a:extLst>
            </p:cNvPr>
            <p:cNvSpPr/>
            <p:nvPr/>
          </p:nvSpPr>
          <p:spPr>
            <a:xfrm>
              <a:off x="16219991" y="17939084"/>
              <a:ext cx="1808929" cy="1789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NoGxEEvaluationOperator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625" name="Connector: Elbow 624">
              <a:extLst>
                <a:ext uri="{FF2B5EF4-FFF2-40B4-BE49-F238E27FC236}">
                  <a16:creationId xmlns:a16="http://schemas.microsoft.com/office/drawing/2014/main" id="{7FFE7B9A-E9C3-4FA7-BBBF-2A91D9BB3998}"/>
                </a:ext>
              </a:extLst>
            </p:cNvPr>
            <p:cNvCxnSpPr>
              <a:endCxn id="119" idx="3"/>
            </p:cNvCxnSpPr>
            <p:nvPr/>
          </p:nvCxnSpPr>
          <p:spPr>
            <a:xfrm rot="10800000">
              <a:off x="15802032" y="17744961"/>
              <a:ext cx="417960" cy="2833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0A7FAAC1-2B6F-427F-A9E3-32CA3A03012B}"/>
              </a:ext>
            </a:extLst>
          </p:cNvPr>
          <p:cNvGrpSpPr/>
          <p:nvPr/>
        </p:nvGrpSpPr>
        <p:grpSpPr>
          <a:xfrm>
            <a:off x="14120745" y="18772016"/>
            <a:ext cx="6026610" cy="1660625"/>
            <a:chOff x="14120745" y="18772016"/>
            <a:chExt cx="6026610" cy="1660625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84F49B0D-3282-4AF1-8E3D-E8A533EF3BE6}"/>
                </a:ext>
              </a:extLst>
            </p:cNvPr>
            <p:cNvGrpSpPr/>
            <p:nvPr/>
          </p:nvGrpSpPr>
          <p:grpSpPr>
            <a:xfrm>
              <a:off x="14120745" y="18772016"/>
              <a:ext cx="6026610" cy="1660625"/>
              <a:chOff x="2236709" y="21405819"/>
              <a:chExt cx="6026610" cy="1660625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085BCD88-F40F-4B17-A622-1FA78122179C}"/>
                  </a:ext>
                </a:extLst>
              </p:cNvPr>
              <p:cNvGrpSpPr/>
              <p:nvPr/>
            </p:nvGrpSpPr>
            <p:grpSpPr>
              <a:xfrm>
                <a:off x="2236709" y="21405819"/>
                <a:ext cx="6026610" cy="1660625"/>
                <a:chOff x="3734088" y="21415271"/>
                <a:chExt cx="6026610" cy="1660625"/>
              </a:xfrm>
            </p:grpSpPr>
            <p:sp>
              <p:nvSpPr>
                <p:cNvPr id="357" name="CustomShape 37">
                  <a:extLst>
                    <a:ext uri="{FF2B5EF4-FFF2-40B4-BE49-F238E27FC236}">
                      <a16:creationId xmlns:a16="http://schemas.microsoft.com/office/drawing/2014/main" id="{A14A7855-605F-4521-88DE-A806D42FB157}"/>
                    </a:ext>
                  </a:extLst>
                </p:cNvPr>
                <p:cNvSpPr/>
                <p:nvPr/>
              </p:nvSpPr>
              <p:spPr>
                <a:xfrm>
                  <a:off x="3734088" y="21415271"/>
                  <a:ext cx="6026610" cy="1660625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8" name="CustomShape 137">
                  <a:extLst>
                    <a:ext uri="{FF2B5EF4-FFF2-40B4-BE49-F238E27FC236}">
                      <a16:creationId xmlns:a16="http://schemas.microsoft.com/office/drawing/2014/main" id="{0EC4E551-7EA0-4E0D-B78B-67CD8A978823}"/>
                    </a:ext>
                  </a:extLst>
                </p:cNvPr>
                <p:cNvSpPr/>
                <p:nvPr/>
              </p:nvSpPr>
              <p:spPr>
                <a:xfrm>
                  <a:off x="4378986" y="22053575"/>
                  <a:ext cx="1110217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breed.intg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56" name="CustomShape 38">
                <a:extLst>
                  <a:ext uri="{FF2B5EF4-FFF2-40B4-BE49-F238E27FC236}">
                    <a16:creationId xmlns:a16="http://schemas.microsoft.com/office/drawing/2014/main" id="{04422C2B-4070-4342-9CDB-265F5D29C46B}"/>
                  </a:ext>
                </a:extLst>
              </p:cNvPr>
              <p:cNvSpPr/>
              <p:nvPr/>
            </p:nvSpPr>
            <p:spPr>
              <a:xfrm>
                <a:off x="2357104" y="21794045"/>
                <a:ext cx="2361555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BreedingValueIntegrationOperator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632" name="CustomShape 38">
              <a:extLst>
                <a:ext uri="{FF2B5EF4-FFF2-40B4-BE49-F238E27FC236}">
                  <a16:creationId xmlns:a16="http://schemas.microsoft.com/office/drawing/2014/main" id="{743F4047-931E-46EB-8E48-983464B46FBB}"/>
                </a:ext>
              </a:extLst>
            </p:cNvPr>
            <p:cNvSpPr/>
            <p:nvPr/>
          </p:nvSpPr>
          <p:spPr>
            <a:xfrm>
              <a:off x="14241141" y="19775938"/>
              <a:ext cx="2361554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GenotypeIntegrationOperator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635" name="CustomShape 38">
              <a:extLst>
                <a:ext uri="{FF2B5EF4-FFF2-40B4-BE49-F238E27FC236}">
                  <a16:creationId xmlns:a16="http://schemas.microsoft.com/office/drawing/2014/main" id="{5DC33045-3A82-4F42-913D-92617BFD16C3}"/>
                </a:ext>
              </a:extLst>
            </p:cNvPr>
            <p:cNvSpPr/>
            <p:nvPr/>
          </p:nvSpPr>
          <p:spPr>
            <a:xfrm>
              <a:off x="17148167" y="19780217"/>
              <a:ext cx="283471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SimpleGenotypeIntegrationOperator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636" name="CustomShape 38">
              <a:extLst>
                <a:ext uri="{FF2B5EF4-FFF2-40B4-BE49-F238E27FC236}">
                  <a16:creationId xmlns:a16="http://schemas.microsoft.com/office/drawing/2014/main" id="{DD6269C9-0376-4AE8-8233-C13441F79C9F}"/>
                </a:ext>
              </a:extLst>
            </p:cNvPr>
            <p:cNvSpPr/>
            <p:nvPr/>
          </p:nvSpPr>
          <p:spPr>
            <a:xfrm>
              <a:off x="17144604" y="20104363"/>
              <a:ext cx="283471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GenerationalGenotypeIntegrationOperator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637" name="CustomShape 38">
              <a:extLst>
                <a:ext uri="{FF2B5EF4-FFF2-40B4-BE49-F238E27FC236}">
                  <a16:creationId xmlns:a16="http://schemas.microsoft.com/office/drawing/2014/main" id="{956BDA6F-C0D5-4C9B-812B-D3899E63DE2A}"/>
                </a:ext>
              </a:extLst>
            </p:cNvPr>
            <p:cNvSpPr/>
            <p:nvPr/>
          </p:nvSpPr>
          <p:spPr>
            <a:xfrm>
              <a:off x="17144604" y="19153979"/>
              <a:ext cx="2834716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SimpleBreedingValueIntegrationOperator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639" name="Connector: Elbow 638">
              <a:extLst>
                <a:ext uri="{FF2B5EF4-FFF2-40B4-BE49-F238E27FC236}">
                  <a16:creationId xmlns:a16="http://schemas.microsoft.com/office/drawing/2014/main" id="{72F8FB94-EFD6-4E2D-B274-64B81CAF17A9}"/>
                </a:ext>
              </a:extLst>
            </p:cNvPr>
            <p:cNvCxnSpPr>
              <a:stCxn id="637" idx="1"/>
              <a:endCxn id="356" idx="3"/>
            </p:cNvCxnSpPr>
            <p:nvPr/>
          </p:nvCxnSpPr>
          <p:spPr>
            <a:xfrm rot="10800000" flipV="1">
              <a:off x="16602696" y="19245238"/>
              <a:ext cx="541909" cy="62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or: Elbow 377">
              <a:extLst>
                <a:ext uri="{FF2B5EF4-FFF2-40B4-BE49-F238E27FC236}">
                  <a16:creationId xmlns:a16="http://schemas.microsoft.com/office/drawing/2014/main" id="{11349B4C-C7F0-4FDD-81D5-AD7530A16DA5}"/>
                </a:ext>
              </a:extLst>
            </p:cNvPr>
            <p:cNvCxnSpPr>
              <a:cxnSpLocks/>
              <a:stCxn id="635" idx="1"/>
              <a:endCxn id="632" idx="3"/>
            </p:cNvCxnSpPr>
            <p:nvPr/>
          </p:nvCxnSpPr>
          <p:spPr>
            <a:xfrm rot="10800000">
              <a:off x="16602695" y="19867199"/>
              <a:ext cx="545472" cy="4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or: Elbow 380">
              <a:extLst>
                <a:ext uri="{FF2B5EF4-FFF2-40B4-BE49-F238E27FC236}">
                  <a16:creationId xmlns:a16="http://schemas.microsoft.com/office/drawing/2014/main" id="{1E58F926-1E39-492B-B817-E7259D50EB8C}"/>
                </a:ext>
              </a:extLst>
            </p:cNvPr>
            <p:cNvCxnSpPr>
              <a:stCxn id="636" idx="1"/>
              <a:endCxn id="632" idx="3"/>
            </p:cNvCxnSpPr>
            <p:nvPr/>
          </p:nvCxnSpPr>
          <p:spPr>
            <a:xfrm rot="10800000">
              <a:off x="16602696" y="19867199"/>
              <a:ext cx="541909" cy="3284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AD180AC8-48DB-4280-9C28-B966FA0EE9AB}"/>
              </a:ext>
            </a:extLst>
          </p:cNvPr>
          <p:cNvGrpSpPr/>
          <p:nvPr/>
        </p:nvGrpSpPr>
        <p:grpSpPr>
          <a:xfrm>
            <a:off x="2573609" y="21250953"/>
            <a:ext cx="5366177" cy="1272240"/>
            <a:chOff x="2573609" y="21250953"/>
            <a:chExt cx="5366177" cy="1272240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34AF194-37CB-432A-82EA-1F627606C2AE}"/>
                </a:ext>
              </a:extLst>
            </p:cNvPr>
            <p:cNvGrpSpPr/>
            <p:nvPr/>
          </p:nvGrpSpPr>
          <p:grpSpPr>
            <a:xfrm>
              <a:off x="2573609" y="21250953"/>
              <a:ext cx="5366177" cy="1272240"/>
              <a:chOff x="2987674" y="19135031"/>
              <a:chExt cx="5366177" cy="1272240"/>
            </a:xfrm>
          </p:grpSpPr>
          <p:grpSp>
            <p:nvGrpSpPr>
              <p:cNvPr id="242" name="Group 287">
                <a:extLst>
                  <a:ext uri="{FF2B5EF4-FFF2-40B4-BE49-F238E27FC236}">
                    <a16:creationId xmlns:a16="http://schemas.microsoft.com/office/drawing/2014/main" id="{A21A3C3D-E8B1-48BB-97F9-E22238111A0E}"/>
                  </a:ext>
                </a:extLst>
              </p:cNvPr>
              <p:cNvGrpSpPr/>
              <p:nvPr/>
            </p:nvGrpSpPr>
            <p:grpSpPr>
              <a:xfrm>
                <a:off x="2987674" y="19135031"/>
                <a:ext cx="5366177" cy="1272240"/>
                <a:chOff x="16002622" y="17575920"/>
                <a:chExt cx="5366177" cy="1272240"/>
              </a:xfrm>
            </p:grpSpPr>
            <p:sp>
              <p:nvSpPr>
                <p:cNvPr id="244" name="CustomShape 288">
                  <a:extLst>
                    <a:ext uri="{FF2B5EF4-FFF2-40B4-BE49-F238E27FC236}">
                      <a16:creationId xmlns:a16="http://schemas.microsoft.com/office/drawing/2014/main" id="{F9180917-5D56-4E0C-98F0-01E32A5FB43E}"/>
                    </a:ext>
                  </a:extLst>
                </p:cNvPr>
                <p:cNvSpPr/>
                <p:nvPr/>
              </p:nvSpPr>
              <p:spPr>
                <a:xfrm>
                  <a:off x="16002622" y="17575920"/>
                  <a:ext cx="5366177" cy="127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45" name="Group 289">
                  <a:extLst>
                    <a:ext uri="{FF2B5EF4-FFF2-40B4-BE49-F238E27FC236}">
                      <a16:creationId xmlns:a16="http://schemas.microsoft.com/office/drawing/2014/main" id="{18B9991B-DFF1-45D5-86B9-9E2CA2D0D2C8}"/>
                    </a:ext>
                  </a:extLst>
                </p:cNvPr>
                <p:cNvGrpSpPr/>
                <p:nvPr/>
              </p:nvGrpSpPr>
              <p:grpSpPr>
                <a:xfrm>
                  <a:off x="16066853" y="17634960"/>
                  <a:ext cx="2900827" cy="1117800"/>
                  <a:chOff x="16066853" y="17634960"/>
                  <a:chExt cx="2900827" cy="1117800"/>
                </a:xfrm>
              </p:grpSpPr>
              <p:sp>
                <p:nvSpPr>
                  <p:cNvPr id="246" name="CustomShape 290">
                    <a:extLst>
                      <a:ext uri="{FF2B5EF4-FFF2-40B4-BE49-F238E27FC236}">
                        <a16:creationId xmlns:a16="http://schemas.microsoft.com/office/drawing/2014/main" id="{BCF52958-2BD0-4481-BA99-CB6F37656E00}"/>
                      </a:ext>
                    </a:extLst>
                  </p:cNvPr>
                  <p:cNvSpPr/>
                  <p:nvPr/>
                </p:nvSpPr>
                <p:spPr>
                  <a:xfrm>
                    <a:off x="16066853" y="18288360"/>
                    <a:ext cx="1217827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MatingOperator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47" name="CustomShape 291">
                    <a:extLst>
                      <a:ext uri="{FF2B5EF4-FFF2-40B4-BE49-F238E27FC236}">
                        <a16:creationId xmlns:a16="http://schemas.microsoft.com/office/drawing/2014/main" id="{0E00273E-2B3F-4913-B037-3DC6A668A8EA}"/>
                      </a:ext>
                    </a:extLst>
                  </p:cNvPr>
                  <p:cNvSpPr/>
                  <p:nvPr/>
                </p:nvSpPr>
                <p:spPr>
                  <a:xfrm>
                    <a:off x="17569440" y="17634960"/>
                    <a:ext cx="13982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TwoWayDHCross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48" name="CustomShape 292">
                    <a:extLst>
                      <a:ext uri="{FF2B5EF4-FFF2-40B4-BE49-F238E27FC236}">
                        <a16:creationId xmlns:a16="http://schemas.microsoft.com/office/drawing/2014/main" id="{BFCEED08-74D4-4B67-9EF6-D6D8DC5406B4}"/>
                      </a:ext>
                    </a:extLst>
                  </p:cNvPr>
                  <p:cNvSpPr/>
                  <p:nvPr/>
                </p:nvSpPr>
                <p:spPr>
                  <a:xfrm>
                    <a:off x="17569440" y="18008280"/>
                    <a:ext cx="13982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ThreeWayDHCross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49" name="CustomShape 293">
                    <a:extLst>
                      <a:ext uri="{FF2B5EF4-FFF2-40B4-BE49-F238E27FC236}">
                        <a16:creationId xmlns:a16="http://schemas.microsoft.com/office/drawing/2014/main" id="{8680547E-F7B5-465D-B7A8-A675EA56D8C9}"/>
                      </a:ext>
                    </a:extLst>
                  </p:cNvPr>
                  <p:cNvSpPr/>
                  <p:nvPr/>
                </p:nvSpPr>
                <p:spPr>
                  <a:xfrm>
                    <a:off x="17569440" y="18383760"/>
                    <a:ext cx="13982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FourWayDHCross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0" name="CustomShape 294">
                    <a:extLst>
                      <a:ext uri="{FF2B5EF4-FFF2-40B4-BE49-F238E27FC236}">
                        <a16:creationId xmlns:a16="http://schemas.microsoft.com/office/drawing/2014/main" id="{F16258A5-B836-4DCC-9E29-1678F14A0FA4}"/>
                      </a:ext>
                    </a:extLst>
                  </p:cNvPr>
                  <p:cNvSpPr/>
                  <p:nvPr/>
                </p:nvSpPr>
                <p:spPr>
                  <a:xfrm>
                    <a:off x="17569440" y="18196920"/>
                    <a:ext cx="13982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ThreeWaySSDCross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1" name="CustomShape 295">
                    <a:extLst>
                      <a:ext uri="{FF2B5EF4-FFF2-40B4-BE49-F238E27FC236}">
                        <a16:creationId xmlns:a16="http://schemas.microsoft.com/office/drawing/2014/main" id="{0063A932-05C8-4411-9897-7BD9E688D8FD}"/>
                      </a:ext>
                    </a:extLst>
                  </p:cNvPr>
                  <p:cNvSpPr/>
                  <p:nvPr/>
                </p:nvSpPr>
                <p:spPr>
                  <a:xfrm>
                    <a:off x="17569440" y="17821080"/>
                    <a:ext cx="13982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TwoWaySSDCross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2" name="CustomShape 296">
                    <a:extLst>
                      <a:ext uri="{FF2B5EF4-FFF2-40B4-BE49-F238E27FC236}">
                        <a16:creationId xmlns:a16="http://schemas.microsoft.com/office/drawing/2014/main" id="{3111CEEA-57C9-4448-9200-6453F84C6715}"/>
                      </a:ext>
                    </a:extLst>
                  </p:cNvPr>
                  <p:cNvSpPr/>
                  <p:nvPr/>
                </p:nvSpPr>
                <p:spPr>
                  <a:xfrm>
                    <a:off x="17569440" y="18570240"/>
                    <a:ext cx="13982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FourWaySSDCross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243" name="CustomShape 303">
                <a:extLst>
                  <a:ext uri="{FF2B5EF4-FFF2-40B4-BE49-F238E27FC236}">
                    <a16:creationId xmlns:a16="http://schemas.microsoft.com/office/drawing/2014/main" id="{EAFFBB2D-5185-439E-A629-73EA39BA3CC6}"/>
                  </a:ext>
                </a:extLst>
              </p:cNvPr>
              <p:cNvSpPr/>
              <p:nvPr/>
            </p:nvSpPr>
            <p:spPr>
              <a:xfrm>
                <a:off x="3172500" y="19352458"/>
                <a:ext cx="1110217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breed.mate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sp>
          <p:nvSpPr>
            <p:cNvPr id="640" name="CustomShape 291">
              <a:extLst>
                <a:ext uri="{FF2B5EF4-FFF2-40B4-BE49-F238E27FC236}">
                  <a16:creationId xmlns:a16="http://schemas.microsoft.com/office/drawing/2014/main" id="{CE5BE026-4C45-4823-A8B8-4636685C3FC8}"/>
                </a:ext>
              </a:extLst>
            </p:cNvPr>
            <p:cNvSpPr/>
            <p:nvPr/>
          </p:nvSpPr>
          <p:spPr>
            <a:xfrm>
              <a:off x="5836328" y="21309993"/>
              <a:ext cx="2037013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GenerationalTwoWayDHCross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392" name="Connector: Elbow 391">
              <a:extLst>
                <a:ext uri="{FF2B5EF4-FFF2-40B4-BE49-F238E27FC236}">
                  <a16:creationId xmlns:a16="http://schemas.microsoft.com/office/drawing/2014/main" id="{22D43945-9B5F-4CBA-ADB7-A19DA577973C}"/>
                </a:ext>
              </a:extLst>
            </p:cNvPr>
            <p:cNvCxnSpPr>
              <a:stCxn id="640" idx="1"/>
              <a:endCxn id="247" idx="3"/>
            </p:cNvCxnSpPr>
            <p:nvPr/>
          </p:nvCxnSpPr>
          <p:spPr>
            <a:xfrm rot="10800000">
              <a:off x="5538668" y="21401253"/>
              <a:ext cx="29766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or: Elbow 397">
              <a:extLst>
                <a:ext uri="{FF2B5EF4-FFF2-40B4-BE49-F238E27FC236}">
                  <a16:creationId xmlns:a16="http://schemas.microsoft.com/office/drawing/2014/main" id="{DF051A02-6035-488B-AC7B-86473CDE4851}"/>
                </a:ext>
              </a:extLst>
            </p:cNvPr>
            <p:cNvCxnSpPr>
              <a:stCxn id="247" idx="1"/>
              <a:endCxn id="246" idx="3"/>
            </p:cNvCxnSpPr>
            <p:nvPr/>
          </p:nvCxnSpPr>
          <p:spPr>
            <a:xfrm rot="10800000" flipV="1">
              <a:off x="3855667" y="21401253"/>
              <a:ext cx="284760" cy="653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or: Elbow 400">
              <a:extLst>
                <a:ext uri="{FF2B5EF4-FFF2-40B4-BE49-F238E27FC236}">
                  <a16:creationId xmlns:a16="http://schemas.microsoft.com/office/drawing/2014/main" id="{71FDF4F2-98A6-4D57-A499-1B0E45E0295C}"/>
                </a:ext>
              </a:extLst>
            </p:cNvPr>
            <p:cNvCxnSpPr>
              <a:stCxn id="251" idx="1"/>
              <a:endCxn id="246" idx="3"/>
            </p:cNvCxnSpPr>
            <p:nvPr/>
          </p:nvCxnSpPr>
          <p:spPr>
            <a:xfrm rot="10800000" flipV="1">
              <a:off x="3855667" y="21587373"/>
              <a:ext cx="284760" cy="4672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or: Elbow 408">
              <a:extLst>
                <a:ext uri="{FF2B5EF4-FFF2-40B4-BE49-F238E27FC236}">
                  <a16:creationId xmlns:a16="http://schemas.microsoft.com/office/drawing/2014/main" id="{493BF326-6763-452B-B831-D1F44AFE643C}"/>
                </a:ext>
              </a:extLst>
            </p:cNvPr>
            <p:cNvCxnSpPr>
              <a:stCxn id="248" idx="1"/>
              <a:endCxn id="246" idx="3"/>
            </p:cNvCxnSpPr>
            <p:nvPr/>
          </p:nvCxnSpPr>
          <p:spPr>
            <a:xfrm rot="10800000" flipV="1">
              <a:off x="3855667" y="21774573"/>
              <a:ext cx="284760" cy="2800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or: Elbow 410">
              <a:extLst>
                <a:ext uri="{FF2B5EF4-FFF2-40B4-BE49-F238E27FC236}">
                  <a16:creationId xmlns:a16="http://schemas.microsoft.com/office/drawing/2014/main" id="{0B9A29C8-4E82-47A9-B90C-826621064A8B}"/>
                </a:ext>
              </a:extLst>
            </p:cNvPr>
            <p:cNvCxnSpPr>
              <a:stCxn id="250" idx="1"/>
              <a:endCxn id="246" idx="3"/>
            </p:cNvCxnSpPr>
            <p:nvPr/>
          </p:nvCxnSpPr>
          <p:spPr>
            <a:xfrm rot="10800000" flipV="1">
              <a:off x="3855667" y="21963213"/>
              <a:ext cx="284760" cy="914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or: Elbow 412">
              <a:extLst>
                <a:ext uri="{FF2B5EF4-FFF2-40B4-BE49-F238E27FC236}">
                  <a16:creationId xmlns:a16="http://schemas.microsoft.com/office/drawing/2014/main" id="{65887D1F-8773-433A-9DB6-0D787605B6D1}"/>
                </a:ext>
              </a:extLst>
            </p:cNvPr>
            <p:cNvCxnSpPr>
              <a:stCxn id="249" idx="1"/>
              <a:endCxn id="246" idx="3"/>
            </p:cNvCxnSpPr>
            <p:nvPr/>
          </p:nvCxnSpPr>
          <p:spPr>
            <a:xfrm rot="10800000">
              <a:off x="3855667" y="22054653"/>
              <a:ext cx="284760" cy="95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or: Elbow 641">
              <a:extLst>
                <a:ext uri="{FF2B5EF4-FFF2-40B4-BE49-F238E27FC236}">
                  <a16:creationId xmlns:a16="http://schemas.microsoft.com/office/drawing/2014/main" id="{74649F23-4845-435C-B008-2D02DC08E154}"/>
                </a:ext>
              </a:extLst>
            </p:cNvPr>
            <p:cNvCxnSpPr>
              <a:stCxn id="252" idx="1"/>
              <a:endCxn id="246" idx="3"/>
            </p:cNvCxnSpPr>
            <p:nvPr/>
          </p:nvCxnSpPr>
          <p:spPr>
            <a:xfrm rot="10800000">
              <a:off x="3855667" y="22054653"/>
              <a:ext cx="284760" cy="281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53E4DE45-5EBB-4503-BCC8-BAB1C9E4719E}"/>
              </a:ext>
            </a:extLst>
          </p:cNvPr>
          <p:cNvGrpSpPr/>
          <p:nvPr/>
        </p:nvGrpSpPr>
        <p:grpSpPr>
          <a:xfrm>
            <a:off x="14125839" y="20765281"/>
            <a:ext cx="6964635" cy="1119679"/>
            <a:chOff x="14125839" y="20765281"/>
            <a:chExt cx="6964635" cy="1119679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57FBB4C-E319-42E1-B0AE-FBB634DDEE2B}"/>
                </a:ext>
              </a:extLst>
            </p:cNvPr>
            <p:cNvGrpSpPr/>
            <p:nvPr/>
          </p:nvGrpSpPr>
          <p:grpSpPr>
            <a:xfrm>
              <a:off x="14125839" y="20765281"/>
              <a:ext cx="6964635" cy="1119679"/>
              <a:chOff x="2437691" y="18389410"/>
              <a:chExt cx="6964635" cy="1119679"/>
            </a:xfrm>
          </p:grpSpPr>
          <p:grpSp>
            <p:nvGrpSpPr>
              <p:cNvPr id="268" name="Group 138">
                <a:extLst>
                  <a:ext uri="{FF2B5EF4-FFF2-40B4-BE49-F238E27FC236}">
                    <a16:creationId xmlns:a16="http://schemas.microsoft.com/office/drawing/2014/main" id="{C2C887C0-B01F-41F6-9558-03734C306025}"/>
                  </a:ext>
                </a:extLst>
              </p:cNvPr>
              <p:cNvGrpSpPr/>
              <p:nvPr/>
            </p:nvGrpSpPr>
            <p:grpSpPr>
              <a:xfrm>
                <a:off x="2437691" y="18389410"/>
                <a:ext cx="6964635" cy="1119679"/>
                <a:chOff x="10670039" y="10474921"/>
                <a:chExt cx="6964635" cy="1119679"/>
              </a:xfrm>
            </p:grpSpPr>
            <p:grpSp>
              <p:nvGrpSpPr>
                <p:cNvPr id="273" name="Group 139">
                  <a:extLst>
                    <a:ext uri="{FF2B5EF4-FFF2-40B4-BE49-F238E27FC236}">
                      <a16:creationId xmlns:a16="http://schemas.microsoft.com/office/drawing/2014/main" id="{A583F0BE-B257-4905-86EA-6936EE98F901}"/>
                    </a:ext>
                  </a:extLst>
                </p:cNvPr>
                <p:cNvGrpSpPr/>
                <p:nvPr/>
              </p:nvGrpSpPr>
              <p:grpSpPr>
                <a:xfrm>
                  <a:off x="10670039" y="10474921"/>
                  <a:ext cx="6964635" cy="1119679"/>
                  <a:chOff x="10670039" y="10474921"/>
                  <a:chExt cx="6964635" cy="1119679"/>
                </a:xfrm>
              </p:grpSpPr>
              <p:sp>
                <p:nvSpPr>
                  <p:cNvPr id="275" name="CustomShape 140">
                    <a:extLst>
                      <a:ext uri="{FF2B5EF4-FFF2-40B4-BE49-F238E27FC236}">
                        <a16:creationId xmlns:a16="http://schemas.microsoft.com/office/drawing/2014/main" id="{27044B9D-78F4-4B4A-AF57-CA1A2860C89A}"/>
                      </a:ext>
                    </a:extLst>
                  </p:cNvPr>
                  <p:cNvSpPr/>
                  <p:nvPr/>
                </p:nvSpPr>
                <p:spPr>
                  <a:xfrm>
                    <a:off x="10670039" y="10474921"/>
                    <a:ext cx="6964635" cy="1119679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76" name="CustomShape 141">
                    <a:extLst>
                      <a:ext uri="{FF2B5EF4-FFF2-40B4-BE49-F238E27FC236}">
                        <a16:creationId xmlns:a16="http://schemas.microsoft.com/office/drawing/2014/main" id="{D8B63A92-BC74-465D-AD17-7867689217DD}"/>
                      </a:ext>
                    </a:extLst>
                  </p:cNvPr>
                  <p:cNvSpPr/>
                  <p:nvPr/>
                </p:nvSpPr>
                <p:spPr>
                  <a:xfrm>
                    <a:off x="10734120" y="10768320"/>
                    <a:ext cx="2417870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GenomicModelCalibrationOperator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77" name="CustomShape 142">
                    <a:extLst>
                      <a:ext uri="{FF2B5EF4-FFF2-40B4-BE49-F238E27FC236}">
                        <a16:creationId xmlns:a16="http://schemas.microsoft.com/office/drawing/2014/main" id="{57D0F43C-A891-4C8F-8EA0-BC465A8546CE}"/>
                      </a:ext>
                    </a:extLst>
                  </p:cNvPr>
                  <p:cNvSpPr/>
                  <p:nvPr/>
                </p:nvSpPr>
                <p:spPr>
                  <a:xfrm>
                    <a:off x="13517770" y="10585440"/>
                    <a:ext cx="2978844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LinearGenomicModelCalibrationOperator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78" name="CustomShape 143">
                    <a:extLst>
                      <a:ext uri="{FF2B5EF4-FFF2-40B4-BE49-F238E27FC236}">
                        <a16:creationId xmlns:a16="http://schemas.microsoft.com/office/drawing/2014/main" id="{247E5FC6-B67F-408D-B860-C42F2EB1D158}"/>
                      </a:ext>
                    </a:extLst>
                  </p:cNvPr>
                  <p:cNvSpPr/>
                  <p:nvPr/>
                </p:nvSpPr>
                <p:spPr>
                  <a:xfrm>
                    <a:off x="13517770" y="10951200"/>
                    <a:ext cx="2978844" cy="18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NonlinearGenomicModelCalibrationOperator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79" name="CustomShape 144">
                    <a:extLst>
                      <a:ext uri="{FF2B5EF4-FFF2-40B4-BE49-F238E27FC236}">
                        <a16:creationId xmlns:a16="http://schemas.microsoft.com/office/drawing/2014/main" id="{204FF2B8-F259-425A-BB3A-710ED55852D4}"/>
                      </a:ext>
                    </a:extLst>
                  </p:cNvPr>
                  <p:cNvSpPr/>
                  <p:nvPr/>
                </p:nvSpPr>
                <p:spPr>
                  <a:xfrm>
                    <a:off x="16814541" y="10582920"/>
                    <a:ext cx="7138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/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etc...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280" name="CustomShape 146">
                    <a:extLst>
                      <a:ext uri="{FF2B5EF4-FFF2-40B4-BE49-F238E27FC236}">
                        <a16:creationId xmlns:a16="http://schemas.microsoft.com/office/drawing/2014/main" id="{BE6FB316-DC3C-477C-A695-0D6116673BB7}"/>
                      </a:ext>
                    </a:extLst>
                  </p:cNvPr>
                  <p:cNvSpPr/>
                  <p:nvPr/>
                </p:nvSpPr>
                <p:spPr>
                  <a:xfrm>
                    <a:off x="16814541" y="10948680"/>
                    <a:ext cx="7138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etc...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274" name="CustomShape 152">
                  <a:extLst>
                    <a:ext uri="{FF2B5EF4-FFF2-40B4-BE49-F238E27FC236}">
                      <a16:creationId xmlns:a16="http://schemas.microsoft.com/office/drawing/2014/main" id="{92D4EFA2-5047-446C-950D-7742442FACB5}"/>
                    </a:ext>
                  </a:extLst>
                </p:cNvPr>
                <p:cNvSpPr/>
                <p:nvPr/>
              </p:nvSpPr>
              <p:spPr>
                <a:xfrm>
                  <a:off x="11085062" y="10492560"/>
                  <a:ext cx="1295909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breed.calibr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269" name="Connector: Elbow 268">
                <a:extLst>
                  <a:ext uri="{FF2B5EF4-FFF2-40B4-BE49-F238E27FC236}">
                    <a16:creationId xmlns:a16="http://schemas.microsoft.com/office/drawing/2014/main" id="{B243F411-D01E-4ED1-8F6B-D22C74A9700B}"/>
                  </a:ext>
                </a:extLst>
              </p:cNvPr>
              <p:cNvCxnSpPr>
                <a:cxnSpLocks/>
                <a:stCxn id="279" idx="1"/>
                <a:endCxn id="277" idx="3"/>
              </p:cNvCxnSpPr>
              <p:nvPr/>
            </p:nvCxnSpPr>
            <p:spPr>
              <a:xfrm rot="10800000" flipV="1">
                <a:off x="8264267" y="18588669"/>
                <a:ext cx="317927" cy="252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or: Elbow 269">
                <a:extLst>
                  <a:ext uri="{FF2B5EF4-FFF2-40B4-BE49-F238E27FC236}">
                    <a16:creationId xmlns:a16="http://schemas.microsoft.com/office/drawing/2014/main" id="{7BF0E29F-AF7E-448B-805F-85E096529C03}"/>
                  </a:ext>
                </a:extLst>
              </p:cNvPr>
              <p:cNvCxnSpPr>
                <a:cxnSpLocks/>
                <a:stCxn id="280" idx="1"/>
                <a:endCxn id="278" idx="3"/>
              </p:cNvCxnSpPr>
              <p:nvPr/>
            </p:nvCxnSpPr>
            <p:spPr>
              <a:xfrm rot="10800000" flipV="1">
                <a:off x="8264267" y="18954429"/>
                <a:ext cx="317927" cy="252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or: Elbow 270">
                <a:extLst>
                  <a:ext uri="{FF2B5EF4-FFF2-40B4-BE49-F238E27FC236}">
                    <a16:creationId xmlns:a16="http://schemas.microsoft.com/office/drawing/2014/main" id="{1C622351-4B0A-4D1E-A208-50AF19BC54B1}"/>
                  </a:ext>
                </a:extLst>
              </p:cNvPr>
              <p:cNvCxnSpPr>
                <a:cxnSpLocks/>
                <a:stCxn id="277" idx="1"/>
                <a:endCxn id="276" idx="3"/>
              </p:cNvCxnSpPr>
              <p:nvPr/>
            </p:nvCxnSpPr>
            <p:spPr>
              <a:xfrm rot="10800000" flipV="1">
                <a:off x="4919642" y="18591189"/>
                <a:ext cx="365780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or: Elbow 271">
                <a:extLst>
                  <a:ext uri="{FF2B5EF4-FFF2-40B4-BE49-F238E27FC236}">
                    <a16:creationId xmlns:a16="http://schemas.microsoft.com/office/drawing/2014/main" id="{07278618-E061-4CDF-BBE3-F8168CDDE66F}"/>
                  </a:ext>
                </a:extLst>
              </p:cNvPr>
              <p:cNvCxnSpPr>
                <a:cxnSpLocks/>
                <a:stCxn id="278" idx="1"/>
                <a:endCxn id="276" idx="3"/>
              </p:cNvCxnSpPr>
              <p:nvPr/>
            </p:nvCxnSpPr>
            <p:spPr>
              <a:xfrm rot="10800000">
                <a:off x="4919642" y="18774069"/>
                <a:ext cx="365780" cy="1828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4" name="CustomShape 143">
              <a:extLst>
                <a:ext uri="{FF2B5EF4-FFF2-40B4-BE49-F238E27FC236}">
                  <a16:creationId xmlns:a16="http://schemas.microsoft.com/office/drawing/2014/main" id="{B792B7E3-1908-447C-A9CE-A53C8FC691D9}"/>
                </a:ext>
              </a:extLst>
            </p:cNvPr>
            <p:cNvSpPr/>
            <p:nvPr/>
          </p:nvSpPr>
          <p:spPr>
            <a:xfrm>
              <a:off x="16970964" y="21588362"/>
              <a:ext cx="2978844" cy="18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TrueGenomicModelCalibrationOperator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646" name="Connector: Elbow 645">
              <a:extLst>
                <a:ext uri="{FF2B5EF4-FFF2-40B4-BE49-F238E27FC236}">
                  <a16:creationId xmlns:a16="http://schemas.microsoft.com/office/drawing/2014/main" id="{9B4B0CC6-42D5-4563-A520-F2A9680AE17F}"/>
                </a:ext>
              </a:extLst>
            </p:cNvPr>
            <p:cNvCxnSpPr>
              <a:stCxn id="644" idx="1"/>
              <a:endCxn id="276" idx="3"/>
            </p:cNvCxnSpPr>
            <p:nvPr/>
          </p:nvCxnSpPr>
          <p:spPr>
            <a:xfrm rot="10800000">
              <a:off x="16607790" y="21149940"/>
              <a:ext cx="363174" cy="529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81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341</Words>
  <Application>Microsoft Office PowerPoint</Application>
  <PresentationFormat>Custom</PresentationFormat>
  <Paragraphs>220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Shrote</dc:creator>
  <cp:lastModifiedBy>Robert Shrote</cp:lastModifiedBy>
  <cp:revision>18</cp:revision>
  <dcterms:created xsi:type="dcterms:W3CDTF">2021-03-04T22:05:04Z</dcterms:created>
  <dcterms:modified xsi:type="dcterms:W3CDTF">2021-06-14T18:57:37Z</dcterms:modified>
</cp:coreProperties>
</file>