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152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237694"/>
            <a:ext cx="34975800" cy="11142133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6809511"/>
            <a:ext cx="30861000" cy="7726889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03917"/>
            <a:ext cx="8872538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03917"/>
            <a:ext cx="26103263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7978784"/>
            <a:ext cx="35490150" cy="13312773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1417501"/>
            <a:ext cx="35490150" cy="7000873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03924"/>
            <a:ext cx="354901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7845427"/>
            <a:ext cx="1740753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1690350"/>
            <a:ext cx="1740753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7845427"/>
            <a:ext cx="1749326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1690350"/>
            <a:ext cx="1749326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607991"/>
            <a:ext cx="20831175" cy="2274358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607991"/>
            <a:ext cx="20831175" cy="22743583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03924"/>
            <a:ext cx="354901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519583"/>
            <a:ext cx="354901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62A1-A8C1-4D79-8B43-7E30B32CC8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9662974"/>
            <a:ext cx="138874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440AD15-E4DA-4026-A303-C5DA345E9C46}"/>
              </a:ext>
            </a:extLst>
          </p:cNvPr>
          <p:cNvSpPr/>
          <p:nvPr/>
        </p:nvSpPr>
        <p:spPr>
          <a:xfrm>
            <a:off x="8483611" y="327240"/>
            <a:ext cx="5758988" cy="18637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22B20D5-F634-4A77-A17F-13A79F751C9C}"/>
              </a:ext>
            </a:extLst>
          </p:cNvPr>
          <p:cNvSpPr/>
          <p:nvPr/>
        </p:nvSpPr>
        <p:spPr>
          <a:xfrm>
            <a:off x="2260793" y="2551171"/>
            <a:ext cx="18203133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D15185C-ED41-4B75-9BBE-85BF8EF53B9B}"/>
              </a:ext>
            </a:extLst>
          </p:cNvPr>
          <p:cNvSpPr/>
          <p:nvPr/>
        </p:nvSpPr>
        <p:spPr>
          <a:xfrm>
            <a:off x="1422414" y="15951458"/>
            <a:ext cx="19879726" cy="5274476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4CFE8F3-9F24-4C39-A988-AACFA7C9986A}"/>
              </a:ext>
            </a:extLst>
          </p:cNvPr>
          <p:cNvSpPr/>
          <p:nvPr/>
        </p:nvSpPr>
        <p:spPr>
          <a:xfrm>
            <a:off x="3931635" y="9384698"/>
            <a:ext cx="148561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>
            <a:extLst>
              <a:ext uri="{FF2B5EF4-FFF2-40B4-BE49-F238E27FC236}">
                <a16:creationId xmlns:a16="http://schemas.microsoft.com/office/drawing/2014/main" id="{B526AFE1-F854-45E6-A214-2F21E1C1BD27}"/>
              </a:ext>
            </a:extLst>
          </p:cNvPr>
          <p:cNvSpPr/>
          <p:nvPr/>
        </p:nvSpPr>
        <p:spPr>
          <a:xfrm rot="16200000" flipV="1">
            <a:off x="11412713" y="1714171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0">
            <a:extLst>
              <a:ext uri="{FF2B5EF4-FFF2-40B4-BE49-F238E27FC236}">
                <a16:creationId xmlns:a16="http://schemas.microsoft.com/office/drawing/2014/main" id="{4D52EA77-470D-4BA9-A766-A64994AFA87A}"/>
              </a:ext>
            </a:extLst>
          </p:cNvPr>
          <p:cNvSpPr/>
          <p:nvPr/>
        </p:nvSpPr>
        <p:spPr>
          <a:xfrm flipV="1">
            <a:off x="8439833" y="5353051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5">
            <a:extLst>
              <a:ext uri="{FF2B5EF4-FFF2-40B4-BE49-F238E27FC236}">
                <a16:creationId xmlns:a16="http://schemas.microsoft.com/office/drawing/2014/main" id="{D6A54226-B772-4044-8EBC-971BDEA908EB}"/>
              </a:ext>
            </a:extLst>
          </p:cNvPr>
          <p:cNvSpPr/>
          <p:nvPr/>
        </p:nvSpPr>
        <p:spPr>
          <a:xfrm>
            <a:off x="11154593" y="2929891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 err="1">
                <a:solidFill>
                  <a:srgbClr val="000000"/>
                </a:solidFill>
                <a:latin typeface="Courier New"/>
              </a:rPr>
              <a:t>popgen</a:t>
            </a:r>
            <a:endParaRPr lang="en-US" sz="2250" b="0" strike="noStrike" spc="-1" dirty="0">
              <a:latin typeface="Arial"/>
            </a:endParaRPr>
          </a:p>
        </p:txBody>
      </p:sp>
      <p:sp>
        <p:nvSpPr>
          <p:cNvPr id="11" name="CustomShape 66">
            <a:extLst>
              <a:ext uri="{FF2B5EF4-FFF2-40B4-BE49-F238E27FC236}">
                <a16:creationId xmlns:a16="http://schemas.microsoft.com/office/drawing/2014/main" id="{AEE27540-EBEC-4264-B0E8-E53D355CF0A4}"/>
              </a:ext>
            </a:extLst>
          </p:cNvPr>
          <p:cNvSpPr/>
          <p:nvPr/>
        </p:nvSpPr>
        <p:spPr>
          <a:xfrm>
            <a:off x="6718395" y="9832538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model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2" name="CustomShape 67">
            <a:extLst>
              <a:ext uri="{FF2B5EF4-FFF2-40B4-BE49-F238E27FC236}">
                <a16:creationId xmlns:a16="http://schemas.microsoft.com/office/drawing/2014/main" id="{82889AE8-3EAE-460E-8D0F-A65BD6908F76}"/>
              </a:ext>
            </a:extLst>
          </p:cNvPr>
          <p:cNvSpPr/>
          <p:nvPr/>
        </p:nvSpPr>
        <p:spPr>
          <a:xfrm>
            <a:off x="3830033" y="16291781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breed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987386-3C25-4313-8527-A9EC3874E6D0}"/>
              </a:ext>
            </a:extLst>
          </p:cNvPr>
          <p:cNvGrpSpPr/>
          <p:nvPr/>
        </p:nvGrpSpPr>
        <p:grpSpPr>
          <a:xfrm>
            <a:off x="4132921" y="4759774"/>
            <a:ext cx="2875264" cy="1188000"/>
            <a:chOff x="987120" y="7126200"/>
            <a:chExt cx="2875264" cy="1188000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B21C2F3C-2C0F-4BCB-B84D-4A29BE471FA8}"/>
                </a:ext>
              </a:extLst>
            </p:cNvPr>
            <p:cNvGrpSpPr/>
            <p:nvPr/>
          </p:nvGrpSpPr>
          <p:grpSpPr>
            <a:xfrm>
              <a:off x="987120" y="7126200"/>
              <a:ext cx="2875264" cy="1188000"/>
              <a:chOff x="688736" y="7126200"/>
              <a:chExt cx="2875264" cy="1188000"/>
            </a:xfrm>
          </p:grpSpPr>
          <p:sp>
            <p:nvSpPr>
              <p:cNvPr id="16" name="CustomShape 6">
                <a:extLst>
                  <a:ext uri="{FF2B5EF4-FFF2-40B4-BE49-F238E27FC236}">
                    <a16:creationId xmlns:a16="http://schemas.microsoft.com/office/drawing/2014/main" id="{FC13C91D-3705-444E-9939-C9E7E179BD38}"/>
                  </a:ext>
                </a:extLst>
              </p:cNvPr>
              <p:cNvSpPr/>
              <p:nvPr/>
            </p:nvSpPr>
            <p:spPr>
              <a:xfrm>
                <a:off x="688736" y="7126200"/>
                <a:ext cx="2875264" cy="11880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7" name="Group 7">
                <a:extLst>
                  <a:ext uri="{FF2B5EF4-FFF2-40B4-BE49-F238E27FC236}">
                    <a16:creationId xmlns:a16="http://schemas.microsoft.com/office/drawing/2014/main" id="{3087A962-8281-43E9-9AD6-20D0182D9C6B}"/>
                  </a:ext>
                </a:extLst>
              </p:cNvPr>
              <p:cNvGrpSpPr/>
              <p:nvPr/>
            </p:nvGrpSpPr>
            <p:grpSpPr>
              <a:xfrm>
                <a:off x="1093320" y="7181640"/>
                <a:ext cx="2396520" cy="1069560"/>
                <a:chOff x="1093320" y="7181640"/>
                <a:chExt cx="2396520" cy="1069560"/>
              </a:xfrm>
            </p:grpSpPr>
            <p:sp>
              <p:nvSpPr>
                <p:cNvPr id="18" name="CustomShape 8">
                  <a:extLst>
                    <a:ext uri="{FF2B5EF4-FFF2-40B4-BE49-F238E27FC236}">
                      <a16:creationId xmlns:a16="http://schemas.microsoft.com/office/drawing/2014/main" id="{0B89D2C8-2215-48F8-BEB1-2C0129AB628C}"/>
                    </a:ext>
                  </a:extLst>
                </p:cNvPr>
                <p:cNvSpPr/>
                <p:nvPr/>
              </p:nvSpPr>
              <p:spPr>
                <a:xfrm>
                  <a:off x="1093320" y="7616160"/>
                  <a:ext cx="762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" name="CustomShape 9">
                  <a:extLst>
                    <a:ext uri="{FF2B5EF4-FFF2-40B4-BE49-F238E27FC236}">
                      <a16:creationId xmlns:a16="http://schemas.microsoft.com/office/drawing/2014/main" id="{B7D8B649-EB89-447B-BCD8-51696D415D0F}"/>
                    </a:ext>
                  </a:extLst>
                </p:cNvPr>
                <p:cNvSpPr/>
                <p:nvPr/>
              </p:nvSpPr>
              <p:spPr>
                <a:xfrm>
                  <a:off x="2145960" y="718164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0" name="CustomShape 10">
                  <a:extLst>
                    <a:ext uri="{FF2B5EF4-FFF2-40B4-BE49-F238E27FC236}">
                      <a16:creationId xmlns:a16="http://schemas.microsoft.com/office/drawing/2014/main" id="{4DBF2E61-6525-4042-A8DF-1A209578B9FC}"/>
                    </a:ext>
                  </a:extLst>
                </p:cNvPr>
                <p:cNvSpPr/>
                <p:nvPr/>
              </p:nvSpPr>
              <p:spPr>
                <a:xfrm>
                  <a:off x="2145960" y="747720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Rsq_LDMatrix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1" name="CustomShape 11">
                  <a:extLst>
                    <a:ext uri="{FF2B5EF4-FFF2-40B4-BE49-F238E27FC236}">
                      <a16:creationId xmlns:a16="http://schemas.microsoft.com/office/drawing/2014/main" id="{D443B968-4B6C-4765-88EF-72ABAABA6070}"/>
                    </a:ext>
                  </a:extLst>
                </p:cNvPr>
                <p:cNvSpPr/>
                <p:nvPr/>
              </p:nvSpPr>
              <p:spPr>
                <a:xfrm>
                  <a:off x="2145960" y="777276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2" name="CustomShape 12">
                  <a:extLst>
                    <a:ext uri="{FF2B5EF4-FFF2-40B4-BE49-F238E27FC236}">
                      <a16:creationId xmlns:a16="http://schemas.microsoft.com/office/drawing/2014/main" id="{EBDDA121-4ACE-4E66-AF87-B3593C9A2425}"/>
                    </a:ext>
                  </a:extLst>
                </p:cNvPr>
                <p:cNvSpPr/>
                <p:nvPr/>
              </p:nvSpPr>
              <p:spPr>
                <a:xfrm>
                  <a:off x="2145960" y="806868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Dprime_LDMatrix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" name="CustomShape 13">
                  <a:extLst>
                    <a:ext uri="{FF2B5EF4-FFF2-40B4-BE49-F238E27FC236}">
                      <a16:creationId xmlns:a16="http://schemas.microsoft.com/office/drawing/2014/main" id="{43BA92A2-9F5E-461C-A14F-F0396E8C2565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273440"/>
                  <a:ext cx="289800" cy="434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" name="CustomShape 14">
                  <a:extLst>
                    <a:ext uri="{FF2B5EF4-FFF2-40B4-BE49-F238E27FC236}">
                      <a16:creationId xmlns:a16="http://schemas.microsoft.com/office/drawing/2014/main" id="{3977CFC2-F1AB-450E-A04A-D903BD5D06BB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568280"/>
                  <a:ext cx="289800" cy="138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CustomShape 15">
                  <a:extLst>
                    <a:ext uri="{FF2B5EF4-FFF2-40B4-BE49-F238E27FC236}">
                      <a16:creationId xmlns:a16="http://schemas.microsoft.com/office/drawing/2014/main" id="{2BFA4276-4D27-4A12-986A-ED9532C2FA30}"/>
                    </a:ext>
                  </a:extLst>
                </p:cNvPr>
                <p:cNvSpPr/>
                <p:nvPr/>
              </p:nvSpPr>
              <p:spPr>
                <a:xfrm rot="10800000">
                  <a:off x="1856160" y="7707600"/>
                  <a:ext cx="289800" cy="156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CustomShape 16">
                  <a:extLst>
                    <a:ext uri="{FF2B5EF4-FFF2-40B4-BE49-F238E27FC236}">
                      <a16:creationId xmlns:a16="http://schemas.microsoft.com/office/drawing/2014/main" id="{AE2E89B6-177B-495C-B10D-7907893454F8}"/>
                    </a:ext>
                  </a:extLst>
                </p:cNvPr>
                <p:cNvSpPr/>
                <p:nvPr/>
              </p:nvSpPr>
              <p:spPr>
                <a:xfrm rot="10800000">
                  <a:off x="1856160" y="7707960"/>
                  <a:ext cx="289800" cy="45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" name="CustomShape 68">
              <a:extLst>
                <a:ext uri="{FF2B5EF4-FFF2-40B4-BE49-F238E27FC236}">
                  <a16:creationId xmlns:a16="http://schemas.microsoft.com/office/drawing/2014/main" id="{67083862-BC8C-47AD-A9DA-B3BCCC13B830}"/>
                </a:ext>
              </a:extLst>
            </p:cNvPr>
            <p:cNvSpPr/>
            <p:nvPr/>
          </p:nvSpPr>
          <p:spPr>
            <a:xfrm>
              <a:off x="991080" y="7221733"/>
              <a:ext cx="12783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popgen.ldmat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7" name="Group 69">
            <a:extLst>
              <a:ext uri="{FF2B5EF4-FFF2-40B4-BE49-F238E27FC236}">
                <a16:creationId xmlns:a16="http://schemas.microsoft.com/office/drawing/2014/main" id="{F90D342F-B7AB-4A1B-8045-4AB70D060F62}"/>
              </a:ext>
            </a:extLst>
          </p:cNvPr>
          <p:cNvGrpSpPr/>
          <p:nvPr/>
        </p:nvGrpSpPr>
        <p:grpSpPr>
          <a:xfrm>
            <a:off x="7145633" y="2793811"/>
            <a:ext cx="3571200" cy="1400760"/>
            <a:chOff x="5774040" y="3191760"/>
            <a:chExt cx="3571200" cy="1400760"/>
          </a:xfrm>
        </p:grpSpPr>
        <p:grpSp>
          <p:nvGrpSpPr>
            <p:cNvPr id="28" name="Group 70">
              <a:extLst>
                <a:ext uri="{FF2B5EF4-FFF2-40B4-BE49-F238E27FC236}">
                  <a16:creationId xmlns:a16="http://schemas.microsoft.com/office/drawing/2014/main" id="{7ADB118A-63E5-4909-A84A-03F32617C9A8}"/>
                </a:ext>
              </a:extLst>
            </p:cNvPr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30" name="CustomShape 71">
                <a:extLst>
                  <a:ext uri="{FF2B5EF4-FFF2-40B4-BE49-F238E27FC236}">
                    <a16:creationId xmlns:a16="http://schemas.microsoft.com/office/drawing/2014/main" id="{DD483F22-7BB3-4967-A9B0-C62FF36AD892}"/>
                  </a:ext>
                </a:extLst>
              </p:cNvPr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" name="Group 72">
                <a:extLst>
                  <a:ext uri="{FF2B5EF4-FFF2-40B4-BE49-F238E27FC236}">
                    <a16:creationId xmlns:a16="http://schemas.microsoft.com/office/drawing/2014/main" id="{DC01B1B7-DA92-49EB-B907-9F4A97865900}"/>
                  </a:ext>
                </a:extLst>
              </p:cNvPr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32" name="Group 73">
                  <a:extLst>
                    <a:ext uri="{FF2B5EF4-FFF2-40B4-BE49-F238E27FC236}">
                      <a16:creationId xmlns:a16="http://schemas.microsoft.com/office/drawing/2014/main" id="{9C633079-7574-4B9D-BC0B-A4307F713756}"/>
                    </a:ext>
                  </a:extLst>
                </p:cNvPr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40" name="CustomShape 74">
                    <a:extLst>
                      <a:ext uri="{FF2B5EF4-FFF2-40B4-BE49-F238E27FC236}">
                        <a16:creationId xmlns:a16="http://schemas.microsoft.com/office/drawing/2014/main" id="{1929E13F-A3D5-4FD0-A105-53EFFC1203D6}"/>
                      </a:ext>
                    </a:extLst>
                  </p:cNvPr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1" name="CustomShape 75">
                    <a:extLst>
                      <a:ext uri="{FF2B5EF4-FFF2-40B4-BE49-F238E27FC236}">
                        <a16:creationId xmlns:a16="http://schemas.microsoft.com/office/drawing/2014/main" id="{F6EBBB45-44DF-4F9C-B541-E69597E14821}"/>
                      </a:ext>
                    </a:extLst>
                  </p:cNvPr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2" name="CustomShape 76">
                    <a:extLst>
                      <a:ext uri="{FF2B5EF4-FFF2-40B4-BE49-F238E27FC236}">
                        <a16:creationId xmlns:a16="http://schemas.microsoft.com/office/drawing/2014/main" id="{1FEA7212-075C-4D3E-9C93-EA728D4F6D64}"/>
                      </a:ext>
                    </a:extLst>
                  </p:cNvPr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3" name="CustomShape 77">
                    <a:extLst>
                      <a:ext uri="{FF2B5EF4-FFF2-40B4-BE49-F238E27FC236}">
                        <a16:creationId xmlns:a16="http://schemas.microsoft.com/office/drawing/2014/main" id="{723E03F7-DABB-4F56-A206-058DF652EB5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4" name="CustomShape 78">
                    <a:extLst>
                      <a:ext uri="{FF2B5EF4-FFF2-40B4-BE49-F238E27FC236}">
                        <a16:creationId xmlns:a16="http://schemas.microsoft.com/office/drawing/2014/main" id="{BD5AC687-C9DC-4DB5-BB71-11B3A708FC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" name="Group 79">
                  <a:extLst>
                    <a:ext uri="{FF2B5EF4-FFF2-40B4-BE49-F238E27FC236}">
                      <a16:creationId xmlns:a16="http://schemas.microsoft.com/office/drawing/2014/main" id="{074274B2-0F59-4D8F-87F3-D8162C364878}"/>
                    </a:ext>
                  </a:extLst>
                </p:cNvPr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35" name="CustomShape 80">
                    <a:extLst>
                      <a:ext uri="{FF2B5EF4-FFF2-40B4-BE49-F238E27FC236}">
                        <a16:creationId xmlns:a16="http://schemas.microsoft.com/office/drawing/2014/main" id="{83E07C66-6A2F-4FBF-B53B-2E8C1AF1613A}"/>
                      </a:ext>
                    </a:extLst>
                  </p:cNvPr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6" name="CustomShape 81">
                    <a:extLst>
                      <a:ext uri="{FF2B5EF4-FFF2-40B4-BE49-F238E27FC236}">
                        <a16:creationId xmlns:a16="http://schemas.microsoft.com/office/drawing/2014/main" id="{D68F8B72-A405-4B0D-A4DF-F7B2804172FE}"/>
                      </a:ext>
                    </a:extLst>
                  </p:cNvPr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7" name="CustomShape 82">
                    <a:extLst>
                      <a:ext uri="{FF2B5EF4-FFF2-40B4-BE49-F238E27FC236}">
                        <a16:creationId xmlns:a16="http://schemas.microsoft.com/office/drawing/2014/main" id="{F97FB4DA-B8A3-4E8D-918E-9415DA4F7119}"/>
                      </a:ext>
                    </a:extLst>
                  </p:cNvPr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8" name="CustomShape 83">
                    <a:extLst>
                      <a:ext uri="{FF2B5EF4-FFF2-40B4-BE49-F238E27FC236}">
                        <a16:creationId xmlns:a16="http://schemas.microsoft.com/office/drawing/2014/main" id="{F2F7488F-2733-49E0-B22C-B45134A0522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9" name="CustomShape 84">
                    <a:extLst>
                      <a:ext uri="{FF2B5EF4-FFF2-40B4-BE49-F238E27FC236}">
                        <a16:creationId xmlns:a16="http://schemas.microsoft.com/office/drawing/2014/main" id="{A3BB47B8-EE8A-48C5-BBFF-6C782EF0F3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34" name="CustomShape 85">
                  <a:extLst>
                    <a:ext uri="{FF2B5EF4-FFF2-40B4-BE49-F238E27FC236}">
                      <a16:creationId xmlns:a16="http://schemas.microsoft.com/office/drawing/2014/main" id="{A7E7A9A0-B918-45D4-934D-75B7EA31AACE}"/>
                    </a:ext>
                  </a:extLst>
                </p:cNvPr>
                <p:cNvSpPr/>
                <p:nvPr/>
              </p:nvSpPr>
              <p:spPr>
                <a:xfrm rot="16200000" flipV="1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9" name="CustomShape 86">
              <a:extLst>
                <a:ext uri="{FF2B5EF4-FFF2-40B4-BE49-F238E27FC236}">
                  <a16:creationId xmlns:a16="http://schemas.microsoft.com/office/drawing/2014/main" id="{63F2A745-12F4-4990-A891-E310E2DC1811}"/>
                </a:ext>
              </a:extLst>
            </p:cNvPr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popgen.gmap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5" name="Group 87">
            <a:extLst>
              <a:ext uri="{FF2B5EF4-FFF2-40B4-BE49-F238E27FC236}">
                <a16:creationId xmlns:a16="http://schemas.microsoft.com/office/drawing/2014/main" id="{7D865474-4890-4222-809C-4B8343CC3F65}"/>
              </a:ext>
            </a:extLst>
          </p:cNvPr>
          <p:cNvGrpSpPr/>
          <p:nvPr/>
        </p:nvGrpSpPr>
        <p:grpSpPr>
          <a:xfrm>
            <a:off x="4084635" y="12847538"/>
            <a:ext cx="9353520" cy="2490840"/>
            <a:chOff x="570960" y="13457160"/>
            <a:chExt cx="9353520" cy="2490840"/>
          </a:xfrm>
        </p:grpSpPr>
        <p:grpSp>
          <p:nvGrpSpPr>
            <p:cNvPr id="46" name="Group 88">
              <a:extLst>
                <a:ext uri="{FF2B5EF4-FFF2-40B4-BE49-F238E27FC236}">
                  <a16:creationId xmlns:a16="http://schemas.microsoft.com/office/drawing/2014/main" id="{8BD7D16D-A83F-4059-B98D-605870403B6A}"/>
                </a:ext>
              </a:extLst>
            </p:cNvPr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48" name="CustomShape 89">
                <a:extLst>
                  <a:ext uri="{FF2B5EF4-FFF2-40B4-BE49-F238E27FC236}">
                    <a16:creationId xmlns:a16="http://schemas.microsoft.com/office/drawing/2014/main" id="{92C9B7C7-3AD7-4C59-9A4E-A7629E231E6D}"/>
                  </a:ext>
                </a:extLst>
              </p:cNvPr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90">
                <a:extLst>
                  <a:ext uri="{FF2B5EF4-FFF2-40B4-BE49-F238E27FC236}">
                    <a16:creationId xmlns:a16="http://schemas.microsoft.com/office/drawing/2014/main" id="{D7DAACF9-F178-4041-A2E8-F4BABD7ECCF2}"/>
                  </a:ext>
                </a:extLst>
              </p:cNvPr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50" name="CustomShape 91">
                  <a:extLst>
                    <a:ext uri="{FF2B5EF4-FFF2-40B4-BE49-F238E27FC236}">
                      <a16:creationId xmlns:a16="http://schemas.microsoft.com/office/drawing/2014/main" id="{EEA2B95E-4FB7-44F8-996A-B6F18AA9AF98}"/>
                    </a:ext>
                  </a:extLst>
                </p:cNvPr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1" name="CustomShape 92">
                  <a:extLst>
                    <a:ext uri="{FF2B5EF4-FFF2-40B4-BE49-F238E27FC236}">
                      <a16:creationId xmlns:a16="http://schemas.microsoft.com/office/drawing/2014/main" id="{D5693A82-6D25-4FDE-B156-69D8F4149136}"/>
                    </a:ext>
                  </a:extLst>
                </p:cNvPr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2" name="CustomShape 93">
                  <a:extLst>
                    <a:ext uri="{FF2B5EF4-FFF2-40B4-BE49-F238E27FC236}">
                      <a16:creationId xmlns:a16="http://schemas.microsoft.com/office/drawing/2014/main" id="{F943A59A-F6C8-4002-BAA8-A432DBF5E06F}"/>
                    </a:ext>
                  </a:extLst>
                </p:cNvPr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grpSp>
              <p:nvGrpSpPr>
                <p:cNvPr id="53" name="Group 94">
                  <a:extLst>
                    <a:ext uri="{FF2B5EF4-FFF2-40B4-BE49-F238E27FC236}">
                      <a16:creationId xmlns:a16="http://schemas.microsoft.com/office/drawing/2014/main" id="{7F3F9D35-ABEC-4E7E-96EB-53629CBE026F}"/>
                    </a:ext>
                  </a:extLst>
                </p:cNvPr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87" name="CustomShape 95">
                    <a:extLst>
                      <a:ext uri="{FF2B5EF4-FFF2-40B4-BE49-F238E27FC236}">
                        <a16:creationId xmlns:a16="http://schemas.microsoft.com/office/drawing/2014/main" id="{2E32C29F-BB75-4D2D-8437-97C1313A7DA0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8" name="CustomShape 96">
                    <a:extLst>
                      <a:ext uri="{FF2B5EF4-FFF2-40B4-BE49-F238E27FC236}">
                        <a16:creationId xmlns:a16="http://schemas.microsoft.com/office/drawing/2014/main" id="{08E1C7F3-1DD4-4B55-918E-4F84912E1D5D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9" name="CustomShape 97">
                    <a:extLst>
                      <a:ext uri="{FF2B5EF4-FFF2-40B4-BE49-F238E27FC236}">
                        <a16:creationId xmlns:a16="http://schemas.microsoft.com/office/drawing/2014/main" id="{705E8873-B173-412A-BC22-8CF365A0C3B6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0" name="CustomShape 98">
                    <a:extLst>
                      <a:ext uri="{FF2B5EF4-FFF2-40B4-BE49-F238E27FC236}">
                        <a16:creationId xmlns:a16="http://schemas.microsoft.com/office/drawing/2014/main" id="{1D7C9916-8543-4629-9D91-848FCFB049B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1" name="CustomShape 99">
                    <a:extLst>
                      <a:ext uri="{FF2B5EF4-FFF2-40B4-BE49-F238E27FC236}">
                        <a16:creationId xmlns:a16="http://schemas.microsoft.com/office/drawing/2014/main" id="{E1EAEEC1-554D-49A5-8ED7-EEB0901DCBA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2" name="CustomShape 100">
                    <a:extLst>
                      <a:ext uri="{FF2B5EF4-FFF2-40B4-BE49-F238E27FC236}">
                        <a16:creationId xmlns:a16="http://schemas.microsoft.com/office/drawing/2014/main" id="{AF8A5BC8-2810-4FBE-8792-C0B406F2A919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3" name="CustomShape 101">
                    <a:extLst>
                      <a:ext uri="{FF2B5EF4-FFF2-40B4-BE49-F238E27FC236}">
                        <a16:creationId xmlns:a16="http://schemas.microsoft.com/office/drawing/2014/main" id="{05F627AB-073E-4A23-A4DB-AE3BA3304C8B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4" name="CustomShape 102">
                    <a:extLst>
                      <a:ext uri="{FF2B5EF4-FFF2-40B4-BE49-F238E27FC236}">
                        <a16:creationId xmlns:a16="http://schemas.microsoft.com/office/drawing/2014/main" id="{5127B836-BD24-4CB0-819E-F960AA25CE0F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4" name="Group 103">
                  <a:extLst>
                    <a:ext uri="{FF2B5EF4-FFF2-40B4-BE49-F238E27FC236}">
                      <a16:creationId xmlns:a16="http://schemas.microsoft.com/office/drawing/2014/main" id="{25601880-C690-449D-966F-AE31DCE13E3E}"/>
                    </a:ext>
                  </a:extLst>
                </p:cNvPr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83" name="CustomShape 104">
                    <a:extLst>
                      <a:ext uri="{FF2B5EF4-FFF2-40B4-BE49-F238E27FC236}">
                        <a16:creationId xmlns:a16="http://schemas.microsoft.com/office/drawing/2014/main" id="{60749A42-057B-4D96-A783-E17C715192A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4" name="CustomShape 105">
                    <a:extLst>
                      <a:ext uri="{FF2B5EF4-FFF2-40B4-BE49-F238E27FC236}">
                        <a16:creationId xmlns:a16="http://schemas.microsoft.com/office/drawing/2014/main" id="{F501C1EA-3C56-4389-BC9E-379AB6858C54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5" name="CustomShape 106">
                    <a:extLst>
                      <a:ext uri="{FF2B5EF4-FFF2-40B4-BE49-F238E27FC236}">
                        <a16:creationId xmlns:a16="http://schemas.microsoft.com/office/drawing/2014/main" id="{7EEEFF84-F895-4F3A-9D73-437901187AD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6" name="CustomShape 107">
                    <a:extLst>
                      <a:ext uri="{FF2B5EF4-FFF2-40B4-BE49-F238E27FC236}">
                        <a16:creationId xmlns:a16="http://schemas.microsoft.com/office/drawing/2014/main" id="{DF4B55C0-2FF5-45F5-AD22-FAE278884D85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5" name="Group 108">
                  <a:extLst>
                    <a:ext uri="{FF2B5EF4-FFF2-40B4-BE49-F238E27FC236}">
                      <a16:creationId xmlns:a16="http://schemas.microsoft.com/office/drawing/2014/main" id="{0C0D9D15-B6C9-46AB-BE74-4D7AE719CD88}"/>
                    </a:ext>
                  </a:extLst>
                </p:cNvPr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80" name="CustomShape 109">
                    <a:extLst>
                      <a:ext uri="{FF2B5EF4-FFF2-40B4-BE49-F238E27FC236}">
                        <a16:creationId xmlns:a16="http://schemas.microsoft.com/office/drawing/2014/main" id="{485B03B3-0C58-49A4-85BD-EB4143C4EFB5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1" name="CustomShape 110">
                    <a:extLst>
                      <a:ext uri="{FF2B5EF4-FFF2-40B4-BE49-F238E27FC236}">
                        <a16:creationId xmlns:a16="http://schemas.microsoft.com/office/drawing/2014/main" id="{3C50686C-DBF4-4093-8298-650857B04517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2" name="CustomShape 111">
                    <a:extLst>
                      <a:ext uri="{FF2B5EF4-FFF2-40B4-BE49-F238E27FC236}">
                        <a16:creationId xmlns:a16="http://schemas.microsoft.com/office/drawing/2014/main" id="{0544DF12-791C-4D2F-89EB-5CA4CAF23A33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6" name="Group 112">
                  <a:extLst>
                    <a:ext uri="{FF2B5EF4-FFF2-40B4-BE49-F238E27FC236}">
                      <a16:creationId xmlns:a16="http://schemas.microsoft.com/office/drawing/2014/main" id="{D5551B3B-8311-45AC-9735-E489D716D8CD}"/>
                    </a:ext>
                  </a:extLst>
                </p:cNvPr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77" name="CustomShape 113">
                    <a:extLst>
                      <a:ext uri="{FF2B5EF4-FFF2-40B4-BE49-F238E27FC236}">
                        <a16:creationId xmlns:a16="http://schemas.microsoft.com/office/drawing/2014/main" id="{90F5A07B-64E0-4B7F-9F26-74E125B37B28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8" name="CustomShape 114">
                    <a:extLst>
                      <a:ext uri="{FF2B5EF4-FFF2-40B4-BE49-F238E27FC236}">
                        <a16:creationId xmlns:a16="http://schemas.microsoft.com/office/drawing/2014/main" id="{8FF34644-A028-4F81-A2E2-9D99F8FC6A9A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9" name="CustomShape 115">
                    <a:extLst>
                      <a:ext uri="{FF2B5EF4-FFF2-40B4-BE49-F238E27FC236}">
                        <a16:creationId xmlns:a16="http://schemas.microsoft.com/office/drawing/2014/main" id="{A7A3E505-C248-4790-8F9A-7847E1C3A89B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7" name="CustomShape 116">
                  <a:extLst>
                    <a:ext uri="{FF2B5EF4-FFF2-40B4-BE49-F238E27FC236}">
                      <a16:creationId xmlns:a16="http://schemas.microsoft.com/office/drawing/2014/main" id="{A299117C-16A2-450D-AAB7-2AC07BF33EEE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CustomShape 117">
                  <a:extLst>
                    <a:ext uri="{FF2B5EF4-FFF2-40B4-BE49-F238E27FC236}">
                      <a16:creationId xmlns:a16="http://schemas.microsoft.com/office/drawing/2014/main" id="{C22BA09F-E443-4049-89A6-FDCD96F1EDCC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CustomShape 118">
                  <a:extLst>
                    <a:ext uri="{FF2B5EF4-FFF2-40B4-BE49-F238E27FC236}">
                      <a16:creationId xmlns:a16="http://schemas.microsoft.com/office/drawing/2014/main" id="{5052A450-D2D2-4BF8-BE10-21218CE21065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119">
                  <a:extLst>
                    <a:ext uri="{FF2B5EF4-FFF2-40B4-BE49-F238E27FC236}">
                      <a16:creationId xmlns:a16="http://schemas.microsoft.com/office/drawing/2014/main" id="{B9586239-AF5E-4EF6-ADE9-0B0A87270B5B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" name="CustomShape 120">
                  <a:extLst>
                    <a:ext uri="{FF2B5EF4-FFF2-40B4-BE49-F238E27FC236}">
                      <a16:creationId xmlns:a16="http://schemas.microsoft.com/office/drawing/2014/main" id="{822C75AE-8CEB-4F7C-971B-3571F0E548E4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" name="CustomShape 121">
                  <a:extLst>
                    <a:ext uri="{FF2B5EF4-FFF2-40B4-BE49-F238E27FC236}">
                      <a16:creationId xmlns:a16="http://schemas.microsoft.com/office/drawing/2014/main" id="{3CE590E8-229B-428E-A25B-1DC62731C603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3" name="CustomShape 122">
                  <a:extLst>
                    <a:ext uri="{FF2B5EF4-FFF2-40B4-BE49-F238E27FC236}">
                      <a16:creationId xmlns:a16="http://schemas.microsoft.com/office/drawing/2014/main" id="{0E3AF8DB-A720-497B-AAB2-2A004EF9C069}"/>
                    </a:ext>
                  </a:extLst>
                </p:cNvPr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4" name="CustomShape 123">
                  <a:extLst>
                    <a:ext uri="{FF2B5EF4-FFF2-40B4-BE49-F238E27FC236}">
                      <a16:creationId xmlns:a16="http://schemas.microsoft.com/office/drawing/2014/main" id="{D2F3D676-AF6D-4FCD-9A7A-57606E3B4517}"/>
                    </a:ext>
                  </a:extLst>
                </p:cNvPr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CustomShape 124">
                  <a:extLst>
                    <a:ext uri="{FF2B5EF4-FFF2-40B4-BE49-F238E27FC236}">
                      <a16:creationId xmlns:a16="http://schemas.microsoft.com/office/drawing/2014/main" id="{A5927D7E-B2D9-428F-9894-FF1FE08DF16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CustomShape 125">
                  <a:extLst>
                    <a:ext uri="{FF2B5EF4-FFF2-40B4-BE49-F238E27FC236}">
                      <a16:creationId xmlns:a16="http://schemas.microsoft.com/office/drawing/2014/main" id="{7586EAAE-80C7-4D13-9C28-D5A44CD08A2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CustomShape 126">
                  <a:extLst>
                    <a:ext uri="{FF2B5EF4-FFF2-40B4-BE49-F238E27FC236}">
                      <a16:creationId xmlns:a16="http://schemas.microsoft.com/office/drawing/2014/main" id="{CAA0F4D2-5044-414F-B033-BCC6E0B3363E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CustomShape 127">
                  <a:extLst>
                    <a:ext uri="{FF2B5EF4-FFF2-40B4-BE49-F238E27FC236}">
                      <a16:creationId xmlns:a16="http://schemas.microsoft.com/office/drawing/2014/main" id="{102FD5A7-D58D-4559-9EE4-E0FFB8030325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" name="CustomShape 128">
                  <a:extLst>
                    <a:ext uri="{FF2B5EF4-FFF2-40B4-BE49-F238E27FC236}">
                      <a16:creationId xmlns:a16="http://schemas.microsoft.com/office/drawing/2014/main" id="{7D0B063E-AB78-4D61-8BC1-35999AB2134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" name="CustomShape 129">
                  <a:extLst>
                    <a:ext uri="{FF2B5EF4-FFF2-40B4-BE49-F238E27FC236}">
                      <a16:creationId xmlns:a16="http://schemas.microsoft.com/office/drawing/2014/main" id="{1683ADF0-D86C-426B-BF12-3EA396421299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CustomShape 130">
                  <a:extLst>
                    <a:ext uri="{FF2B5EF4-FFF2-40B4-BE49-F238E27FC236}">
                      <a16:creationId xmlns:a16="http://schemas.microsoft.com/office/drawing/2014/main" id="{9D02C217-BF50-4FBC-BC3B-6CFA81F3B447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CustomShape 131">
                  <a:extLst>
                    <a:ext uri="{FF2B5EF4-FFF2-40B4-BE49-F238E27FC236}">
                      <a16:creationId xmlns:a16="http://schemas.microsoft.com/office/drawing/2014/main" id="{42311BB5-C736-48E7-BF3D-429ADD7094CD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CustomShape 132">
                  <a:extLst>
                    <a:ext uri="{FF2B5EF4-FFF2-40B4-BE49-F238E27FC236}">
                      <a16:creationId xmlns:a16="http://schemas.microsoft.com/office/drawing/2014/main" id="{4BF4CE71-2832-4AD0-B4F4-573151C8643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CustomShape 133">
                  <a:extLst>
                    <a:ext uri="{FF2B5EF4-FFF2-40B4-BE49-F238E27FC236}">
                      <a16:creationId xmlns:a16="http://schemas.microsoft.com/office/drawing/2014/main" id="{800357F4-2615-43D9-88E8-7835E96D6694}"/>
                    </a:ext>
                  </a:extLst>
                </p:cNvPr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CustomShape 134">
                  <a:extLst>
                    <a:ext uri="{FF2B5EF4-FFF2-40B4-BE49-F238E27FC236}">
                      <a16:creationId xmlns:a16="http://schemas.microsoft.com/office/drawing/2014/main" id="{C9C85C6B-D6BB-4812-9F5E-66FB7B40DC27}"/>
                    </a:ext>
                  </a:extLst>
                </p:cNvPr>
                <p:cNvSpPr/>
                <p:nvPr/>
              </p:nvSpPr>
              <p:spPr>
                <a:xfrm rot="10800000" flipV="1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CustomShape 135">
                  <a:extLst>
                    <a:ext uri="{FF2B5EF4-FFF2-40B4-BE49-F238E27FC236}">
                      <a16:creationId xmlns:a16="http://schemas.microsoft.com/office/drawing/2014/main" id="{01D62855-150D-4216-8619-D19437E4F27B}"/>
                    </a:ext>
                  </a:extLst>
                </p:cNvPr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47" name="CustomShape 136">
              <a:extLst>
                <a:ext uri="{FF2B5EF4-FFF2-40B4-BE49-F238E27FC236}">
                  <a16:creationId xmlns:a16="http://schemas.microsoft.com/office/drawing/2014/main" id="{13509B2D-D49A-403A-B4EA-0E4E530E81D5}"/>
                </a:ext>
              </a:extLst>
            </p:cNvPr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model.vmat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95" name="Group 138">
            <a:extLst>
              <a:ext uri="{FF2B5EF4-FFF2-40B4-BE49-F238E27FC236}">
                <a16:creationId xmlns:a16="http://schemas.microsoft.com/office/drawing/2014/main" id="{90B52E56-FFB2-4247-B966-33B6CDDDE1B8}"/>
              </a:ext>
            </a:extLst>
          </p:cNvPr>
          <p:cNvGrpSpPr/>
          <p:nvPr/>
        </p:nvGrpSpPr>
        <p:grpSpPr>
          <a:xfrm>
            <a:off x="14183715" y="9550658"/>
            <a:ext cx="4444200" cy="1023840"/>
            <a:chOff x="10670040" y="10160280"/>
            <a:chExt cx="4444200" cy="1023840"/>
          </a:xfrm>
        </p:grpSpPr>
        <p:grpSp>
          <p:nvGrpSpPr>
            <p:cNvPr id="96" name="Group 139">
              <a:extLst>
                <a:ext uri="{FF2B5EF4-FFF2-40B4-BE49-F238E27FC236}">
                  <a16:creationId xmlns:a16="http://schemas.microsoft.com/office/drawing/2014/main" id="{A6715011-73CD-4059-92B7-CF63330A7C71}"/>
                </a:ext>
              </a:extLst>
            </p:cNvPr>
            <p:cNvGrpSpPr/>
            <p:nvPr/>
          </p:nvGrpSpPr>
          <p:grpSpPr>
            <a:xfrm>
              <a:off x="10670040" y="10160280"/>
              <a:ext cx="4444200" cy="1023840"/>
              <a:chOff x="10670040" y="10160280"/>
              <a:chExt cx="4444200" cy="1023840"/>
            </a:xfrm>
          </p:grpSpPr>
          <p:sp>
            <p:nvSpPr>
              <p:cNvPr id="98" name="CustomShape 140">
                <a:extLst>
                  <a:ext uri="{FF2B5EF4-FFF2-40B4-BE49-F238E27FC236}">
                    <a16:creationId xmlns:a16="http://schemas.microsoft.com/office/drawing/2014/main" id="{9FB7D663-8EF3-4657-AF5C-D76194361740}"/>
                  </a:ext>
                </a:extLst>
              </p:cNvPr>
              <p:cNvSpPr/>
              <p:nvPr/>
            </p:nvSpPr>
            <p:spPr>
              <a:xfrm>
                <a:off x="10670040" y="10160280"/>
                <a:ext cx="4444200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141">
                <a:extLst>
                  <a:ext uri="{FF2B5EF4-FFF2-40B4-BE49-F238E27FC236}">
                    <a16:creationId xmlns:a16="http://schemas.microsoft.com/office/drawing/2014/main" id="{2E0960C9-3365-4851-9AE0-5EF073F814EB}"/>
                  </a:ext>
                </a:extLst>
              </p:cNvPr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0" name="CustomShape 142">
                <a:extLst>
                  <a:ext uri="{FF2B5EF4-FFF2-40B4-BE49-F238E27FC236}">
                    <a16:creationId xmlns:a16="http://schemas.microsoft.com/office/drawing/2014/main" id="{7BFBBF04-A9E2-4B92-9633-EF2108754219}"/>
                  </a:ext>
                </a:extLst>
              </p:cNvPr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1" name="CustomShape 143">
                <a:extLst>
                  <a:ext uri="{FF2B5EF4-FFF2-40B4-BE49-F238E27FC236}">
                    <a16:creationId xmlns:a16="http://schemas.microsoft.com/office/drawing/2014/main" id="{EF155FA2-0FF3-442F-B114-A33340B0345D}"/>
                  </a:ext>
                </a:extLst>
              </p:cNvPr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2" name="CustomShape 144">
                <a:extLst>
                  <a:ext uri="{FF2B5EF4-FFF2-40B4-BE49-F238E27FC236}">
                    <a16:creationId xmlns:a16="http://schemas.microsoft.com/office/drawing/2014/main" id="{D81D2244-68C8-40B9-8324-3C99606CC20F}"/>
                  </a:ext>
                </a:extLst>
              </p:cNvPr>
              <p:cNvSpPr/>
              <p:nvPr/>
            </p:nvSpPr>
            <p:spPr>
              <a:xfrm>
                <a:off x="14334840" y="1058292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BayesRR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3" name="CustomShape 145">
                <a:extLst>
                  <a:ext uri="{FF2B5EF4-FFF2-40B4-BE49-F238E27FC236}">
                    <a16:creationId xmlns:a16="http://schemas.microsoft.com/office/drawing/2014/main" id="{2F5DEEDC-5431-4A51-8077-258A15E42744}"/>
                  </a:ext>
                </a:extLst>
              </p:cNvPr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4" name="CustomShape 146">
                <a:extLst>
                  <a:ext uri="{FF2B5EF4-FFF2-40B4-BE49-F238E27FC236}">
                    <a16:creationId xmlns:a16="http://schemas.microsoft.com/office/drawing/2014/main" id="{5D7E0EDE-B702-41B8-B228-5F2C9DECCB00}"/>
                  </a:ext>
                </a:extLst>
              </p:cNvPr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5" name="CustomShape 147">
                <a:extLst>
                  <a:ext uri="{FF2B5EF4-FFF2-40B4-BE49-F238E27FC236}">
                    <a16:creationId xmlns:a16="http://schemas.microsoft.com/office/drawing/2014/main" id="{D205CFF6-1754-4EAD-9FF6-FF757769C1EE}"/>
                  </a:ext>
                </a:extLst>
              </p:cNvPr>
              <p:cNvSpPr/>
              <p:nvPr/>
            </p:nvSpPr>
            <p:spPr>
              <a:xfrm rot="10800000" flipV="1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CustomShape 148">
                <a:extLst>
                  <a:ext uri="{FF2B5EF4-FFF2-40B4-BE49-F238E27FC236}">
                    <a16:creationId xmlns:a16="http://schemas.microsoft.com/office/drawing/2014/main" id="{905328F5-30A5-4BE4-AAB3-96FD3BFAE305}"/>
                  </a:ext>
                </a:extLst>
              </p:cNvPr>
              <p:cNvSpPr/>
              <p:nvPr/>
            </p:nvSpPr>
            <p:spPr>
              <a:xfrm rot="10800000" flipV="1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CustomShape 149">
                <a:extLst>
                  <a:ext uri="{FF2B5EF4-FFF2-40B4-BE49-F238E27FC236}">
                    <a16:creationId xmlns:a16="http://schemas.microsoft.com/office/drawing/2014/main" id="{65712C00-6F3E-48D9-9E34-72E386A3FCDC}"/>
                  </a:ext>
                </a:extLst>
              </p:cNvPr>
              <p:cNvSpPr/>
              <p:nvPr/>
            </p:nvSpPr>
            <p:spPr>
              <a:xfrm rot="10800000" flipV="1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CustomShape 150">
                <a:extLst>
                  <a:ext uri="{FF2B5EF4-FFF2-40B4-BE49-F238E27FC236}">
                    <a16:creationId xmlns:a16="http://schemas.microsoft.com/office/drawing/2014/main" id="{1353D91B-F78B-411D-ADA5-B18E65D1BCB7}"/>
                  </a:ext>
                </a:extLst>
              </p:cNvPr>
              <p:cNvSpPr/>
              <p:nvPr/>
            </p:nvSpPr>
            <p:spPr>
              <a:xfrm rot="10800000" flipV="1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CustomShape 151">
                <a:extLst>
                  <a:ext uri="{FF2B5EF4-FFF2-40B4-BE49-F238E27FC236}">
                    <a16:creationId xmlns:a16="http://schemas.microsoft.com/office/drawing/2014/main" id="{300C6E7E-F7E2-4B0F-B9BC-6C8C3FD7E294}"/>
                  </a:ext>
                </a:extLst>
              </p:cNvPr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" name="CustomShape 152">
              <a:extLst>
                <a:ext uri="{FF2B5EF4-FFF2-40B4-BE49-F238E27FC236}">
                  <a16:creationId xmlns:a16="http://schemas.microsoft.com/office/drawing/2014/main" id="{D286CF89-335F-45B2-AFCE-292CA9F9C10C}"/>
                </a:ext>
              </a:extLst>
            </p:cNvPr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model.gmod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A2A2D-7DEA-4D6E-BE5E-E98F9284EE88}"/>
              </a:ext>
            </a:extLst>
          </p:cNvPr>
          <p:cNvGrpSpPr/>
          <p:nvPr/>
        </p:nvGrpSpPr>
        <p:grpSpPr>
          <a:xfrm>
            <a:off x="14121552" y="17252621"/>
            <a:ext cx="3089880" cy="776880"/>
            <a:chOff x="6410189" y="17356680"/>
            <a:chExt cx="3089880" cy="776880"/>
          </a:xfrm>
        </p:grpSpPr>
        <p:grpSp>
          <p:nvGrpSpPr>
            <p:cNvPr id="111" name="Group 41">
              <a:extLst>
                <a:ext uri="{FF2B5EF4-FFF2-40B4-BE49-F238E27FC236}">
                  <a16:creationId xmlns:a16="http://schemas.microsoft.com/office/drawing/2014/main" id="{980E8602-F280-425D-B6FE-88228D955C3A}"/>
                </a:ext>
              </a:extLst>
            </p:cNvPr>
            <p:cNvGrpSpPr/>
            <p:nvPr/>
          </p:nvGrpSpPr>
          <p:grpSpPr>
            <a:xfrm>
              <a:off x="6410189" y="17356680"/>
              <a:ext cx="3089880" cy="776880"/>
              <a:chOff x="4773600" y="18684720"/>
              <a:chExt cx="3089880" cy="776880"/>
            </a:xfrm>
          </p:grpSpPr>
          <p:grpSp>
            <p:nvGrpSpPr>
              <p:cNvPr id="113" name="Group 42">
                <a:extLst>
                  <a:ext uri="{FF2B5EF4-FFF2-40B4-BE49-F238E27FC236}">
                    <a16:creationId xmlns:a16="http://schemas.microsoft.com/office/drawing/2014/main" id="{64CEA7F5-72D8-4923-B5DA-925233E300B1}"/>
                  </a:ext>
                </a:extLst>
              </p:cNvPr>
              <p:cNvGrpSpPr/>
              <p:nvPr/>
            </p:nvGrpSpPr>
            <p:grpSpPr>
              <a:xfrm>
                <a:off x="4773600" y="18684720"/>
                <a:ext cx="3089880" cy="776880"/>
                <a:chOff x="4773600" y="18684720"/>
                <a:chExt cx="3089880" cy="776880"/>
              </a:xfrm>
            </p:grpSpPr>
            <p:sp>
              <p:nvSpPr>
                <p:cNvPr id="118" name="CustomShape 43">
                  <a:extLst>
                    <a:ext uri="{FF2B5EF4-FFF2-40B4-BE49-F238E27FC236}">
                      <a16:creationId xmlns:a16="http://schemas.microsoft.com/office/drawing/2014/main" id="{3E3399CF-389F-4A31-841B-1BCA2876EEA2}"/>
                    </a:ext>
                  </a:extLst>
                </p:cNvPr>
                <p:cNvSpPr/>
                <p:nvPr/>
              </p:nvSpPr>
              <p:spPr>
                <a:xfrm>
                  <a:off x="4773600" y="18684720"/>
                  <a:ext cx="3089880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CustomShape 44">
                  <a:extLst>
                    <a:ext uri="{FF2B5EF4-FFF2-40B4-BE49-F238E27FC236}">
                      <a16:creationId xmlns:a16="http://schemas.microsoft.com/office/drawing/2014/main" id="{C16152AA-3DCE-42A7-821D-6D2B22F1FF34}"/>
                    </a:ext>
                  </a:extLst>
                </p:cNvPr>
                <p:cNvSpPr/>
                <p:nvPr/>
              </p:nvSpPr>
              <p:spPr>
                <a:xfrm>
                  <a:off x="4830120" y="19219680"/>
                  <a:ext cx="1623960" cy="1789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EvaluationOperator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20" name="CustomShape 45">
                  <a:extLst>
                    <a:ext uri="{FF2B5EF4-FFF2-40B4-BE49-F238E27FC236}">
                      <a16:creationId xmlns:a16="http://schemas.microsoft.com/office/drawing/2014/main" id="{A9095C65-4FD4-4602-BBE5-B0C9A87C4428}"/>
                    </a:ext>
                  </a:extLst>
                </p:cNvPr>
                <p:cNvSpPr/>
                <p:nvPr/>
              </p:nvSpPr>
              <p:spPr>
                <a:xfrm>
                  <a:off x="6872040" y="19215720"/>
                  <a:ext cx="643680" cy="1789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etc…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21" name="CustomShape 46">
                  <a:extLst>
                    <a:ext uri="{FF2B5EF4-FFF2-40B4-BE49-F238E27FC236}">
                      <a16:creationId xmlns:a16="http://schemas.microsoft.com/office/drawing/2014/main" id="{3C32B3C0-E0F6-40F9-860A-65ED09C92592}"/>
                    </a:ext>
                  </a:extLst>
                </p:cNvPr>
                <p:cNvSpPr/>
                <p:nvPr/>
              </p:nvSpPr>
              <p:spPr>
                <a:xfrm rot="10800000" flipV="1">
                  <a:off x="6454440" y="19305000"/>
                  <a:ext cx="417600" cy="39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4" name="CustomShape 47">
                <a:extLst>
                  <a:ext uri="{FF2B5EF4-FFF2-40B4-BE49-F238E27FC236}">
                    <a16:creationId xmlns:a16="http://schemas.microsoft.com/office/drawing/2014/main" id="{9A0E317D-A794-4D71-B050-8CA8DE7DCD2B}"/>
                  </a:ext>
                </a:extLst>
              </p:cNvPr>
              <p:cNvSpPr/>
              <p:nvPr/>
            </p:nvSpPr>
            <p:spPr>
              <a:xfrm>
                <a:off x="4830120" y="18738720"/>
                <a:ext cx="1623960" cy="1789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PerformanceTrial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115" name="CustomShape 48">
                <a:extLst>
                  <a:ext uri="{FF2B5EF4-FFF2-40B4-BE49-F238E27FC236}">
                    <a16:creationId xmlns:a16="http://schemas.microsoft.com/office/drawing/2014/main" id="{169D101E-E078-4F65-AD2B-CB764EFEBBAF}"/>
                  </a:ext>
                </a:extLst>
              </p:cNvPr>
              <p:cNvSpPr/>
              <p:nvPr/>
            </p:nvSpPr>
            <p:spPr>
              <a:xfrm>
                <a:off x="6872040" y="18734400"/>
                <a:ext cx="643680" cy="1789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etc…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16" name="CustomShape 49">
                <a:extLst>
                  <a:ext uri="{FF2B5EF4-FFF2-40B4-BE49-F238E27FC236}">
                    <a16:creationId xmlns:a16="http://schemas.microsoft.com/office/drawing/2014/main" id="{D652BE43-8914-4D15-86BF-5A030556FDA0}"/>
                  </a:ext>
                </a:extLst>
              </p:cNvPr>
              <p:cNvSpPr/>
              <p:nvPr/>
            </p:nvSpPr>
            <p:spPr>
              <a:xfrm rot="10800000" flipV="1">
                <a:off x="6454440" y="18823680"/>
                <a:ext cx="41760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50">
                <a:extLst>
                  <a:ext uri="{FF2B5EF4-FFF2-40B4-BE49-F238E27FC236}">
                    <a16:creationId xmlns:a16="http://schemas.microsoft.com/office/drawing/2014/main" id="{4789F14B-9833-49DD-AA0A-A62F25B56C14}"/>
                  </a:ext>
                </a:extLst>
              </p:cNvPr>
              <p:cNvSpPr/>
              <p:nvPr/>
            </p:nvSpPr>
            <p:spPr>
              <a:xfrm rot="5400000" flipH="1" flipV="1">
                <a:off x="5491440" y="19069200"/>
                <a:ext cx="301680" cy="1224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2" name="CustomShape 154">
              <a:extLst>
                <a:ext uri="{FF2B5EF4-FFF2-40B4-BE49-F238E27FC236}">
                  <a16:creationId xmlns:a16="http://schemas.microsoft.com/office/drawing/2014/main" id="{EBD0D5DF-A477-4AAC-9C3C-A2B59CC3CAE8}"/>
                </a:ext>
              </a:extLst>
            </p:cNvPr>
            <p:cNvSpPr/>
            <p:nvPr/>
          </p:nvSpPr>
          <p:spPr>
            <a:xfrm>
              <a:off x="7474500" y="17603640"/>
              <a:ext cx="1094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breed.eval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22" name="Group 157">
            <a:extLst>
              <a:ext uri="{FF2B5EF4-FFF2-40B4-BE49-F238E27FC236}">
                <a16:creationId xmlns:a16="http://schemas.microsoft.com/office/drawing/2014/main" id="{16245239-A971-4BAA-B5D9-EE37E1959AE5}"/>
              </a:ext>
            </a:extLst>
          </p:cNvPr>
          <p:cNvGrpSpPr/>
          <p:nvPr/>
        </p:nvGrpSpPr>
        <p:grpSpPr>
          <a:xfrm>
            <a:off x="4084635" y="11007938"/>
            <a:ext cx="11336400" cy="1433160"/>
            <a:chOff x="570960" y="11617560"/>
            <a:chExt cx="11336400" cy="1433160"/>
          </a:xfrm>
        </p:grpSpPr>
        <p:sp>
          <p:nvSpPr>
            <p:cNvPr id="123" name="CustomShape 158">
              <a:extLst>
                <a:ext uri="{FF2B5EF4-FFF2-40B4-BE49-F238E27FC236}">
                  <a16:creationId xmlns:a16="http://schemas.microsoft.com/office/drawing/2014/main" id="{E681CDCB-CAC1-4553-89C4-C7C6672A7FDB}"/>
                </a:ext>
              </a:extLst>
            </p:cNvPr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59">
              <a:extLst>
                <a:ext uri="{FF2B5EF4-FFF2-40B4-BE49-F238E27FC236}">
                  <a16:creationId xmlns:a16="http://schemas.microsoft.com/office/drawing/2014/main" id="{F412C35D-789A-4746-9667-B864FFFFCECB}"/>
                </a:ext>
              </a:extLst>
            </p:cNvPr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5" name="CustomShape 160">
              <a:extLst>
                <a:ext uri="{FF2B5EF4-FFF2-40B4-BE49-F238E27FC236}">
                  <a16:creationId xmlns:a16="http://schemas.microsoft.com/office/drawing/2014/main" id="{F3FE20CD-98A5-4893-8EE3-3B139C06E7BF}"/>
                </a:ext>
              </a:extLst>
            </p:cNvPr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6" name="CustomShape 161">
              <a:extLst>
                <a:ext uri="{FF2B5EF4-FFF2-40B4-BE49-F238E27FC236}">
                  <a16:creationId xmlns:a16="http://schemas.microsoft.com/office/drawing/2014/main" id="{E8B78F94-661D-4155-8658-01308563BAAA}"/>
                </a:ext>
              </a:extLst>
            </p:cNvPr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" name="CustomShape 162">
              <a:extLst>
                <a:ext uri="{FF2B5EF4-FFF2-40B4-BE49-F238E27FC236}">
                  <a16:creationId xmlns:a16="http://schemas.microsoft.com/office/drawing/2014/main" id="{E2A138F3-A9DB-428D-A387-873D82B95B8D}"/>
                </a:ext>
              </a:extLst>
            </p:cNvPr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8" name="CustomShape 163">
              <a:extLst>
                <a:ext uri="{FF2B5EF4-FFF2-40B4-BE49-F238E27FC236}">
                  <a16:creationId xmlns:a16="http://schemas.microsoft.com/office/drawing/2014/main" id="{F4863850-603F-445E-A358-22343A104F48}"/>
                </a:ext>
              </a:extLst>
            </p:cNvPr>
            <p:cNvSpPr/>
            <p:nvPr/>
          </p:nvSpPr>
          <p:spPr>
            <a:xfrm rot="10800000" flipV="1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64">
              <a:extLst>
                <a:ext uri="{FF2B5EF4-FFF2-40B4-BE49-F238E27FC236}">
                  <a16:creationId xmlns:a16="http://schemas.microsoft.com/office/drawing/2014/main" id="{6F956393-A2A3-4E6F-82B8-FC473938FFB6}"/>
                </a:ext>
              </a:extLst>
            </p:cNvPr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65">
              <a:extLst>
                <a:ext uri="{FF2B5EF4-FFF2-40B4-BE49-F238E27FC236}">
                  <a16:creationId xmlns:a16="http://schemas.microsoft.com/office/drawing/2014/main" id="{8374668C-19DE-4914-9A17-95C5683D2DFB}"/>
                </a:ext>
              </a:extLst>
            </p:cNvPr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1" name="CustomShape 166">
              <a:extLst>
                <a:ext uri="{FF2B5EF4-FFF2-40B4-BE49-F238E27FC236}">
                  <a16:creationId xmlns:a16="http://schemas.microsoft.com/office/drawing/2014/main" id="{9565DED6-3977-4C03-ACD4-1F30D85CF3D6}"/>
                </a:ext>
              </a:extLst>
            </p:cNvPr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2" name="CustomShape 167">
              <a:extLst>
                <a:ext uri="{FF2B5EF4-FFF2-40B4-BE49-F238E27FC236}">
                  <a16:creationId xmlns:a16="http://schemas.microsoft.com/office/drawing/2014/main" id="{2F8C5DDC-5A38-450D-8B09-1FA9E64C9698}"/>
                </a:ext>
              </a:extLst>
            </p:cNvPr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3" name="CustomShape 168">
              <a:extLst>
                <a:ext uri="{FF2B5EF4-FFF2-40B4-BE49-F238E27FC236}">
                  <a16:creationId xmlns:a16="http://schemas.microsoft.com/office/drawing/2014/main" id="{54B3FAD8-EE06-44A9-9F7B-255D2DF4C909}"/>
                </a:ext>
              </a:extLst>
            </p:cNvPr>
            <p:cNvSpPr/>
            <p:nvPr/>
          </p:nvSpPr>
          <p:spPr>
            <a:xfrm rot="10800000" flipV="1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9">
              <a:extLst>
                <a:ext uri="{FF2B5EF4-FFF2-40B4-BE49-F238E27FC236}">
                  <a16:creationId xmlns:a16="http://schemas.microsoft.com/office/drawing/2014/main" id="{D2131138-8503-4052-9844-13C938194E77}"/>
                </a:ext>
              </a:extLst>
            </p:cNvPr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70">
              <a:extLst>
                <a:ext uri="{FF2B5EF4-FFF2-40B4-BE49-F238E27FC236}">
                  <a16:creationId xmlns:a16="http://schemas.microsoft.com/office/drawing/2014/main" id="{4E6E12A3-1850-405E-99DB-FA665D3EDE54}"/>
                </a:ext>
              </a:extLst>
            </p:cNvPr>
            <p:cNvSpPr/>
            <p:nvPr/>
          </p:nvSpPr>
          <p:spPr>
            <a:xfrm rot="10800000" flipV="1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71">
              <a:extLst>
                <a:ext uri="{FF2B5EF4-FFF2-40B4-BE49-F238E27FC236}">
                  <a16:creationId xmlns:a16="http://schemas.microsoft.com/office/drawing/2014/main" id="{06AD5F24-31EA-4302-A616-00167E48CEC9}"/>
                </a:ext>
              </a:extLst>
            </p:cNvPr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72">
              <a:extLst>
                <a:ext uri="{FF2B5EF4-FFF2-40B4-BE49-F238E27FC236}">
                  <a16:creationId xmlns:a16="http://schemas.microsoft.com/office/drawing/2014/main" id="{14A4334A-7395-4114-A19D-BDD8E6F56D2E}"/>
                </a:ext>
              </a:extLst>
            </p:cNvPr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8" name="CustomShape 173">
              <a:extLst>
                <a:ext uri="{FF2B5EF4-FFF2-40B4-BE49-F238E27FC236}">
                  <a16:creationId xmlns:a16="http://schemas.microsoft.com/office/drawing/2014/main" id="{C6A300CF-119C-4007-A538-879FF5D0C96D}"/>
                </a:ext>
              </a:extLst>
            </p:cNvPr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9" name="CustomShape 174">
              <a:extLst>
                <a:ext uri="{FF2B5EF4-FFF2-40B4-BE49-F238E27FC236}">
                  <a16:creationId xmlns:a16="http://schemas.microsoft.com/office/drawing/2014/main" id="{BF7F0D86-6085-499C-81AB-C0C152EAA773}"/>
                </a:ext>
              </a:extLst>
            </p:cNvPr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0" name="CustomShape 175">
              <a:extLst>
                <a:ext uri="{FF2B5EF4-FFF2-40B4-BE49-F238E27FC236}">
                  <a16:creationId xmlns:a16="http://schemas.microsoft.com/office/drawing/2014/main" id="{015CBF6D-FE31-41D2-8802-D1AD18C61E56}"/>
                </a:ext>
              </a:extLst>
            </p:cNvPr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1" name="CustomShape 176">
              <a:extLst>
                <a:ext uri="{FF2B5EF4-FFF2-40B4-BE49-F238E27FC236}">
                  <a16:creationId xmlns:a16="http://schemas.microsoft.com/office/drawing/2014/main" id="{8D38D2AE-6F9A-4289-A204-78F90F8C3E66}"/>
                </a:ext>
              </a:extLst>
            </p:cNvPr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" name="CustomShape 177">
              <a:extLst>
                <a:ext uri="{FF2B5EF4-FFF2-40B4-BE49-F238E27FC236}">
                  <a16:creationId xmlns:a16="http://schemas.microsoft.com/office/drawing/2014/main" id="{87DDE1CF-E391-4E39-9C60-8FF68C995F89}"/>
                </a:ext>
              </a:extLst>
            </p:cNvPr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178">
              <a:extLst>
                <a:ext uri="{FF2B5EF4-FFF2-40B4-BE49-F238E27FC236}">
                  <a16:creationId xmlns:a16="http://schemas.microsoft.com/office/drawing/2014/main" id="{0AC61D63-F84F-4C29-8B55-EE2952220034}"/>
                </a:ext>
              </a:extLst>
            </p:cNvPr>
            <p:cNvSpPr/>
            <p:nvPr/>
          </p:nvSpPr>
          <p:spPr>
            <a:xfrm rot="10800000" flipV="1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79">
              <a:extLst>
                <a:ext uri="{FF2B5EF4-FFF2-40B4-BE49-F238E27FC236}">
                  <a16:creationId xmlns:a16="http://schemas.microsoft.com/office/drawing/2014/main" id="{ADBCF904-B589-496F-ACD6-F8194D9821DC}"/>
                </a:ext>
              </a:extLst>
            </p:cNvPr>
            <p:cNvSpPr/>
            <p:nvPr/>
          </p:nvSpPr>
          <p:spPr>
            <a:xfrm rot="10800000" flipV="1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180">
              <a:extLst>
                <a:ext uri="{FF2B5EF4-FFF2-40B4-BE49-F238E27FC236}">
                  <a16:creationId xmlns:a16="http://schemas.microsoft.com/office/drawing/2014/main" id="{898EE97C-6D8E-46F6-9F0E-7002E04D4E56}"/>
                </a:ext>
              </a:extLst>
            </p:cNvPr>
            <p:cNvSpPr/>
            <p:nvPr/>
          </p:nvSpPr>
          <p:spPr>
            <a:xfrm rot="10800000" flipV="1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181">
              <a:extLst>
                <a:ext uri="{FF2B5EF4-FFF2-40B4-BE49-F238E27FC236}">
                  <a16:creationId xmlns:a16="http://schemas.microsoft.com/office/drawing/2014/main" id="{2008A912-0B00-4310-9077-DE190EB089BD}"/>
                </a:ext>
              </a:extLst>
            </p:cNvPr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82">
              <a:extLst>
                <a:ext uri="{FF2B5EF4-FFF2-40B4-BE49-F238E27FC236}">
                  <a16:creationId xmlns:a16="http://schemas.microsoft.com/office/drawing/2014/main" id="{49BA9CA5-1D2D-4520-AF68-BBF6578A6C1F}"/>
                </a:ext>
              </a:extLst>
            </p:cNvPr>
            <p:cNvSpPr/>
            <p:nvPr/>
          </p:nvSpPr>
          <p:spPr>
            <a:xfrm rot="10800000" flipV="1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83">
              <a:extLst>
                <a:ext uri="{FF2B5EF4-FFF2-40B4-BE49-F238E27FC236}">
                  <a16:creationId xmlns:a16="http://schemas.microsoft.com/office/drawing/2014/main" id="{6E175ABD-6ABE-4E0A-BEF3-8BC6341C56BF}"/>
                </a:ext>
              </a:extLst>
            </p:cNvPr>
            <p:cNvSpPr/>
            <p:nvPr/>
          </p:nvSpPr>
          <p:spPr>
            <a:xfrm rot="10800000" flipV="1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84">
              <a:extLst>
                <a:ext uri="{FF2B5EF4-FFF2-40B4-BE49-F238E27FC236}">
                  <a16:creationId xmlns:a16="http://schemas.microsoft.com/office/drawing/2014/main" id="{42C9AD82-4791-4E35-8447-2E704C442A6E}"/>
                </a:ext>
              </a:extLst>
            </p:cNvPr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85">
              <a:extLst>
                <a:ext uri="{FF2B5EF4-FFF2-40B4-BE49-F238E27FC236}">
                  <a16:creationId xmlns:a16="http://schemas.microsoft.com/office/drawing/2014/main" id="{6265EC78-4134-4808-AD80-D12BD4C70F5F}"/>
                </a:ext>
              </a:extLst>
            </p:cNvPr>
            <p:cNvSpPr/>
            <p:nvPr/>
          </p:nvSpPr>
          <p:spPr>
            <a:xfrm rot="10800000" flipV="1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86">
              <a:extLst>
                <a:ext uri="{FF2B5EF4-FFF2-40B4-BE49-F238E27FC236}">
                  <a16:creationId xmlns:a16="http://schemas.microsoft.com/office/drawing/2014/main" id="{27BDA628-CCE6-41F1-BB94-99A6DDF73C87}"/>
                </a:ext>
              </a:extLst>
            </p:cNvPr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87">
              <a:extLst>
                <a:ext uri="{FF2B5EF4-FFF2-40B4-BE49-F238E27FC236}">
                  <a16:creationId xmlns:a16="http://schemas.microsoft.com/office/drawing/2014/main" id="{8786FF31-F4AC-4791-BAB3-ADC6D8F157F8}"/>
                </a:ext>
              </a:extLst>
            </p:cNvPr>
            <p:cNvSpPr/>
            <p:nvPr/>
          </p:nvSpPr>
          <p:spPr>
            <a:xfrm rot="10800000" flipV="1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88">
              <a:extLst>
                <a:ext uri="{FF2B5EF4-FFF2-40B4-BE49-F238E27FC236}">
                  <a16:creationId xmlns:a16="http://schemas.microsoft.com/office/drawing/2014/main" id="{FBA10117-5BBE-4B32-96BA-89B2BC1A88AF}"/>
                </a:ext>
              </a:extLst>
            </p:cNvPr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model.emat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54" name="CustomShape 189">
            <a:extLst>
              <a:ext uri="{FF2B5EF4-FFF2-40B4-BE49-F238E27FC236}">
                <a16:creationId xmlns:a16="http://schemas.microsoft.com/office/drawing/2014/main" id="{8A7AC6F6-4C95-477A-B2A3-E003B2F82595}"/>
              </a:ext>
            </a:extLst>
          </p:cNvPr>
          <p:cNvSpPr/>
          <p:nvPr/>
        </p:nvSpPr>
        <p:spPr>
          <a:xfrm rot="5400000" flipH="1" flipV="1">
            <a:off x="12863235" y="7464818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0">
            <a:extLst>
              <a:ext uri="{FF2B5EF4-FFF2-40B4-BE49-F238E27FC236}">
                <a16:creationId xmlns:a16="http://schemas.microsoft.com/office/drawing/2014/main" id="{7C51AE65-9CA5-4FA5-947E-856859E619E8}"/>
              </a:ext>
            </a:extLst>
          </p:cNvPr>
          <p:cNvSpPr/>
          <p:nvPr/>
        </p:nvSpPr>
        <p:spPr>
          <a:xfrm rot="5400000" flipH="1" flipV="1">
            <a:off x="11446995" y="7888898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91">
            <a:extLst>
              <a:ext uri="{FF2B5EF4-FFF2-40B4-BE49-F238E27FC236}">
                <a16:creationId xmlns:a16="http://schemas.microsoft.com/office/drawing/2014/main" id="{0605EECF-74E6-454E-B220-4CCB73445ECD}"/>
              </a:ext>
            </a:extLst>
          </p:cNvPr>
          <p:cNvSpPr/>
          <p:nvPr/>
        </p:nvSpPr>
        <p:spPr>
          <a:xfrm rot="5400000" flipH="1" flipV="1">
            <a:off x="9054075" y="12148418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195">
            <a:extLst>
              <a:ext uri="{FF2B5EF4-FFF2-40B4-BE49-F238E27FC236}">
                <a16:creationId xmlns:a16="http://schemas.microsoft.com/office/drawing/2014/main" id="{965B2282-9036-4D1E-AB90-918DD3F330C0}"/>
              </a:ext>
            </a:extLst>
          </p:cNvPr>
          <p:cNvGrpSpPr/>
          <p:nvPr/>
        </p:nvGrpSpPr>
        <p:grpSpPr>
          <a:xfrm>
            <a:off x="10151198" y="779760"/>
            <a:ext cx="3864960" cy="1222920"/>
            <a:chOff x="7297920" y="779760"/>
            <a:chExt cx="3864960" cy="1222920"/>
          </a:xfrm>
        </p:grpSpPr>
        <p:grpSp>
          <p:nvGrpSpPr>
            <p:cNvPr id="158" name="Group 196">
              <a:extLst>
                <a:ext uri="{FF2B5EF4-FFF2-40B4-BE49-F238E27FC236}">
                  <a16:creationId xmlns:a16="http://schemas.microsoft.com/office/drawing/2014/main" id="{91029BE8-5293-4CF4-900F-48BD42A3071B}"/>
                </a:ext>
              </a:extLst>
            </p:cNvPr>
            <p:cNvGrpSpPr/>
            <p:nvPr/>
          </p:nvGrpSpPr>
          <p:grpSpPr>
            <a:xfrm>
              <a:off x="7297920" y="779760"/>
              <a:ext cx="3864960" cy="1222920"/>
              <a:chOff x="7297920" y="779760"/>
              <a:chExt cx="3864960" cy="1222920"/>
            </a:xfrm>
          </p:grpSpPr>
          <p:grpSp>
            <p:nvGrpSpPr>
              <p:cNvPr id="161" name="Group 197">
                <a:extLst>
                  <a:ext uri="{FF2B5EF4-FFF2-40B4-BE49-F238E27FC236}">
                    <a16:creationId xmlns:a16="http://schemas.microsoft.com/office/drawing/2014/main" id="{AD7CB44A-776B-4979-8111-75733A186401}"/>
                  </a:ext>
                </a:extLst>
              </p:cNvPr>
              <p:cNvGrpSpPr/>
              <p:nvPr/>
            </p:nvGrpSpPr>
            <p:grpSpPr>
              <a:xfrm>
                <a:off x="7297920" y="779760"/>
                <a:ext cx="3864960" cy="1222920"/>
                <a:chOff x="7297920" y="779760"/>
                <a:chExt cx="3864960" cy="1222920"/>
              </a:xfrm>
            </p:grpSpPr>
            <p:sp>
              <p:nvSpPr>
                <p:cNvPr id="167" name="CustomShape 198">
                  <a:extLst>
                    <a:ext uri="{FF2B5EF4-FFF2-40B4-BE49-F238E27FC236}">
                      <a16:creationId xmlns:a16="http://schemas.microsoft.com/office/drawing/2014/main" id="{3945F0D2-A466-4348-AAB7-A051F161EBA4}"/>
                    </a:ext>
                  </a:extLst>
                </p:cNvPr>
                <p:cNvSpPr/>
                <p:nvPr/>
              </p:nvSpPr>
              <p:spPr>
                <a:xfrm>
                  <a:off x="7297920" y="779760"/>
                  <a:ext cx="3864960" cy="122292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8" name="CustomShape 199">
                  <a:extLst>
                    <a:ext uri="{FF2B5EF4-FFF2-40B4-BE49-F238E27FC236}">
                      <a16:creationId xmlns:a16="http://schemas.microsoft.com/office/drawing/2014/main" id="{141890E6-23CF-4642-A4D9-B5C28134A114}"/>
                    </a:ext>
                  </a:extLst>
                </p:cNvPr>
                <p:cNvSpPr/>
                <p:nvPr/>
              </p:nvSpPr>
              <p:spPr>
                <a:xfrm>
                  <a:off x="8372520" y="132948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SortableMatrix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69" name="CustomShape 200">
                  <a:extLst>
                    <a:ext uri="{FF2B5EF4-FFF2-40B4-BE49-F238E27FC236}">
                      <a16:creationId xmlns:a16="http://schemas.microsoft.com/office/drawing/2014/main" id="{9EC95AB6-0C95-4652-8E99-5E1BD7CB7FB1}"/>
                    </a:ext>
                  </a:extLst>
                </p:cNvPr>
                <p:cNvSpPr/>
                <p:nvPr/>
              </p:nvSpPr>
              <p:spPr>
                <a:xfrm>
                  <a:off x="7378560" y="1331640"/>
                  <a:ext cx="63000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70" name="CustomShape 201">
                  <a:extLst>
                    <a:ext uri="{FF2B5EF4-FFF2-40B4-BE49-F238E27FC236}">
                      <a16:creationId xmlns:a16="http://schemas.microsoft.com/office/drawing/2014/main" id="{D46F4383-0904-4F83-9529-BDD9D9E438C5}"/>
                    </a:ext>
                  </a:extLst>
                </p:cNvPr>
                <p:cNvSpPr/>
                <p:nvPr/>
              </p:nvSpPr>
              <p:spPr>
                <a:xfrm rot="10800000" flipV="1">
                  <a:off x="8009280" y="1420560"/>
                  <a:ext cx="363240" cy="18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62" name="CustomShape 202">
                <a:extLst>
                  <a:ext uri="{FF2B5EF4-FFF2-40B4-BE49-F238E27FC236}">
                    <a16:creationId xmlns:a16="http://schemas.microsoft.com/office/drawing/2014/main" id="{83DB827D-D126-4347-B30B-4C6F612CDAB4}"/>
                  </a:ext>
                </a:extLst>
              </p:cNvPr>
              <p:cNvSpPr/>
              <p:nvPr/>
            </p:nvSpPr>
            <p:spPr>
              <a:xfrm>
                <a:off x="8728560" y="819000"/>
                <a:ext cx="924525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core.mat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163" name="CustomShape 203">
                <a:extLst>
                  <a:ext uri="{FF2B5EF4-FFF2-40B4-BE49-F238E27FC236}">
                    <a16:creationId xmlns:a16="http://schemas.microsoft.com/office/drawing/2014/main" id="{B0CEE8C2-40D4-480B-859D-F77B186853C3}"/>
                  </a:ext>
                </a:extLst>
              </p:cNvPr>
              <p:cNvSpPr/>
              <p:nvPr/>
            </p:nvSpPr>
            <p:spPr>
              <a:xfrm>
                <a:off x="9918360" y="86364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VariantMatrix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64" name="CustomShape 204">
                <a:extLst>
                  <a:ext uri="{FF2B5EF4-FFF2-40B4-BE49-F238E27FC236}">
                    <a16:creationId xmlns:a16="http://schemas.microsoft.com/office/drawing/2014/main" id="{AE5D2323-B71E-4EB0-A7D3-7014CFEE07DF}"/>
                  </a:ext>
                </a:extLst>
              </p:cNvPr>
              <p:cNvSpPr/>
              <p:nvPr/>
            </p:nvSpPr>
            <p:spPr>
              <a:xfrm>
                <a:off x="9918360" y="173808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TaxaMatrix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65" name="CustomShape 205">
                <a:extLst>
                  <a:ext uri="{FF2B5EF4-FFF2-40B4-BE49-F238E27FC236}">
                    <a16:creationId xmlns:a16="http://schemas.microsoft.com/office/drawing/2014/main" id="{2B9990E1-DB72-4305-8959-429A51CA476F}"/>
                  </a:ext>
                </a:extLst>
              </p:cNvPr>
              <p:cNvSpPr/>
              <p:nvPr/>
            </p:nvSpPr>
            <p:spPr>
              <a:xfrm rot="5400000">
                <a:off x="10334880" y="1185840"/>
                <a:ext cx="27936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CustomShape 206">
                <a:extLst>
                  <a:ext uri="{FF2B5EF4-FFF2-40B4-BE49-F238E27FC236}">
                    <a16:creationId xmlns:a16="http://schemas.microsoft.com/office/drawing/2014/main" id="{5CCD369F-A92F-43D7-9C2A-36D73CF92FA0}"/>
                  </a:ext>
                </a:extLst>
              </p:cNvPr>
              <p:cNvSpPr/>
              <p:nvPr/>
            </p:nvSpPr>
            <p:spPr>
              <a:xfrm rot="16200000" flipV="1">
                <a:off x="10360440" y="1622520"/>
                <a:ext cx="22860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9" name="CustomShape 207">
              <a:extLst>
                <a:ext uri="{FF2B5EF4-FFF2-40B4-BE49-F238E27FC236}">
                  <a16:creationId xmlns:a16="http://schemas.microsoft.com/office/drawing/2014/main" id="{216DD40C-1B60-47E7-B3A3-0F5A27709C1D}"/>
                </a:ext>
              </a:extLst>
            </p:cNvPr>
            <p:cNvSpPr/>
            <p:nvPr/>
          </p:nvSpPr>
          <p:spPr>
            <a:xfrm>
              <a:off x="9849960" y="1326240"/>
              <a:ext cx="124812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GroupableMatrix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60" name="CustomShape 208">
              <a:extLst>
                <a:ext uri="{FF2B5EF4-FFF2-40B4-BE49-F238E27FC236}">
                  <a16:creationId xmlns:a16="http://schemas.microsoft.com/office/drawing/2014/main" id="{FD74C81E-B0CD-4018-9749-F06191A48A05}"/>
                </a:ext>
              </a:extLst>
            </p:cNvPr>
            <p:cNvSpPr/>
            <p:nvPr/>
          </p:nvSpPr>
          <p:spPr>
            <a:xfrm flipH="1">
              <a:off x="9484920" y="1417680"/>
              <a:ext cx="363960" cy="2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1" name="CustomShape 210">
            <a:extLst>
              <a:ext uri="{FF2B5EF4-FFF2-40B4-BE49-F238E27FC236}">
                <a16:creationId xmlns:a16="http://schemas.microsoft.com/office/drawing/2014/main" id="{0AE56616-B6CA-46AE-97E7-6EC49D54A595}"/>
              </a:ext>
            </a:extLst>
          </p:cNvPr>
          <p:cNvSpPr/>
          <p:nvPr/>
        </p:nvSpPr>
        <p:spPr>
          <a:xfrm>
            <a:off x="11694878" y="349200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core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72" name="Group 212">
            <a:extLst>
              <a:ext uri="{FF2B5EF4-FFF2-40B4-BE49-F238E27FC236}">
                <a16:creationId xmlns:a16="http://schemas.microsoft.com/office/drawing/2014/main" id="{FDC00ECB-EAB3-41B2-9E57-826E90728F07}"/>
              </a:ext>
            </a:extLst>
          </p:cNvPr>
          <p:cNvGrpSpPr/>
          <p:nvPr/>
        </p:nvGrpSpPr>
        <p:grpSpPr>
          <a:xfrm>
            <a:off x="9190793" y="7727251"/>
            <a:ext cx="10303920" cy="993960"/>
            <a:chOff x="7819200" y="8125200"/>
            <a:chExt cx="10303920" cy="993960"/>
          </a:xfrm>
        </p:grpSpPr>
        <p:grpSp>
          <p:nvGrpSpPr>
            <p:cNvPr id="173" name="Group 213">
              <a:extLst>
                <a:ext uri="{FF2B5EF4-FFF2-40B4-BE49-F238E27FC236}">
                  <a16:creationId xmlns:a16="http://schemas.microsoft.com/office/drawing/2014/main" id="{EE918AFF-0DBB-45B1-8FDC-0557252BD468}"/>
                </a:ext>
              </a:extLst>
            </p:cNvPr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176" name="Group 214">
                <a:extLst>
                  <a:ext uri="{FF2B5EF4-FFF2-40B4-BE49-F238E27FC236}">
                    <a16:creationId xmlns:a16="http://schemas.microsoft.com/office/drawing/2014/main" id="{26FE5367-5627-49CC-A957-D67BC54EB6D2}"/>
                  </a:ext>
                </a:extLst>
              </p:cNvPr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178" name="CustomShape 215">
                  <a:extLst>
                    <a:ext uri="{FF2B5EF4-FFF2-40B4-BE49-F238E27FC236}">
                      <a16:creationId xmlns:a16="http://schemas.microsoft.com/office/drawing/2014/main" id="{07BD11A5-1A27-4D9F-A1EF-FA9C7DEDBCD8}"/>
                    </a:ext>
                  </a:extLst>
                </p:cNvPr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79" name="Group 216">
                  <a:extLst>
                    <a:ext uri="{FF2B5EF4-FFF2-40B4-BE49-F238E27FC236}">
                      <a16:creationId xmlns:a16="http://schemas.microsoft.com/office/drawing/2014/main" id="{F067801A-C615-451F-9FB9-2BBE40A5E0CD}"/>
                    </a:ext>
                  </a:extLst>
                </p:cNvPr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180" name="CustomShape 217">
                    <a:extLst>
                      <a:ext uri="{FF2B5EF4-FFF2-40B4-BE49-F238E27FC236}">
                        <a16:creationId xmlns:a16="http://schemas.microsoft.com/office/drawing/2014/main" id="{EFC0EE72-670F-4FBF-BD25-FF75C48F4319}"/>
                      </a:ext>
                    </a:extLst>
                  </p:cNvPr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1" name="CustomShape 218">
                    <a:extLst>
                      <a:ext uri="{FF2B5EF4-FFF2-40B4-BE49-F238E27FC236}">
                        <a16:creationId xmlns:a16="http://schemas.microsoft.com/office/drawing/2014/main" id="{4D04ECFC-91DF-41C6-B126-80BC4E720D9C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2" name="CustomShape 219">
                    <a:extLst>
                      <a:ext uri="{FF2B5EF4-FFF2-40B4-BE49-F238E27FC236}">
                        <a16:creationId xmlns:a16="http://schemas.microsoft.com/office/drawing/2014/main" id="{6166E6AF-2A76-4E14-8D0C-0634B2F531DD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3" name="CustomShape 220">
                    <a:extLst>
                      <a:ext uri="{FF2B5EF4-FFF2-40B4-BE49-F238E27FC236}">
                        <a16:creationId xmlns:a16="http://schemas.microsoft.com/office/drawing/2014/main" id="{6665F294-723E-4B83-AD43-A247C91A3727}"/>
                      </a:ext>
                    </a:extLst>
                  </p:cNvPr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4" name="CustomShape 221">
                    <a:extLst>
                      <a:ext uri="{FF2B5EF4-FFF2-40B4-BE49-F238E27FC236}">
                        <a16:creationId xmlns:a16="http://schemas.microsoft.com/office/drawing/2014/main" id="{19A6AF4B-82F1-420F-B12F-5C9B05A127AC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CustomShape 222">
                    <a:extLst>
                      <a:ext uri="{FF2B5EF4-FFF2-40B4-BE49-F238E27FC236}">
                        <a16:creationId xmlns:a16="http://schemas.microsoft.com/office/drawing/2014/main" id="{CC5EA4EA-6B92-4386-BEF0-2CF6C85410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6" name="CustomShape 223">
                    <a:extLst>
                      <a:ext uri="{FF2B5EF4-FFF2-40B4-BE49-F238E27FC236}">
                        <a16:creationId xmlns:a16="http://schemas.microsoft.com/office/drawing/2014/main" id="{661328B9-3346-432D-A7EE-DBCE8361BE96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177" name="CustomShape 224">
                <a:extLst>
                  <a:ext uri="{FF2B5EF4-FFF2-40B4-BE49-F238E27FC236}">
                    <a16:creationId xmlns:a16="http://schemas.microsoft.com/office/drawing/2014/main" id="{94070BB1-9DDD-455D-A43D-0FF76B950FD4}"/>
                  </a:ext>
                </a:extLst>
              </p:cNvPr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174" name="CustomShape 225">
              <a:extLst>
                <a:ext uri="{FF2B5EF4-FFF2-40B4-BE49-F238E27FC236}">
                  <a16:creationId xmlns:a16="http://schemas.microsoft.com/office/drawing/2014/main" id="{E1A88116-D8B5-427D-A83B-2B753FE352C4}"/>
                </a:ext>
              </a:extLst>
            </p:cNvPr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5" name="CustomShape 226">
              <a:extLst>
                <a:ext uri="{FF2B5EF4-FFF2-40B4-BE49-F238E27FC236}">
                  <a16:creationId xmlns:a16="http://schemas.microsoft.com/office/drawing/2014/main" id="{55C6EC39-4980-4D50-B71B-2F57BD345F36}"/>
                </a:ext>
              </a:extLst>
            </p:cNvPr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7" name="Group 232">
            <a:extLst>
              <a:ext uri="{FF2B5EF4-FFF2-40B4-BE49-F238E27FC236}">
                <a16:creationId xmlns:a16="http://schemas.microsoft.com/office/drawing/2014/main" id="{A42F7037-1B6F-4A32-A2E4-7F36AE63D580}"/>
              </a:ext>
            </a:extLst>
          </p:cNvPr>
          <p:cNvGrpSpPr/>
          <p:nvPr/>
        </p:nvGrpSpPr>
        <p:grpSpPr>
          <a:xfrm>
            <a:off x="2413793" y="8144851"/>
            <a:ext cx="6025680" cy="592560"/>
            <a:chOff x="1042200" y="8542800"/>
            <a:chExt cx="6025680" cy="592560"/>
          </a:xfrm>
        </p:grpSpPr>
        <p:grpSp>
          <p:nvGrpSpPr>
            <p:cNvPr id="188" name="Group 233">
              <a:extLst>
                <a:ext uri="{FF2B5EF4-FFF2-40B4-BE49-F238E27FC236}">
                  <a16:creationId xmlns:a16="http://schemas.microsoft.com/office/drawing/2014/main" id="{91DB3B54-0DB1-46E5-A97C-D4027C53654C}"/>
                </a:ext>
              </a:extLst>
            </p:cNvPr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194" name="CustomShape 234">
                <a:extLst>
                  <a:ext uri="{FF2B5EF4-FFF2-40B4-BE49-F238E27FC236}">
                    <a16:creationId xmlns:a16="http://schemas.microsoft.com/office/drawing/2014/main" id="{43C4518A-9689-4129-A9E8-5D4021F2F18C}"/>
                  </a:ext>
                </a:extLst>
              </p:cNvPr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5" name="Group 235">
                <a:extLst>
                  <a:ext uri="{FF2B5EF4-FFF2-40B4-BE49-F238E27FC236}">
                    <a16:creationId xmlns:a16="http://schemas.microsoft.com/office/drawing/2014/main" id="{006EB41E-A664-4FC0-93E9-14D69A792AA1}"/>
                  </a:ext>
                </a:extLst>
              </p:cNvPr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196" name="CustomShape 236">
                  <a:extLst>
                    <a:ext uri="{FF2B5EF4-FFF2-40B4-BE49-F238E27FC236}">
                      <a16:creationId xmlns:a16="http://schemas.microsoft.com/office/drawing/2014/main" id="{2E22D861-67C9-4DF7-84CD-CD0BDB548580}"/>
                    </a:ext>
                  </a:extLst>
                </p:cNvPr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7" name="CustomShape 237">
                  <a:extLst>
                    <a:ext uri="{FF2B5EF4-FFF2-40B4-BE49-F238E27FC236}">
                      <a16:creationId xmlns:a16="http://schemas.microsoft.com/office/drawing/2014/main" id="{B5A7A154-33D2-4209-AA13-F6C126805BDD}"/>
                    </a:ext>
                  </a:extLst>
                </p:cNvPr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8" name="CustomShape 238">
                  <a:extLst>
                    <a:ext uri="{FF2B5EF4-FFF2-40B4-BE49-F238E27FC236}">
                      <a16:creationId xmlns:a16="http://schemas.microsoft.com/office/drawing/2014/main" id="{81692A3F-F627-4D23-B403-B19162652FE2}"/>
                    </a:ext>
                  </a:extLst>
                </p:cNvPr>
                <p:cNvSpPr/>
                <p:nvPr/>
              </p:nvSpPr>
              <p:spPr>
                <a:xfrm rot="10800000" flipV="1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89" name="CustomShape 239">
              <a:extLst>
                <a:ext uri="{FF2B5EF4-FFF2-40B4-BE49-F238E27FC236}">
                  <a16:creationId xmlns:a16="http://schemas.microsoft.com/office/drawing/2014/main" id="{D25F9798-F545-4AB0-BD74-A95A1D168BE1}"/>
                </a:ext>
              </a:extLst>
            </p:cNvPr>
            <p:cNvSpPr/>
            <p:nvPr/>
          </p:nvSpPr>
          <p:spPr>
            <a:xfrm>
              <a:off x="2080736" y="856476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popgen.cmat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0" name="CustomShape 240">
              <a:extLst>
                <a:ext uri="{FF2B5EF4-FFF2-40B4-BE49-F238E27FC236}">
                  <a16:creationId xmlns:a16="http://schemas.microsoft.com/office/drawing/2014/main" id="{E4083F29-369C-491D-85A1-2F1EB08BC34C}"/>
                </a:ext>
              </a:extLst>
            </p:cNvPr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1" name="CustomShape 241">
              <a:extLst>
                <a:ext uri="{FF2B5EF4-FFF2-40B4-BE49-F238E27FC236}">
                  <a16:creationId xmlns:a16="http://schemas.microsoft.com/office/drawing/2014/main" id="{96465B83-151F-4CC3-A8E8-BA44EF4F9394}"/>
                </a:ext>
              </a:extLst>
            </p:cNvPr>
            <p:cNvSpPr/>
            <p:nvPr/>
          </p:nvSpPr>
          <p:spPr>
            <a:xfrm rot="10800000" flipV="1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242">
              <a:extLst>
                <a:ext uri="{FF2B5EF4-FFF2-40B4-BE49-F238E27FC236}">
                  <a16:creationId xmlns:a16="http://schemas.microsoft.com/office/drawing/2014/main" id="{472315A1-DF1A-42AB-BAAF-5F807922DBDA}"/>
                </a:ext>
              </a:extLst>
            </p:cNvPr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3" name="CustomShape 243">
              <a:extLst>
                <a:ext uri="{FF2B5EF4-FFF2-40B4-BE49-F238E27FC236}">
                  <a16:creationId xmlns:a16="http://schemas.microsoft.com/office/drawing/2014/main" id="{C693EFCD-3BF8-4442-A543-A5B8A35B6293}"/>
                </a:ext>
              </a:extLst>
            </p:cNvPr>
            <p:cNvSpPr/>
            <p:nvPr/>
          </p:nvSpPr>
          <p:spPr>
            <a:xfrm rot="10800000" flipV="1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9" name="Group 245">
            <a:extLst>
              <a:ext uri="{FF2B5EF4-FFF2-40B4-BE49-F238E27FC236}">
                <a16:creationId xmlns:a16="http://schemas.microsoft.com/office/drawing/2014/main" id="{50F87F95-22BA-4966-87A0-535D9154607E}"/>
              </a:ext>
            </a:extLst>
          </p:cNvPr>
          <p:cNvGrpSpPr/>
          <p:nvPr/>
        </p:nvGrpSpPr>
        <p:grpSpPr>
          <a:xfrm>
            <a:off x="9190073" y="4941931"/>
            <a:ext cx="10899000" cy="822240"/>
            <a:chOff x="7818480" y="5339880"/>
            <a:chExt cx="10899000" cy="822240"/>
          </a:xfrm>
        </p:grpSpPr>
        <p:grpSp>
          <p:nvGrpSpPr>
            <p:cNvPr id="200" name="Group 246">
              <a:extLst>
                <a:ext uri="{FF2B5EF4-FFF2-40B4-BE49-F238E27FC236}">
                  <a16:creationId xmlns:a16="http://schemas.microsoft.com/office/drawing/2014/main" id="{95648EEB-24EA-451D-AFA2-3197851E7042}"/>
                </a:ext>
              </a:extLst>
            </p:cNvPr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03" name="Group 247">
                <a:extLst>
                  <a:ext uri="{FF2B5EF4-FFF2-40B4-BE49-F238E27FC236}">
                    <a16:creationId xmlns:a16="http://schemas.microsoft.com/office/drawing/2014/main" id="{046452D7-9332-4857-925B-D8FD9D037C20}"/>
                  </a:ext>
                </a:extLst>
              </p:cNvPr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05" name="CustomShape 248">
                  <a:extLst>
                    <a:ext uri="{FF2B5EF4-FFF2-40B4-BE49-F238E27FC236}">
                      <a16:creationId xmlns:a16="http://schemas.microsoft.com/office/drawing/2014/main" id="{738A4166-5253-4E90-8E06-3399607A4E53}"/>
                    </a:ext>
                  </a:extLst>
                </p:cNvPr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06" name="Group 249">
                  <a:extLst>
                    <a:ext uri="{FF2B5EF4-FFF2-40B4-BE49-F238E27FC236}">
                      <a16:creationId xmlns:a16="http://schemas.microsoft.com/office/drawing/2014/main" id="{89E8D125-2C0F-42AB-8F33-C318577A6CA7}"/>
                    </a:ext>
                  </a:extLst>
                </p:cNvPr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07" name="CustomShape 250">
                    <a:extLst>
                      <a:ext uri="{FF2B5EF4-FFF2-40B4-BE49-F238E27FC236}">
                        <a16:creationId xmlns:a16="http://schemas.microsoft.com/office/drawing/2014/main" id="{8F82E5EA-8FDE-452A-A257-DEB71F4EFE90}"/>
                      </a:ext>
                    </a:extLst>
                  </p:cNvPr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8" name="CustomShape 251">
                    <a:extLst>
                      <a:ext uri="{FF2B5EF4-FFF2-40B4-BE49-F238E27FC236}">
                        <a16:creationId xmlns:a16="http://schemas.microsoft.com/office/drawing/2014/main" id="{292845ED-520B-486D-B6FE-FA0539981796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9" name="CustomShape 252">
                    <a:extLst>
                      <a:ext uri="{FF2B5EF4-FFF2-40B4-BE49-F238E27FC236}">
                        <a16:creationId xmlns:a16="http://schemas.microsoft.com/office/drawing/2014/main" id="{32DD2D11-B7F5-4A6C-8FDE-14448DC6E76F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0" name="CustomShape 253">
                    <a:extLst>
                      <a:ext uri="{FF2B5EF4-FFF2-40B4-BE49-F238E27FC236}">
                        <a16:creationId xmlns:a16="http://schemas.microsoft.com/office/drawing/2014/main" id="{1E3E230C-E3BF-4149-A47C-ED49DE285B6F}"/>
                      </a:ext>
                    </a:extLst>
                  </p:cNvPr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1" name="CustomShape 254">
                    <a:extLst>
                      <a:ext uri="{FF2B5EF4-FFF2-40B4-BE49-F238E27FC236}">
                        <a16:creationId xmlns:a16="http://schemas.microsoft.com/office/drawing/2014/main" id="{6059A746-71C4-4A02-8407-9762F6973AF5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2" name="CustomShape 255">
                    <a:extLst>
                      <a:ext uri="{FF2B5EF4-FFF2-40B4-BE49-F238E27FC236}">
                        <a16:creationId xmlns:a16="http://schemas.microsoft.com/office/drawing/2014/main" id="{C003BE9E-7B01-414F-93A7-4B4B9AB70074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3" name="CustomShape 256">
                    <a:extLst>
                      <a:ext uri="{FF2B5EF4-FFF2-40B4-BE49-F238E27FC236}">
                        <a16:creationId xmlns:a16="http://schemas.microsoft.com/office/drawing/2014/main" id="{C7EDC957-B676-4876-A993-CF76F25F8A0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4" name="CustomShape 257">
                    <a:extLst>
                      <a:ext uri="{FF2B5EF4-FFF2-40B4-BE49-F238E27FC236}">
                        <a16:creationId xmlns:a16="http://schemas.microsoft.com/office/drawing/2014/main" id="{39C9619A-898B-41C8-8D96-DA9535BF7F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5" name="CustomShape 258">
                    <a:extLst>
                      <a:ext uri="{FF2B5EF4-FFF2-40B4-BE49-F238E27FC236}">
                        <a16:creationId xmlns:a16="http://schemas.microsoft.com/office/drawing/2014/main" id="{3F198A6D-E463-4B42-B312-7F6CE0DC54E8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6" name="CustomShape 259">
                    <a:extLst>
                      <a:ext uri="{FF2B5EF4-FFF2-40B4-BE49-F238E27FC236}">
                        <a16:creationId xmlns:a16="http://schemas.microsoft.com/office/drawing/2014/main" id="{7E943662-BE29-4204-9FB9-4C90DED492D3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7" name="CustomShape 260">
                    <a:extLst>
                      <a:ext uri="{FF2B5EF4-FFF2-40B4-BE49-F238E27FC236}">
                        <a16:creationId xmlns:a16="http://schemas.microsoft.com/office/drawing/2014/main" id="{F8D39020-2956-4FBD-8C67-24B08985A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8" name="CustomShape 261">
                    <a:extLst>
                      <a:ext uri="{FF2B5EF4-FFF2-40B4-BE49-F238E27FC236}">
                        <a16:creationId xmlns:a16="http://schemas.microsoft.com/office/drawing/2014/main" id="{144E4AD5-947F-49BC-B99F-7862FB4923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9" name="CustomShape 262">
                    <a:extLst>
                      <a:ext uri="{FF2B5EF4-FFF2-40B4-BE49-F238E27FC236}">
                        <a16:creationId xmlns:a16="http://schemas.microsoft.com/office/drawing/2014/main" id="{42DD7866-0B6C-4B8B-9FB0-B5D3E55040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04" name="CustomShape 263">
                <a:extLst>
                  <a:ext uri="{FF2B5EF4-FFF2-40B4-BE49-F238E27FC236}">
                    <a16:creationId xmlns:a16="http://schemas.microsoft.com/office/drawing/2014/main" id="{850F4FC9-17FE-4E6B-9BEA-94D15112E166}"/>
                  </a:ext>
                </a:extLst>
              </p:cNvPr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01" name="CustomShape 264">
              <a:extLst>
                <a:ext uri="{FF2B5EF4-FFF2-40B4-BE49-F238E27FC236}">
                  <a16:creationId xmlns:a16="http://schemas.microsoft.com/office/drawing/2014/main" id="{7234FDCD-F09F-45AB-8C29-CBD7C1C61DC7}"/>
                </a:ext>
              </a:extLst>
            </p:cNvPr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2" name="CustomShape 265">
              <a:extLst>
                <a:ext uri="{FF2B5EF4-FFF2-40B4-BE49-F238E27FC236}">
                  <a16:creationId xmlns:a16="http://schemas.microsoft.com/office/drawing/2014/main" id="{4007CFAF-B3D4-49BF-A4B8-7BAE22E167D1}"/>
                </a:ext>
              </a:extLst>
            </p:cNvPr>
            <p:cNvSpPr/>
            <p:nvPr/>
          </p:nvSpPr>
          <p:spPr>
            <a:xfrm rot="10800000" flipV="1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0" name="Group 266">
            <a:extLst>
              <a:ext uri="{FF2B5EF4-FFF2-40B4-BE49-F238E27FC236}">
                <a16:creationId xmlns:a16="http://schemas.microsoft.com/office/drawing/2014/main" id="{792CB86C-9581-4549-895A-1A8257CC0BB2}"/>
              </a:ext>
            </a:extLst>
          </p:cNvPr>
          <p:cNvGrpSpPr/>
          <p:nvPr/>
        </p:nvGrpSpPr>
        <p:grpSpPr>
          <a:xfrm>
            <a:off x="9194033" y="6113731"/>
            <a:ext cx="11022120" cy="822240"/>
            <a:chOff x="7822440" y="6511680"/>
            <a:chExt cx="11022120" cy="822240"/>
          </a:xfrm>
        </p:grpSpPr>
        <p:grpSp>
          <p:nvGrpSpPr>
            <p:cNvPr id="221" name="Group 267">
              <a:extLst>
                <a:ext uri="{FF2B5EF4-FFF2-40B4-BE49-F238E27FC236}">
                  <a16:creationId xmlns:a16="http://schemas.microsoft.com/office/drawing/2014/main" id="{C5E657B4-4FD0-4EFB-967B-A71EBBBB526E}"/>
                </a:ext>
              </a:extLst>
            </p:cNvPr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223" name="Group 268">
                <a:extLst>
                  <a:ext uri="{FF2B5EF4-FFF2-40B4-BE49-F238E27FC236}">
                    <a16:creationId xmlns:a16="http://schemas.microsoft.com/office/drawing/2014/main" id="{6B28AFDA-7521-421A-A5C0-24EE45CEE9DC}"/>
                  </a:ext>
                </a:extLst>
              </p:cNvPr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225" name="CustomShape 269">
                  <a:extLst>
                    <a:ext uri="{FF2B5EF4-FFF2-40B4-BE49-F238E27FC236}">
                      <a16:creationId xmlns:a16="http://schemas.microsoft.com/office/drawing/2014/main" id="{D11FC792-AA92-4466-A71B-816ABF1426A3}"/>
                    </a:ext>
                  </a:extLst>
                </p:cNvPr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26" name="Group 270">
                  <a:extLst>
                    <a:ext uri="{FF2B5EF4-FFF2-40B4-BE49-F238E27FC236}">
                      <a16:creationId xmlns:a16="http://schemas.microsoft.com/office/drawing/2014/main" id="{58BCBD6D-A2AC-4B3A-BA30-DBE715C20C34}"/>
                    </a:ext>
                  </a:extLst>
                </p:cNvPr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227" name="CustomShape 271">
                    <a:extLst>
                      <a:ext uri="{FF2B5EF4-FFF2-40B4-BE49-F238E27FC236}">
                        <a16:creationId xmlns:a16="http://schemas.microsoft.com/office/drawing/2014/main" id="{539E9ECE-3207-4224-9470-086DB2C9201B}"/>
                      </a:ext>
                    </a:extLst>
                  </p:cNvPr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8" name="CustomShape 272">
                    <a:extLst>
                      <a:ext uri="{FF2B5EF4-FFF2-40B4-BE49-F238E27FC236}">
                        <a16:creationId xmlns:a16="http://schemas.microsoft.com/office/drawing/2014/main" id="{BF861F96-96A7-4D51-82E5-9449484BF7F6}"/>
                      </a:ext>
                    </a:extLst>
                  </p:cNvPr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9" name="CustomShape 273">
                    <a:extLst>
                      <a:ext uri="{FF2B5EF4-FFF2-40B4-BE49-F238E27FC236}">
                        <a16:creationId xmlns:a16="http://schemas.microsoft.com/office/drawing/2014/main" id="{5CD8975B-2784-418B-917F-E98F5A67E7B2}"/>
                      </a:ext>
                    </a:extLst>
                  </p:cNvPr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0" name="CustomShape 274">
                    <a:extLst>
                      <a:ext uri="{FF2B5EF4-FFF2-40B4-BE49-F238E27FC236}">
                        <a16:creationId xmlns:a16="http://schemas.microsoft.com/office/drawing/2014/main" id="{F6E126E9-1CE1-4B56-9948-32F87103BF7B}"/>
                      </a:ext>
                    </a:extLst>
                  </p:cNvPr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1" name="CustomShape 275">
                    <a:extLst>
                      <a:ext uri="{FF2B5EF4-FFF2-40B4-BE49-F238E27FC236}">
                        <a16:creationId xmlns:a16="http://schemas.microsoft.com/office/drawing/2014/main" id="{74D5E796-B61B-42F3-90B8-A449A79FC1BF}"/>
                      </a:ext>
                    </a:extLst>
                  </p:cNvPr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2" name="CustomShape 276">
                    <a:extLst>
                      <a:ext uri="{FF2B5EF4-FFF2-40B4-BE49-F238E27FC236}">
                        <a16:creationId xmlns:a16="http://schemas.microsoft.com/office/drawing/2014/main" id="{00511E6A-7BB7-4D96-9516-C872B5EFB529}"/>
                      </a:ext>
                    </a:extLst>
                  </p:cNvPr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3" name="CustomShape 277">
                    <a:extLst>
                      <a:ext uri="{FF2B5EF4-FFF2-40B4-BE49-F238E27FC236}">
                        <a16:creationId xmlns:a16="http://schemas.microsoft.com/office/drawing/2014/main" id="{4026F7AA-E0EB-4208-A40D-A9D978E1F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4" name="CustomShape 278">
                    <a:extLst>
                      <a:ext uri="{FF2B5EF4-FFF2-40B4-BE49-F238E27FC236}">
                        <a16:creationId xmlns:a16="http://schemas.microsoft.com/office/drawing/2014/main" id="{96D33E83-9E87-43C2-91A3-0BD1B68C56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5" name="CustomShape 279">
                    <a:extLst>
                      <a:ext uri="{FF2B5EF4-FFF2-40B4-BE49-F238E27FC236}">
                        <a16:creationId xmlns:a16="http://schemas.microsoft.com/office/drawing/2014/main" id="{EE8A9D1E-0EC7-4EB8-A599-87419770A33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6" name="CustomShape 280">
                    <a:extLst>
                      <a:ext uri="{FF2B5EF4-FFF2-40B4-BE49-F238E27FC236}">
                        <a16:creationId xmlns:a16="http://schemas.microsoft.com/office/drawing/2014/main" id="{3A5C3D88-8024-4132-8521-FBB33BC5F7C7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7" name="CustomShape 281">
                    <a:extLst>
                      <a:ext uri="{FF2B5EF4-FFF2-40B4-BE49-F238E27FC236}">
                        <a16:creationId xmlns:a16="http://schemas.microsoft.com/office/drawing/2014/main" id="{B6071B16-3D41-4FBA-8200-3F867BDAD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8" name="CustomShape 282">
                    <a:extLst>
                      <a:ext uri="{FF2B5EF4-FFF2-40B4-BE49-F238E27FC236}">
                        <a16:creationId xmlns:a16="http://schemas.microsoft.com/office/drawing/2014/main" id="{F5264323-3CCF-4DF5-B2B7-24C14BED963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9" name="CustomShape 283">
                    <a:extLst>
                      <a:ext uri="{FF2B5EF4-FFF2-40B4-BE49-F238E27FC236}">
                        <a16:creationId xmlns:a16="http://schemas.microsoft.com/office/drawing/2014/main" id="{0562011A-EBFC-405B-B35E-DA7CFFEFB249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24" name="CustomShape 284">
                <a:extLst>
                  <a:ext uri="{FF2B5EF4-FFF2-40B4-BE49-F238E27FC236}">
                    <a16:creationId xmlns:a16="http://schemas.microsoft.com/office/drawing/2014/main" id="{B1F77A8B-DCFC-4548-AB03-9BEC8B31F34C}"/>
                  </a:ext>
                </a:extLst>
              </p:cNvPr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22" name="CustomShape 285">
              <a:extLst>
                <a:ext uri="{FF2B5EF4-FFF2-40B4-BE49-F238E27FC236}">
                  <a16:creationId xmlns:a16="http://schemas.microsoft.com/office/drawing/2014/main" id="{DCCDCF72-2126-4924-BD25-A6F6BC65DBF1}"/>
                </a:ext>
              </a:extLst>
            </p:cNvPr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0" name="CustomShape 286">
            <a:extLst>
              <a:ext uri="{FF2B5EF4-FFF2-40B4-BE49-F238E27FC236}">
                <a16:creationId xmlns:a16="http://schemas.microsoft.com/office/drawing/2014/main" id="{1D55FBA7-4FB1-434B-9802-E15845741C48}"/>
              </a:ext>
            </a:extLst>
          </p:cNvPr>
          <p:cNvSpPr/>
          <p:nvPr/>
        </p:nvSpPr>
        <p:spPr>
          <a:xfrm rot="10800000" flipV="1">
            <a:off x="10605593" y="6249091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34AF194-37CB-432A-82EA-1F627606C2AE}"/>
              </a:ext>
            </a:extLst>
          </p:cNvPr>
          <p:cNvGrpSpPr/>
          <p:nvPr/>
        </p:nvGrpSpPr>
        <p:grpSpPr>
          <a:xfrm>
            <a:off x="4914356" y="18741353"/>
            <a:ext cx="3025897" cy="1272240"/>
            <a:chOff x="2987675" y="19135031"/>
            <a:chExt cx="3025897" cy="1272240"/>
          </a:xfrm>
        </p:grpSpPr>
        <p:grpSp>
          <p:nvGrpSpPr>
            <p:cNvPr id="242" name="Group 287">
              <a:extLst>
                <a:ext uri="{FF2B5EF4-FFF2-40B4-BE49-F238E27FC236}">
                  <a16:creationId xmlns:a16="http://schemas.microsoft.com/office/drawing/2014/main" id="{A21A3C3D-E8B1-48BB-97F9-E22238111A0E}"/>
                </a:ext>
              </a:extLst>
            </p:cNvPr>
            <p:cNvGrpSpPr/>
            <p:nvPr/>
          </p:nvGrpSpPr>
          <p:grpSpPr>
            <a:xfrm>
              <a:off x="2987675" y="19135031"/>
              <a:ext cx="3025897" cy="1272240"/>
              <a:chOff x="16002623" y="17575920"/>
              <a:chExt cx="3025897" cy="1272240"/>
            </a:xfrm>
          </p:grpSpPr>
          <p:sp>
            <p:nvSpPr>
              <p:cNvPr id="244" name="CustomShape 288">
                <a:extLst>
                  <a:ext uri="{FF2B5EF4-FFF2-40B4-BE49-F238E27FC236}">
                    <a16:creationId xmlns:a16="http://schemas.microsoft.com/office/drawing/2014/main" id="{F9180917-5D56-4E0C-98F0-01E32A5FB43E}"/>
                  </a:ext>
                </a:extLst>
              </p:cNvPr>
              <p:cNvSpPr/>
              <p:nvPr/>
            </p:nvSpPr>
            <p:spPr>
              <a:xfrm>
                <a:off x="16002623" y="17575920"/>
                <a:ext cx="3025897" cy="12722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5" name="Group 289">
                <a:extLst>
                  <a:ext uri="{FF2B5EF4-FFF2-40B4-BE49-F238E27FC236}">
                    <a16:creationId xmlns:a16="http://schemas.microsoft.com/office/drawing/2014/main" id="{18B9991B-DFF1-45D5-86B9-9E2CA2D0D2C8}"/>
                  </a:ext>
                </a:extLst>
              </p:cNvPr>
              <p:cNvGrpSpPr/>
              <p:nvPr/>
            </p:nvGrpSpPr>
            <p:grpSpPr>
              <a:xfrm>
                <a:off x="16066853" y="17634960"/>
                <a:ext cx="2900827" cy="1117800"/>
                <a:chOff x="16066853" y="17634960"/>
                <a:chExt cx="2900827" cy="1117800"/>
              </a:xfrm>
            </p:grpSpPr>
            <p:sp>
              <p:nvSpPr>
                <p:cNvPr id="246" name="CustomShape 290">
                  <a:extLst>
                    <a:ext uri="{FF2B5EF4-FFF2-40B4-BE49-F238E27FC236}">
                      <a16:creationId xmlns:a16="http://schemas.microsoft.com/office/drawing/2014/main" id="{BCF52958-2BD0-4481-BA99-CB6F37656E00}"/>
                    </a:ext>
                  </a:extLst>
                </p:cNvPr>
                <p:cNvSpPr/>
                <p:nvPr/>
              </p:nvSpPr>
              <p:spPr>
                <a:xfrm>
                  <a:off x="16066853" y="18288360"/>
                  <a:ext cx="121782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47" name="CustomShape 291">
                  <a:extLst>
                    <a:ext uri="{FF2B5EF4-FFF2-40B4-BE49-F238E27FC236}">
                      <a16:creationId xmlns:a16="http://schemas.microsoft.com/office/drawing/2014/main" id="{0E00273E-2B3F-4913-B037-3DC6A668A8EA}"/>
                    </a:ext>
                  </a:extLst>
                </p:cNvPr>
                <p:cNvSpPr/>
                <p:nvPr/>
              </p:nvSpPr>
              <p:spPr>
                <a:xfrm>
                  <a:off x="17569440" y="176349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48" name="CustomShape 292">
                  <a:extLst>
                    <a:ext uri="{FF2B5EF4-FFF2-40B4-BE49-F238E27FC236}">
                      <a16:creationId xmlns:a16="http://schemas.microsoft.com/office/drawing/2014/main" id="{BFCEED08-74D4-4B67-9EF6-D6D8DC5406B4}"/>
                    </a:ext>
                  </a:extLst>
                </p:cNvPr>
                <p:cNvSpPr/>
                <p:nvPr/>
              </p:nvSpPr>
              <p:spPr>
                <a:xfrm>
                  <a:off x="17569440" y="1800828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49" name="CustomShape 293">
                  <a:extLst>
                    <a:ext uri="{FF2B5EF4-FFF2-40B4-BE49-F238E27FC236}">
                      <a16:creationId xmlns:a16="http://schemas.microsoft.com/office/drawing/2014/main" id="{8680547E-F7B5-465D-B7A8-A675EA56D8C9}"/>
                    </a:ext>
                  </a:extLst>
                </p:cNvPr>
                <p:cNvSpPr/>
                <p:nvPr/>
              </p:nvSpPr>
              <p:spPr>
                <a:xfrm>
                  <a:off x="17569440" y="183837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0" name="CustomShape 294">
                  <a:extLst>
                    <a:ext uri="{FF2B5EF4-FFF2-40B4-BE49-F238E27FC236}">
                      <a16:creationId xmlns:a16="http://schemas.microsoft.com/office/drawing/2014/main" id="{F16258A5-B836-4DCC-9E29-1678F14A0FA4}"/>
                    </a:ext>
                  </a:extLst>
                </p:cNvPr>
                <p:cNvSpPr/>
                <p:nvPr/>
              </p:nvSpPr>
              <p:spPr>
                <a:xfrm>
                  <a:off x="17569440" y="1819692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1" name="CustomShape 295">
                  <a:extLst>
                    <a:ext uri="{FF2B5EF4-FFF2-40B4-BE49-F238E27FC236}">
                      <a16:creationId xmlns:a16="http://schemas.microsoft.com/office/drawing/2014/main" id="{0063A932-05C8-4411-9897-7BD9E688D8FD}"/>
                    </a:ext>
                  </a:extLst>
                </p:cNvPr>
                <p:cNvSpPr/>
                <p:nvPr/>
              </p:nvSpPr>
              <p:spPr>
                <a:xfrm>
                  <a:off x="17569440" y="1782108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2" name="CustomShape 296">
                  <a:extLst>
                    <a:ext uri="{FF2B5EF4-FFF2-40B4-BE49-F238E27FC236}">
                      <a16:creationId xmlns:a16="http://schemas.microsoft.com/office/drawing/2014/main" id="{3111CEEA-57C9-4448-9200-6453F84C6715}"/>
                    </a:ext>
                  </a:extLst>
                </p:cNvPr>
                <p:cNvSpPr/>
                <p:nvPr/>
              </p:nvSpPr>
              <p:spPr>
                <a:xfrm>
                  <a:off x="17569440" y="1857024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3" name="CustomShape 297">
                  <a:extLst>
                    <a:ext uri="{FF2B5EF4-FFF2-40B4-BE49-F238E27FC236}">
                      <a16:creationId xmlns:a16="http://schemas.microsoft.com/office/drawing/2014/main" id="{D400110B-5FFA-4676-B7E5-2ED6BF7BE2B7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7726760"/>
                  <a:ext cx="284400" cy="653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4" name="CustomShape 298">
                  <a:extLst>
                    <a:ext uri="{FF2B5EF4-FFF2-40B4-BE49-F238E27FC236}">
                      <a16:creationId xmlns:a16="http://schemas.microsoft.com/office/drawing/2014/main" id="{2FDDF4EA-D596-41C1-BBBF-802D0A88A93C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7912160"/>
                  <a:ext cx="284400" cy="46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" name="CustomShape 299">
                  <a:extLst>
                    <a:ext uri="{FF2B5EF4-FFF2-40B4-BE49-F238E27FC236}">
                      <a16:creationId xmlns:a16="http://schemas.microsoft.com/office/drawing/2014/main" id="{700C8503-F172-4F4C-9860-4F90827E655C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8099360"/>
                  <a:ext cx="284400" cy="279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" name="CustomShape 300">
                  <a:extLst>
                    <a:ext uri="{FF2B5EF4-FFF2-40B4-BE49-F238E27FC236}">
                      <a16:creationId xmlns:a16="http://schemas.microsoft.com/office/drawing/2014/main" id="{3E0ECDC1-F9E3-4EE8-8955-FC0AD385F2BD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8288000"/>
                  <a:ext cx="284400" cy="9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7" name="CustomShape 301">
                  <a:extLst>
                    <a:ext uri="{FF2B5EF4-FFF2-40B4-BE49-F238E27FC236}">
                      <a16:creationId xmlns:a16="http://schemas.microsoft.com/office/drawing/2014/main" id="{310BA1BC-D913-48C8-82EC-9D47B210EC06}"/>
                    </a:ext>
                  </a:extLst>
                </p:cNvPr>
                <p:cNvSpPr/>
                <p:nvPr/>
              </p:nvSpPr>
              <p:spPr>
                <a:xfrm rot="10800000">
                  <a:off x="17285040" y="18379800"/>
                  <a:ext cx="284400" cy="9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CustomShape 302">
                  <a:extLst>
                    <a:ext uri="{FF2B5EF4-FFF2-40B4-BE49-F238E27FC236}">
                      <a16:creationId xmlns:a16="http://schemas.microsoft.com/office/drawing/2014/main" id="{C67C6282-3539-4EBC-A5E2-4EBA999061DE}"/>
                    </a:ext>
                  </a:extLst>
                </p:cNvPr>
                <p:cNvSpPr/>
                <p:nvPr/>
              </p:nvSpPr>
              <p:spPr>
                <a:xfrm rot="10800000">
                  <a:off x="17285040" y="18380160"/>
                  <a:ext cx="284400" cy="281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43" name="CustomShape 303">
              <a:extLst>
                <a:ext uri="{FF2B5EF4-FFF2-40B4-BE49-F238E27FC236}">
                  <a16:creationId xmlns:a16="http://schemas.microsoft.com/office/drawing/2014/main" id="{EAFFBB2D-5185-439E-A629-73EA39BA3CC6}"/>
                </a:ext>
              </a:extLst>
            </p:cNvPr>
            <p:cNvSpPr/>
            <p:nvPr/>
          </p:nvSpPr>
          <p:spPr>
            <a:xfrm>
              <a:off x="3172500" y="19352458"/>
              <a:ext cx="1110217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breed.mate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951761-6566-44B1-969D-B1E76D32274C}"/>
              </a:ext>
            </a:extLst>
          </p:cNvPr>
          <p:cNvGrpSpPr/>
          <p:nvPr/>
        </p:nvGrpSpPr>
        <p:grpSpPr>
          <a:xfrm>
            <a:off x="450435" y="11622818"/>
            <a:ext cx="3027240" cy="1842908"/>
            <a:chOff x="18473760" y="20002680"/>
            <a:chExt cx="3027240" cy="1842908"/>
          </a:xfrm>
        </p:grpSpPr>
        <p:sp>
          <p:nvSpPr>
            <p:cNvPr id="260" name="CustomShape 227">
              <a:extLst>
                <a:ext uri="{FF2B5EF4-FFF2-40B4-BE49-F238E27FC236}">
                  <a16:creationId xmlns:a16="http://schemas.microsoft.com/office/drawing/2014/main" id="{D2AE0ED8-9DB6-4AA4-B5B9-7DCDE68C9280}"/>
                </a:ext>
              </a:extLst>
            </p:cNvPr>
            <p:cNvSpPr/>
            <p:nvPr/>
          </p:nvSpPr>
          <p:spPr>
            <a:xfrm>
              <a:off x="18473760" y="20002680"/>
              <a:ext cx="3027240" cy="1842908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CustomShape 228">
              <a:extLst>
                <a:ext uri="{FF2B5EF4-FFF2-40B4-BE49-F238E27FC236}">
                  <a16:creationId xmlns:a16="http://schemas.microsoft.com/office/drawing/2014/main" id="{FD06392D-DC8E-462E-869A-41955857204C}"/>
                </a:ext>
              </a:extLst>
            </p:cNvPr>
            <p:cNvSpPr/>
            <p:nvPr/>
          </p:nvSpPr>
          <p:spPr>
            <a:xfrm>
              <a:off x="18718200" y="20190240"/>
              <a:ext cx="74880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Interface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2" name="CustomShape 229">
              <a:extLst>
                <a:ext uri="{FF2B5EF4-FFF2-40B4-BE49-F238E27FC236}">
                  <a16:creationId xmlns:a16="http://schemas.microsoft.com/office/drawing/2014/main" id="{23F5C123-3543-429B-B4CD-A17210DB29E5}"/>
                </a:ext>
              </a:extLst>
            </p:cNvPr>
            <p:cNvSpPr/>
            <p:nvPr/>
          </p:nvSpPr>
          <p:spPr>
            <a:xfrm>
              <a:off x="18718200" y="20539800"/>
              <a:ext cx="17272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Partial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3" name="CustomShape 230">
              <a:extLst>
                <a:ext uri="{FF2B5EF4-FFF2-40B4-BE49-F238E27FC236}">
                  <a16:creationId xmlns:a16="http://schemas.microsoft.com/office/drawing/2014/main" id="{FC135B2D-34D0-4B8A-A4DC-D585AD2B1E91}"/>
                </a:ext>
              </a:extLst>
            </p:cNvPr>
            <p:cNvSpPr/>
            <p:nvPr/>
          </p:nvSpPr>
          <p:spPr>
            <a:xfrm>
              <a:off x="18718200" y="20880000"/>
              <a:ext cx="14428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Full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231">
              <a:extLst>
                <a:ext uri="{FF2B5EF4-FFF2-40B4-BE49-F238E27FC236}">
                  <a16:creationId xmlns:a16="http://schemas.microsoft.com/office/drawing/2014/main" id="{69F4092F-22FE-43BD-8669-8B1597A97180}"/>
                </a:ext>
              </a:extLst>
            </p:cNvPr>
            <p:cNvSpPr/>
            <p:nvPr/>
          </p:nvSpPr>
          <p:spPr>
            <a:xfrm>
              <a:off x="20693160" y="20170440"/>
              <a:ext cx="511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Calibri"/>
                </a:rPr>
                <a:t>Key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5" name="CustomShape 244">
              <a:extLst>
                <a:ext uri="{FF2B5EF4-FFF2-40B4-BE49-F238E27FC236}">
                  <a16:creationId xmlns:a16="http://schemas.microsoft.com/office/drawing/2014/main" id="{9618477D-D837-4721-9548-63354DA8B910}"/>
                </a:ext>
              </a:extLst>
            </p:cNvPr>
            <p:cNvSpPr/>
            <p:nvPr/>
          </p:nvSpPr>
          <p:spPr>
            <a:xfrm>
              <a:off x="18718200" y="21216240"/>
              <a:ext cx="12016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Unimplemented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6" name="CustomShape 244">
              <a:extLst>
                <a:ext uri="{FF2B5EF4-FFF2-40B4-BE49-F238E27FC236}">
                  <a16:creationId xmlns:a16="http://schemas.microsoft.com/office/drawing/2014/main" id="{CE3F189D-7E4D-4F7D-93F5-E7CFEEE29436}"/>
                </a:ext>
              </a:extLst>
            </p:cNvPr>
            <p:cNvSpPr/>
            <p:nvPr/>
          </p:nvSpPr>
          <p:spPr>
            <a:xfrm>
              <a:off x="18717480" y="21551782"/>
              <a:ext cx="4849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Alias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57FBB4C-E319-42E1-B0AE-FBB634DDEE2B}"/>
              </a:ext>
            </a:extLst>
          </p:cNvPr>
          <p:cNvGrpSpPr/>
          <p:nvPr/>
        </p:nvGrpSpPr>
        <p:grpSpPr>
          <a:xfrm>
            <a:off x="14125839" y="19078722"/>
            <a:ext cx="6964635" cy="776880"/>
            <a:chOff x="2437691" y="18389411"/>
            <a:chExt cx="6964635" cy="776880"/>
          </a:xfrm>
        </p:grpSpPr>
        <p:grpSp>
          <p:nvGrpSpPr>
            <p:cNvPr id="268" name="Group 138">
              <a:extLst>
                <a:ext uri="{FF2B5EF4-FFF2-40B4-BE49-F238E27FC236}">
                  <a16:creationId xmlns:a16="http://schemas.microsoft.com/office/drawing/2014/main" id="{C2C887C0-B01F-41F6-9558-03734C306025}"/>
                </a:ext>
              </a:extLst>
            </p:cNvPr>
            <p:cNvGrpSpPr/>
            <p:nvPr/>
          </p:nvGrpSpPr>
          <p:grpSpPr>
            <a:xfrm>
              <a:off x="2437691" y="18389411"/>
              <a:ext cx="6964635" cy="776880"/>
              <a:chOff x="10670039" y="10474922"/>
              <a:chExt cx="6964635" cy="776880"/>
            </a:xfrm>
          </p:grpSpPr>
          <p:grpSp>
            <p:nvGrpSpPr>
              <p:cNvPr id="273" name="Group 139">
                <a:extLst>
                  <a:ext uri="{FF2B5EF4-FFF2-40B4-BE49-F238E27FC236}">
                    <a16:creationId xmlns:a16="http://schemas.microsoft.com/office/drawing/2014/main" id="{A583F0BE-B257-4905-86EA-6936EE98F901}"/>
                  </a:ext>
                </a:extLst>
              </p:cNvPr>
              <p:cNvGrpSpPr/>
              <p:nvPr/>
            </p:nvGrpSpPr>
            <p:grpSpPr>
              <a:xfrm>
                <a:off x="10670039" y="10474922"/>
                <a:ext cx="6964635" cy="776880"/>
                <a:chOff x="10670039" y="10474922"/>
                <a:chExt cx="6964635" cy="776880"/>
              </a:xfrm>
            </p:grpSpPr>
            <p:sp>
              <p:nvSpPr>
                <p:cNvPr id="275" name="CustomShape 140">
                  <a:extLst>
                    <a:ext uri="{FF2B5EF4-FFF2-40B4-BE49-F238E27FC236}">
                      <a16:creationId xmlns:a16="http://schemas.microsoft.com/office/drawing/2014/main" id="{27044B9D-78F4-4B4A-AF57-CA1A2860C89A}"/>
                    </a:ext>
                  </a:extLst>
                </p:cNvPr>
                <p:cNvSpPr/>
                <p:nvPr/>
              </p:nvSpPr>
              <p:spPr>
                <a:xfrm>
                  <a:off x="10670039" y="10474922"/>
                  <a:ext cx="6964635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6" name="CustomShape 141">
                  <a:extLst>
                    <a:ext uri="{FF2B5EF4-FFF2-40B4-BE49-F238E27FC236}">
                      <a16:creationId xmlns:a16="http://schemas.microsoft.com/office/drawing/2014/main" id="{D8B63A92-BC74-465D-AD17-7867689217DD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2417870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7" name="CustomShape 142">
                  <a:extLst>
                    <a:ext uri="{FF2B5EF4-FFF2-40B4-BE49-F238E27FC236}">
                      <a16:creationId xmlns:a16="http://schemas.microsoft.com/office/drawing/2014/main" id="{57D0F43C-A891-4C8F-8EA0-BC465A8546CE}"/>
                    </a:ext>
                  </a:extLst>
                </p:cNvPr>
                <p:cNvSpPr/>
                <p:nvPr/>
              </p:nvSpPr>
              <p:spPr>
                <a:xfrm>
                  <a:off x="13517770" y="1058544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8" name="CustomShape 143">
                  <a:extLst>
                    <a:ext uri="{FF2B5EF4-FFF2-40B4-BE49-F238E27FC236}">
                      <a16:creationId xmlns:a16="http://schemas.microsoft.com/office/drawing/2014/main" id="{247E5FC6-B67F-408D-B860-C42F2EB1D158}"/>
                    </a:ext>
                  </a:extLst>
                </p:cNvPr>
                <p:cNvSpPr/>
                <p:nvPr/>
              </p:nvSpPr>
              <p:spPr>
                <a:xfrm>
                  <a:off x="13517770" y="1095120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NonlinearGenomicModelCalibrationOperator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9" name="CustomShape 144">
                  <a:extLst>
                    <a:ext uri="{FF2B5EF4-FFF2-40B4-BE49-F238E27FC236}">
                      <a16:creationId xmlns:a16="http://schemas.microsoft.com/office/drawing/2014/main" id="{204FF2B8-F259-425A-BB3A-710ED55852D4}"/>
                    </a:ext>
                  </a:extLst>
                </p:cNvPr>
                <p:cNvSpPr/>
                <p:nvPr/>
              </p:nvSpPr>
              <p:spPr>
                <a:xfrm>
                  <a:off x="16814541" y="1058292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/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80" name="CustomShape 146">
                  <a:extLst>
                    <a:ext uri="{FF2B5EF4-FFF2-40B4-BE49-F238E27FC236}">
                      <a16:creationId xmlns:a16="http://schemas.microsoft.com/office/drawing/2014/main" id="{BE6FB316-DC3C-477C-A695-0D6116673BB7}"/>
                    </a:ext>
                  </a:extLst>
                </p:cNvPr>
                <p:cNvSpPr/>
                <p:nvPr/>
              </p:nvSpPr>
              <p:spPr>
                <a:xfrm>
                  <a:off x="16814541" y="1094868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274" name="CustomShape 152">
                <a:extLst>
                  <a:ext uri="{FF2B5EF4-FFF2-40B4-BE49-F238E27FC236}">
                    <a16:creationId xmlns:a16="http://schemas.microsoft.com/office/drawing/2014/main" id="{92D4EFA2-5047-446C-950D-7742442FACB5}"/>
                  </a:ext>
                </a:extLst>
              </p:cNvPr>
              <p:cNvSpPr/>
              <p:nvPr/>
            </p:nvSpPr>
            <p:spPr>
              <a:xfrm>
                <a:off x="11085062" y="10492560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breed.calibr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B243F411-D01E-4ED1-8F6B-D22C74A9700B}"/>
                </a:ext>
              </a:extLst>
            </p:cNvPr>
            <p:cNvCxnSpPr>
              <a:cxnSpLocks/>
              <a:stCxn id="279" idx="1"/>
              <a:endCxn id="277" idx="3"/>
            </p:cNvCxnSpPr>
            <p:nvPr/>
          </p:nvCxnSpPr>
          <p:spPr>
            <a:xfrm rot="10800000" flipV="1">
              <a:off x="8264267" y="1858866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7BF0E29F-AF7E-448B-805F-85E096529C03}"/>
                </a:ext>
              </a:extLst>
            </p:cNvPr>
            <p:cNvCxnSpPr>
              <a:cxnSpLocks/>
              <a:stCxn id="280" idx="1"/>
              <a:endCxn id="278" idx="3"/>
            </p:cNvCxnSpPr>
            <p:nvPr/>
          </p:nvCxnSpPr>
          <p:spPr>
            <a:xfrm rot="10800000" flipV="1">
              <a:off x="8264267" y="1895442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or: Elbow 270">
              <a:extLst>
                <a:ext uri="{FF2B5EF4-FFF2-40B4-BE49-F238E27FC236}">
                  <a16:creationId xmlns:a16="http://schemas.microsoft.com/office/drawing/2014/main" id="{1C622351-4B0A-4D1E-A208-50AF19BC54B1}"/>
                </a:ext>
              </a:extLst>
            </p:cNvPr>
            <p:cNvCxnSpPr>
              <a:cxnSpLocks/>
              <a:stCxn id="277" idx="1"/>
              <a:endCxn id="276" idx="3"/>
            </p:cNvCxnSpPr>
            <p:nvPr/>
          </p:nvCxnSpPr>
          <p:spPr>
            <a:xfrm rot="10800000" flipV="1">
              <a:off x="4919642" y="1859118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07278618-E061-4CDF-BBE3-F8168CDDE66F}"/>
                </a:ext>
              </a:extLst>
            </p:cNvPr>
            <p:cNvCxnSpPr>
              <a:cxnSpLocks/>
              <a:stCxn id="278" idx="1"/>
              <a:endCxn id="276" idx="3"/>
            </p:cNvCxnSpPr>
            <p:nvPr/>
          </p:nvCxnSpPr>
          <p:spPr>
            <a:xfrm rot="10800000">
              <a:off x="4919642" y="1877406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53FFAA2-06E4-45DB-94BB-72D51EAF1DD8}"/>
              </a:ext>
            </a:extLst>
          </p:cNvPr>
          <p:cNvGrpSpPr/>
          <p:nvPr/>
        </p:nvGrpSpPr>
        <p:grpSpPr>
          <a:xfrm>
            <a:off x="8397226" y="18091831"/>
            <a:ext cx="5257009" cy="2953693"/>
            <a:chOff x="1047680" y="17760499"/>
            <a:chExt cx="5257009" cy="2953693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CA1D5B1-732A-4C67-A614-29766A799AE9}"/>
                </a:ext>
              </a:extLst>
            </p:cNvPr>
            <p:cNvGrpSpPr/>
            <p:nvPr/>
          </p:nvGrpSpPr>
          <p:grpSpPr>
            <a:xfrm>
              <a:off x="1047680" y="17760499"/>
              <a:ext cx="5257009" cy="2953693"/>
              <a:chOff x="1047680" y="17760499"/>
              <a:chExt cx="5257009" cy="2953693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47AA962-FFC3-4897-B6D9-2F7E15B98053}"/>
                  </a:ext>
                </a:extLst>
              </p:cNvPr>
              <p:cNvGrpSpPr/>
              <p:nvPr/>
            </p:nvGrpSpPr>
            <p:grpSpPr>
              <a:xfrm>
                <a:off x="1047680" y="17760499"/>
                <a:ext cx="5257009" cy="2953693"/>
                <a:chOff x="1861106" y="18153499"/>
                <a:chExt cx="5257009" cy="2953693"/>
              </a:xfrm>
            </p:grpSpPr>
            <p:grpSp>
              <p:nvGrpSpPr>
                <p:cNvPr id="298" name="Group 36">
                  <a:extLst>
                    <a:ext uri="{FF2B5EF4-FFF2-40B4-BE49-F238E27FC236}">
                      <a16:creationId xmlns:a16="http://schemas.microsoft.com/office/drawing/2014/main" id="{55DF8463-8F26-48A5-A09D-9770B151834B}"/>
                    </a:ext>
                  </a:extLst>
                </p:cNvPr>
                <p:cNvGrpSpPr/>
                <p:nvPr/>
              </p:nvGrpSpPr>
              <p:grpSpPr>
                <a:xfrm>
                  <a:off x="1861106" y="18153499"/>
                  <a:ext cx="5257009" cy="2953693"/>
                  <a:chOff x="11483890" y="21944479"/>
                  <a:chExt cx="5257009" cy="2953693"/>
                </a:xfrm>
              </p:grpSpPr>
              <p:sp>
                <p:nvSpPr>
                  <p:cNvPr id="300" name="CustomShape 37">
                    <a:extLst>
                      <a:ext uri="{FF2B5EF4-FFF2-40B4-BE49-F238E27FC236}">
                        <a16:creationId xmlns:a16="http://schemas.microsoft.com/office/drawing/2014/main" id="{3A34ADCB-435A-403C-999C-4F2AE4108F78}"/>
                      </a:ext>
                    </a:extLst>
                  </p:cNvPr>
                  <p:cNvSpPr/>
                  <p:nvPr/>
                </p:nvSpPr>
                <p:spPr>
                  <a:xfrm>
                    <a:off x="11483890" y="21944479"/>
                    <a:ext cx="5257009" cy="2953693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1" name="CustomShape 38">
                    <a:extLst>
                      <a:ext uri="{FF2B5EF4-FFF2-40B4-BE49-F238E27FC236}">
                        <a16:creationId xmlns:a16="http://schemas.microsoft.com/office/drawing/2014/main" id="{1A6F5DA1-86B4-4752-9666-5C9B43415571}"/>
                      </a:ext>
                    </a:extLst>
                  </p:cNvPr>
                  <p:cNvSpPr/>
                  <p:nvPr/>
                </p:nvSpPr>
                <p:spPr>
                  <a:xfrm>
                    <a:off x="13993083" y="22562422"/>
                    <a:ext cx="12641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BreedingProgram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02" name="CustomShape 39">
                    <a:extLst>
                      <a:ext uri="{FF2B5EF4-FFF2-40B4-BE49-F238E27FC236}">
                        <a16:creationId xmlns:a16="http://schemas.microsoft.com/office/drawing/2014/main" id="{3493C612-A181-4640-B4BF-840994CA1D66}"/>
                      </a:ext>
                    </a:extLst>
                  </p:cNvPr>
                  <p:cNvSpPr/>
                  <p:nvPr/>
                </p:nvSpPr>
                <p:spPr>
                  <a:xfrm>
                    <a:off x="15906874" y="23446301"/>
                    <a:ext cx="64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299" name="CustomShape 156">
                  <a:extLst>
                    <a:ext uri="{FF2B5EF4-FFF2-40B4-BE49-F238E27FC236}">
                      <a16:creationId xmlns:a16="http://schemas.microsoft.com/office/drawing/2014/main" id="{C93C1FE4-5069-4DEC-B5BF-E85117A8889C}"/>
                    </a:ext>
                  </a:extLst>
                </p:cNvPr>
                <p:cNvSpPr/>
                <p:nvPr/>
              </p:nvSpPr>
              <p:spPr>
                <a:xfrm>
                  <a:off x="2896286" y="19043327"/>
                  <a:ext cx="1110217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breed.arch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292" name="CustomShape 38">
                <a:extLst>
                  <a:ext uri="{FF2B5EF4-FFF2-40B4-BE49-F238E27FC236}">
                    <a16:creationId xmlns:a16="http://schemas.microsoft.com/office/drawing/2014/main" id="{D7EB6FB3-6136-477E-B877-1522BAEC354E}"/>
                  </a:ext>
                </a:extLst>
              </p:cNvPr>
              <p:cNvSpPr/>
              <p:nvPr/>
            </p:nvSpPr>
            <p:spPr>
              <a:xfrm>
                <a:off x="1210303" y="20293332"/>
                <a:ext cx="1110218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BreedingGraph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3" name="CustomShape 38">
                <a:extLst>
                  <a:ext uri="{FF2B5EF4-FFF2-40B4-BE49-F238E27FC236}">
                    <a16:creationId xmlns:a16="http://schemas.microsoft.com/office/drawing/2014/main" id="{EEE18B34-19B2-422B-B02F-F49FF0D81459}"/>
                  </a:ext>
                </a:extLst>
              </p:cNvPr>
              <p:cNvSpPr/>
              <p:nvPr/>
            </p:nvSpPr>
            <p:spPr>
              <a:xfrm>
                <a:off x="2090500" y="19254877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BreedingEdge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4" name="CustomShape 38">
                <a:extLst>
                  <a:ext uri="{FF2B5EF4-FFF2-40B4-BE49-F238E27FC236}">
                    <a16:creationId xmlns:a16="http://schemas.microsoft.com/office/drawing/2014/main" id="{46009663-F268-43EE-BD9E-741DFC9E2CE2}"/>
                  </a:ext>
                </a:extLst>
              </p:cNvPr>
              <p:cNvSpPr/>
              <p:nvPr/>
            </p:nvSpPr>
            <p:spPr>
              <a:xfrm>
                <a:off x="2090500" y="18188214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BreedingNode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5" name="CustomShape 38">
                <a:extLst>
                  <a:ext uri="{FF2B5EF4-FFF2-40B4-BE49-F238E27FC236}">
                    <a16:creationId xmlns:a16="http://schemas.microsoft.com/office/drawing/2014/main" id="{61747AFC-D931-4B28-80E4-19226607B588}"/>
                  </a:ext>
                </a:extLst>
              </p:cNvPr>
              <p:cNvSpPr/>
              <p:nvPr/>
            </p:nvSpPr>
            <p:spPr>
              <a:xfrm>
                <a:off x="3556873" y="19467855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ImmigrationOperator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6" name="CustomShape 38">
                <a:extLst>
                  <a:ext uri="{FF2B5EF4-FFF2-40B4-BE49-F238E27FC236}">
                    <a16:creationId xmlns:a16="http://schemas.microsoft.com/office/drawing/2014/main" id="{C2120B6E-FC32-44CE-BF94-05390809898A}"/>
                  </a:ext>
                </a:extLst>
              </p:cNvPr>
              <p:cNvSpPr/>
              <p:nvPr/>
            </p:nvSpPr>
            <p:spPr>
              <a:xfrm>
                <a:off x="3556873" y="19049650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 err="1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7" name="CustomShape 38">
                <a:extLst>
                  <a:ext uri="{FF2B5EF4-FFF2-40B4-BE49-F238E27FC236}">
                    <a16:creationId xmlns:a16="http://schemas.microsoft.com/office/drawing/2014/main" id="{3DC35621-DCA9-41CD-B721-20FA51536895}"/>
                  </a:ext>
                </a:extLst>
              </p:cNvPr>
              <p:cNvSpPr/>
              <p:nvPr/>
            </p:nvSpPr>
            <p:spPr>
              <a:xfrm>
                <a:off x="3556873" y="17983434"/>
                <a:ext cx="126414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GermplasmBank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075AF0C8-72F4-44BA-8AD9-8FDB487464D3}"/>
                </a:ext>
              </a:extLst>
            </p:cNvPr>
            <p:cNvCxnSpPr>
              <a:cxnSpLocks/>
              <a:stCxn id="297" idx="1"/>
              <a:endCxn id="294" idx="3"/>
            </p:cNvCxnSpPr>
            <p:nvPr/>
          </p:nvCxnSpPr>
          <p:spPr>
            <a:xfrm rot="10800000" flipV="1">
              <a:off x="3188021" y="18074694"/>
              <a:ext cx="368853" cy="2047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F42A92E7-9568-49C0-84BB-ED274C880D61}"/>
                </a:ext>
              </a:extLst>
            </p:cNvPr>
            <p:cNvCxnSpPr>
              <a:stCxn id="301" idx="1"/>
              <a:endCxn id="294" idx="3"/>
            </p:cNvCxnSpPr>
            <p:nvPr/>
          </p:nvCxnSpPr>
          <p:spPr>
            <a:xfrm rot="10800000">
              <a:off x="3188021" y="18279474"/>
              <a:ext cx="368853" cy="190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id="{25F4D5B9-084F-426B-B2E8-099FBECA6258}"/>
                </a:ext>
              </a:extLst>
            </p:cNvPr>
            <p:cNvCxnSpPr>
              <a:stCxn id="296" idx="1"/>
              <a:endCxn id="293" idx="3"/>
            </p:cNvCxnSpPr>
            <p:nvPr/>
          </p:nvCxnSpPr>
          <p:spPr>
            <a:xfrm rot="10800000" flipV="1">
              <a:off x="3188021" y="19140909"/>
              <a:ext cx="368853" cy="205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A85D1289-A44B-4A13-AB50-C6ECFC4E6A57}"/>
                </a:ext>
              </a:extLst>
            </p:cNvPr>
            <p:cNvCxnSpPr>
              <a:stCxn id="295" idx="1"/>
              <a:endCxn id="293" idx="3"/>
            </p:cNvCxnSpPr>
            <p:nvPr/>
          </p:nvCxnSpPr>
          <p:spPr>
            <a:xfrm rot="10800000">
              <a:off x="3188021" y="19346137"/>
              <a:ext cx="368853" cy="2129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Elbow 286">
              <a:extLst>
                <a:ext uri="{FF2B5EF4-FFF2-40B4-BE49-F238E27FC236}">
                  <a16:creationId xmlns:a16="http://schemas.microsoft.com/office/drawing/2014/main" id="{9C5ABCBC-1F61-4FAF-8F52-5B3749EEE228}"/>
                </a:ext>
              </a:extLst>
            </p:cNvPr>
            <p:cNvCxnSpPr>
              <a:stCxn id="292" idx="0"/>
              <a:endCxn id="293" idx="1"/>
            </p:cNvCxnSpPr>
            <p:nvPr/>
          </p:nvCxnSpPr>
          <p:spPr>
            <a:xfrm rot="5400000" flipH="1" flipV="1">
              <a:off x="1454359" y="19657191"/>
              <a:ext cx="947195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or: Elbow 287">
              <a:extLst>
                <a:ext uri="{FF2B5EF4-FFF2-40B4-BE49-F238E27FC236}">
                  <a16:creationId xmlns:a16="http://schemas.microsoft.com/office/drawing/2014/main" id="{C1B78174-90E3-4731-99E5-E94313ECC63E}"/>
                </a:ext>
              </a:extLst>
            </p:cNvPr>
            <p:cNvCxnSpPr>
              <a:stCxn id="292" idx="0"/>
              <a:endCxn id="294" idx="1"/>
            </p:cNvCxnSpPr>
            <p:nvPr/>
          </p:nvCxnSpPr>
          <p:spPr>
            <a:xfrm rot="5400000" flipH="1" flipV="1">
              <a:off x="921027" y="19123859"/>
              <a:ext cx="2013858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CustomShape 39">
              <a:extLst>
                <a:ext uri="{FF2B5EF4-FFF2-40B4-BE49-F238E27FC236}">
                  <a16:creationId xmlns:a16="http://schemas.microsoft.com/office/drawing/2014/main" id="{B7355CAE-7B3A-492C-B7EC-AFF03F41FBD4}"/>
                </a:ext>
              </a:extLst>
            </p:cNvPr>
            <p:cNvSpPr/>
            <p:nvPr/>
          </p:nvSpPr>
          <p:spPr>
            <a:xfrm>
              <a:off x="5473194" y="18177753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90" name="CustomShape 39">
              <a:extLst>
                <a:ext uri="{FF2B5EF4-FFF2-40B4-BE49-F238E27FC236}">
                  <a16:creationId xmlns:a16="http://schemas.microsoft.com/office/drawing/2014/main" id="{49E9C1C8-E634-47D0-8C81-B20913623F2E}"/>
                </a:ext>
              </a:extLst>
            </p:cNvPr>
            <p:cNvSpPr/>
            <p:nvPr/>
          </p:nvSpPr>
          <p:spPr>
            <a:xfrm>
              <a:off x="2736017" y="20297625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3" name="Group 196">
            <a:extLst>
              <a:ext uri="{FF2B5EF4-FFF2-40B4-BE49-F238E27FC236}">
                <a16:creationId xmlns:a16="http://schemas.microsoft.com/office/drawing/2014/main" id="{61229465-5A0B-4FFE-8F8E-072A85C23951}"/>
              </a:ext>
            </a:extLst>
          </p:cNvPr>
          <p:cNvGrpSpPr/>
          <p:nvPr/>
        </p:nvGrpSpPr>
        <p:grpSpPr>
          <a:xfrm>
            <a:off x="8646282" y="775016"/>
            <a:ext cx="1202140" cy="287606"/>
            <a:chOff x="7968424" y="983555"/>
            <a:chExt cx="2178309" cy="287606"/>
          </a:xfrm>
        </p:grpSpPr>
        <p:sp>
          <p:nvSpPr>
            <p:cNvPr id="304" name="CustomShape 198">
              <a:extLst>
                <a:ext uri="{FF2B5EF4-FFF2-40B4-BE49-F238E27FC236}">
                  <a16:creationId xmlns:a16="http://schemas.microsoft.com/office/drawing/2014/main" id="{9EC67A84-D614-4CAF-8454-46FE653767AF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202">
              <a:extLst>
                <a:ext uri="{FF2B5EF4-FFF2-40B4-BE49-F238E27FC236}">
                  <a16:creationId xmlns:a16="http://schemas.microsoft.com/office/drawing/2014/main" id="{A23E1CF6-0E5B-4998-9072-235AA457F36D}"/>
                </a:ext>
              </a:extLst>
            </p:cNvPr>
            <p:cNvSpPr/>
            <p:nvPr/>
          </p:nvSpPr>
          <p:spPr>
            <a:xfrm>
              <a:off x="7968424" y="983555"/>
              <a:ext cx="2178309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core.random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6" name="Group 196">
            <a:extLst>
              <a:ext uri="{FF2B5EF4-FFF2-40B4-BE49-F238E27FC236}">
                <a16:creationId xmlns:a16="http://schemas.microsoft.com/office/drawing/2014/main" id="{E60194C2-FABB-4CB6-995B-8EE1AFA25C88}"/>
              </a:ext>
            </a:extLst>
          </p:cNvPr>
          <p:cNvGrpSpPr/>
          <p:nvPr/>
        </p:nvGrpSpPr>
        <p:grpSpPr>
          <a:xfrm>
            <a:off x="8646283" y="1715965"/>
            <a:ext cx="1202139" cy="287606"/>
            <a:chOff x="7968424" y="983555"/>
            <a:chExt cx="2178308" cy="287606"/>
          </a:xfrm>
        </p:grpSpPr>
        <p:sp>
          <p:nvSpPr>
            <p:cNvPr id="307" name="CustomShape 198">
              <a:extLst>
                <a:ext uri="{FF2B5EF4-FFF2-40B4-BE49-F238E27FC236}">
                  <a16:creationId xmlns:a16="http://schemas.microsoft.com/office/drawing/2014/main" id="{B5E2C8DD-5C15-4924-9167-DA9757541EFC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202">
              <a:extLst>
                <a:ext uri="{FF2B5EF4-FFF2-40B4-BE49-F238E27FC236}">
                  <a16:creationId xmlns:a16="http://schemas.microsoft.com/office/drawing/2014/main" id="{BAC904B2-B88C-43EB-A900-4300BC82EB46}"/>
                </a:ext>
              </a:extLst>
            </p:cNvPr>
            <p:cNvSpPr/>
            <p:nvPr/>
          </p:nvSpPr>
          <p:spPr>
            <a:xfrm>
              <a:off x="8032437" y="983555"/>
              <a:ext cx="2065654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core.error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88DFD4B3-6572-4244-ADAB-9D205212D3D4}"/>
              </a:ext>
            </a:extLst>
          </p:cNvPr>
          <p:cNvCxnSpPr>
            <a:stCxn id="16" idx="3"/>
            <a:endCxn id="205" idx="1"/>
          </p:cNvCxnSpPr>
          <p:nvPr/>
        </p:nvCxnSpPr>
        <p:spPr>
          <a:xfrm flipV="1">
            <a:off x="7008185" y="5353051"/>
            <a:ext cx="2181888" cy="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E6AC508-E064-4A77-B5AF-B0298F62B17F}"/>
              </a:ext>
            </a:extLst>
          </p:cNvPr>
          <p:cNvGrpSpPr/>
          <p:nvPr/>
        </p:nvGrpSpPr>
        <p:grpSpPr>
          <a:xfrm>
            <a:off x="14120746" y="16390287"/>
            <a:ext cx="1248671" cy="674421"/>
            <a:chOff x="2463754" y="21405819"/>
            <a:chExt cx="1248671" cy="674421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B006475-B17B-4652-9E57-CD9358D55126}"/>
                </a:ext>
              </a:extLst>
            </p:cNvPr>
            <p:cNvGrpSpPr/>
            <p:nvPr/>
          </p:nvGrpSpPr>
          <p:grpSpPr>
            <a:xfrm>
              <a:off x="2463754" y="21405819"/>
              <a:ext cx="1248671" cy="674421"/>
              <a:chOff x="3961133" y="21415271"/>
              <a:chExt cx="1248671" cy="674421"/>
            </a:xfrm>
          </p:grpSpPr>
          <p:sp>
            <p:nvSpPr>
              <p:cNvPr id="313" name="CustomShape 37">
                <a:extLst>
                  <a:ext uri="{FF2B5EF4-FFF2-40B4-BE49-F238E27FC236}">
                    <a16:creationId xmlns:a16="http://schemas.microsoft.com/office/drawing/2014/main" id="{0D88D6B9-3452-4C38-A613-5A3BDFA42670}"/>
                  </a:ext>
                </a:extLst>
              </p:cNvPr>
              <p:cNvSpPr/>
              <p:nvPr/>
            </p:nvSpPr>
            <p:spPr>
              <a:xfrm>
                <a:off x="3961133" y="21415271"/>
                <a:ext cx="1248671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137">
                <a:extLst>
                  <a:ext uri="{FF2B5EF4-FFF2-40B4-BE49-F238E27FC236}">
                    <a16:creationId xmlns:a16="http://schemas.microsoft.com/office/drawing/2014/main" id="{AE325C68-6BF0-44EA-AE3A-F18AAA1B94F6}"/>
                  </a:ext>
                </a:extLst>
              </p:cNvPr>
              <p:cNvSpPr/>
              <p:nvPr/>
            </p:nvSpPr>
            <p:spPr>
              <a:xfrm>
                <a:off x="4076519" y="21463368"/>
                <a:ext cx="1017371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breed.log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12" name="CustomShape 38">
              <a:extLst>
                <a:ext uri="{FF2B5EF4-FFF2-40B4-BE49-F238E27FC236}">
                  <a16:creationId xmlns:a16="http://schemas.microsoft.com/office/drawing/2014/main" id="{EAEBE125-6481-457A-903F-F115DFA86387}"/>
                </a:ext>
              </a:extLst>
            </p:cNvPr>
            <p:cNvSpPr/>
            <p:nvPr/>
          </p:nvSpPr>
          <p:spPr>
            <a:xfrm>
              <a:off x="2725222" y="21794045"/>
              <a:ext cx="738703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LogBook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034E98AF-4D16-4810-B1CB-0940B15496B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11182627" y="2370694"/>
            <a:ext cx="360211" cy="7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81F6A0B8-5C2C-4765-9BFB-40DD9A645D0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11143224" y="9165563"/>
            <a:ext cx="435607" cy="26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07C53EF-2342-4771-882F-6116F1E78BD7}"/>
              </a:ext>
            </a:extLst>
          </p:cNvPr>
          <p:cNvGrpSpPr/>
          <p:nvPr/>
        </p:nvGrpSpPr>
        <p:grpSpPr>
          <a:xfrm>
            <a:off x="1593204" y="17069877"/>
            <a:ext cx="6350871" cy="1461240"/>
            <a:chOff x="7314329" y="16804755"/>
            <a:chExt cx="6350871" cy="146124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9AE95D4-0FBC-408C-B79E-AA4933326971}"/>
                </a:ext>
              </a:extLst>
            </p:cNvPr>
            <p:cNvGrpSpPr/>
            <p:nvPr/>
          </p:nvGrpSpPr>
          <p:grpSpPr>
            <a:xfrm>
              <a:off x="7314329" y="16804755"/>
              <a:ext cx="6350871" cy="1461240"/>
              <a:chOff x="1358999" y="18684720"/>
              <a:chExt cx="6350871" cy="1461240"/>
            </a:xfrm>
          </p:grpSpPr>
          <p:grpSp>
            <p:nvGrpSpPr>
              <p:cNvPr id="335" name="Group 18">
                <a:extLst>
                  <a:ext uri="{FF2B5EF4-FFF2-40B4-BE49-F238E27FC236}">
                    <a16:creationId xmlns:a16="http://schemas.microsoft.com/office/drawing/2014/main" id="{6A7199FC-F15F-4EDE-B11C-2A85C10B7E07}"/>
                  </a:ext>
                </a:extLst>
              </p:cNvPr>
              <p:cNvGrpSpPr/>
              <p:nvPr/>
            </p:nvGrpSpPr>
            <p:grpSpPr>
              <a:xfrm>
                <a:off x="1358999" y="18684720"/>
                <a:ext cx="6350871" cy="1461240"/>
                <a:chOff x="1358999" y="18684720"/>
                <a:chExt cx="6350871" cy="1461240"/>
              </a:xfrm>
            </p:grpSpPr>
            <p:sp>
              <p:nvSpPr>
                <p:cNvPr id="342" name="CustomShape 19">
                  <a:extLst>
                    <a:ext uri="{FF2B5EF4-FFF2-40B4-BE49-F238E27FC236}">
                      <a16:creationId xmlns:a16="http://schemas.microsoft.com/office/drawing/2014/main" id="{8A5F4438-BB83-49BA-A76D-2A7E7E52EDFF}"/>
                    </a:ext>
                  </a:extLst>
                </p:cNvPr>
                <p:cNvSpPr/>
                <p:nvPr/>
              </p:nvSpPr>
              <p:spPr>
                <a:xfrm>
                  <a:off x="1358999" y="18684720"/>
                  <a:ext cx="6350871" cy="1461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3" name="CustomShape 20">
                  <a:extLst>
                    <a:ext uri="{FF2B5EF4-FFF2-40B4-BE49-F238E27FC236}">
                      <a16:creationId xmlns:a16="http://schemas.microsoft.com/office/drawing/2014/main" id="{73F3A3AC-A68C-4B54-B433-8F4C75744BEF}"/>
                    </a:ext>
                  </a:extLst>
                </p:cNvPr>
                <p:cNvSpPr/>
                <p:nvPr/>
              </p:nvSpPr>
              <p:spPr>
                <a:xfrm>
                  <a:off x="1425575" y="19034332"/>
                  <a:ext cx="1818878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ParentSelectionOperator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4" name="CustomShape 21">
                  <a:extLst>
                    <a:ext uri="{FF2B5EF4-FFF2-40B4-BE49-F238E27FC236}">
                      <a16:creationId xmlns:a16="http://schemas.microsoft.com/office/drawing/2014/main" id="{38F11833-3F4D-451D-B075-05E6BE19D1A2}"/>
                    </a:ext>
                  </a:extLst>
                </p:cNvPr>
                <p:cNvSpPr/>
                <p:nvPr/>
              </p:nvSpPr>
              <p:spPr>
                <a:xfrm>
                  <a:off x="3680935" y="187451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ConventionalGenomicSelectionOperator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5" name="CustomShape 22">
                  <a:extLst>
                    <a:ext uri="{FF2B5EF4-FFF2-40B4-BE49-F238E27FC236}">
                      <a16:creationId xmlns:a16="http://schemas.microsoft.com/office/drawing/2014/main" id="{246C454B-7134-4124-B777-A069E1E969DE}"/>
                    </a:ext>
                  </a:extLst>
                </p:cNvPr>
                <p:cNvSpPr/>
                <p:nvPr/>
              </p:nvSpPr>
              <p:spPr>
                <a:xfrm>
                  <a:off x="3680935" y="193178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6" name="CustomShape 23">
                  <a:extLst>
                    <a:ext uri="{FF2B5EF4-FFF2-40B4-BE49-F238E27FC236}">
                      <a16:creationId xmlns:a16="http://schemas.microsoft.com/office/drawing/2014/main" id="{876FB532-A450-4074-A068-CE66D4B2FADE}"/>
                    </a:ext>
                  </a:extLst>
                </p:cNvPr>
                <p:cNvSpPr/>
                <p:nvPr/>
              </p:nvSpPr>
              <p:spPr>
                <a:xfrm>
                  <a:off x="3680935" y="190316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WeightedGenomicSelectionOperator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7" name="CustomShape 24">
                  <a:extLst>
                    <a:ext uri="{FF2B5EF4-FFF2-40B4-BE49-F238E27FC236}">
                      <a16:creationId xmlns:a16="http://schemas.microsoft.com/office/drawing/2014/main" id="{428D2C90-897A-435E-A145-C802174304BA}"/>
                    </a:ext>
                  </a:extLst>
                </p:cNvPr>
                <p:cNvSpPr/>
                <p:nvPr/>
              </p:nvSpPr>
              <p:spPr>
                <a:xfrm>
                  <a:off x="3680935" y="196037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8" name="CustomShape 25">
                  <a:extLst>
                    <a:ext uri="{FF2B5EF4-FFF2-40B4-BE49-F238E27FC236}">
                      <a16:creationId xmlns:a16="http://schemas.microsoft.com/office/drawing/2014/main" id="{D26CD2DA-94CA-4087-9C63-F865E13C3F68}"/>
                    </a:ext>
                  </a:extLst>
                </p:cNvPr>
                <p:cNvSpPr/>
                <p:nvPr/>
              </p:nvSpPr>
              <p:spPr>
                <a:xfrm>
                  <a:off x="3680935" y="198953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36" name="CustomShape 153">
                <a:extLst>
                  <a:ext uri="{FF2B5EF4-FFF2-40B4-BE49-F238E27FC236}">
                    <a16:creationId xmlns:a16="http://schemas.microsoft.com/office/drawing/2014/main" id="{A02230A7-CC54-44A5-A2A5-8F8FC813C68B}"/>
                  </a:ext>
                </a:extLst>
              </p:cNvPr>
              <p:cNvSpPr/>
              <p:nvPr/>
            </p:nvSpPr>
            <p:spPr>
              <a:xfrm>
                <a:off x="1865833" y="19268344"/>
                <a:ext cx="10026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breed.sel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7" name="CustomShape 21">
                <a:extLst>
                  <a:ext uri="{FF2B5EF4-FFF2-40B4-BE49-F238E27FC236}">
                    <a16:creationId xmlns:a16="http://schemas.microsoft.com/office/drawing/2014/main" id="{0C88E8AA-9574-4C59-9FE6-6144B3E572AE}"/>
                  </a:ext>
                </a:extLst>
              </p:cNvPr>
              <p:cNvSpPr/>
              <p:nvPr/>
            </p:nvSpPr>
            <p:spPr>
              <a:xfrm>
                <a:off x="6989336" y="18740350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CGS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8" name="CustomShape 21">
                <a:extLst>
                  <a:ext uri="{FF2B5EF4-FFF2-40B4-BE49-F238E27FC236}">
                    <a16:creationId xmlns:a16="http://schemas.microsoft.com/office/drawing/2014/main" id="{9ACB5F54-0988-4F43-A743-378C909937E5}"/>
                  </a:ext>
                </a:extLst>
              </p:cNvPr>
              <p:cNvSpPr/>
              <p:nvPr/>
            </p:nvSpPr>
            <p:spPr>
              <a:xfrm>
                <a:off x="6989336" y="1902735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WGS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9" name="CustomShape 21">
                <a:extLst>
                  <a:ext uri="{FF2B5EF4-FFF2-40B4-BE49-F238E27FC236}">
                    <a16:creationId xmlns:a16="http://schemas.microsoft.com/office/drawing/2014/main" id="{98E15BE2-4EFF-4B7E-85DD-E44666878CE3}"/>
                  </a:ext>
                </a:extLst>
              </p:cNvPr>
              <p:cNvSpPr/>
              <p:nvPr/>
            </p:nvSpPr>
            <p:spPr>
              <a:xfrm>
                <a:off x="6989336" y="1931589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MOGM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0" name="CustomShape 21">
                <a:extLst>
                  <a:ext uri="{FF2B5EF4-FFF2-40B4-BE49-F238E27FC236}">
                    <a16:creationId xmlns:a16="http://schemas.microsoft.com/office/drawing/2014/main" id="{DA55A57B-0C0B-4F7F-80E8-40A49A605A7E}"/>
                  </a:ext>
                </a:extLst>
              </p:cNvPr>
              <p:cNvSpPr/>
              <p:nvPr/>
            </p:nvSpPr>
            <p:spPr>
              <a:xfrm>
                <a:off x="6989747" y="19602896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1" name="CustomShape 21">
                <a:extLst>
                  <a:ext uri="{FF2B5EF4-FFF2-40B4-BE49-F238E27FC236}">
                    <a16:creationId xmlns:a16="http://schemas.microsoft.com/office/drawing/2014/main" id="{10077DAF-589B-48E0-BA85-AF0C7D27DEBA}"/>
                  </a:ext>
                </a:extLst>
              </p:cNvPr>
              <p:cNvSpPr/>
              <p:nvPr/>
            </p:nvSpPr>
            <p:spPr>
              <a:xfrm>
                <a:off x="6989684" y="19893385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19" name="CustomShape 20">
              <a:extLst>
                <a:ext uri="{FF2B5EF4-FFF2-40B4-BE49-F238E27FC236}">
                  <a16:creationId xmlns:a16="http://schemas.microsoft.com/office/drawing/2014/main" id="{8451386A-434B-4519-A6B9-34B33D5F39EF}"/>
                </a:ext>
              </a:extLst>
            </p:cNvPr>
            <p:cNvSpPr/>
            <p:nvPr/>
          </p:nvSpPr>
          <p:spPr>
            <a:xfrm>
              <a:off x="7380905" y="17725508"/>
              <a:ext cx="1818878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SurvivorSelectionOperator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20" name="Connector: Elbow 319">
              <a:extLst>
                <a:ext uri="{FF2B5EF4-FFF2-40B4-BE49-F238E27FC236}">
                  <a16:creationId xmlns:a16="http://schemas.microsoft.com/office/drawing/2014/main" id="{1BB821C5-227A-46D3-AB24-89397C81FCB3}"/>
                </a:ext>
              </a:extLst>
            </p:cNvPr>
            <p:cNvCxnSpPr>
              <a:stCxn id="344" idx="1"/>
              <a:endCxn id="343" idx="3"/>
            </p:cNvCxnSpPr>
            <p:nvPr/>
          </p:nvCxnSpPr>
          <p:spPr>
            <a:xfrm rot="10800000" flipV="1">
              <a:off x="9199783" y="16956407"/>
              <a:ext cx="436482" cy="289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EDE395E4-6265-4E56-A838-669206D67A36}"/>
                </a:ext>
              </a:extLst>
            </p:cNvPr>
            <p:cNvCxnSpPr>
              <a:stCxn id="346" idx="1"/>
              <a:endCxn id="343" idx="3"/>
            </p:cNvCxnSpPr>
            <p:nvPr/>
          </p:nvCxnSpPr>
          <p:spPr>
            <a:xfrm rot="10800000" flipV="1">
              <a:off x="9199783" y="17242967"/>
              <a:ext cx="436482" cy="26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or: Elbow 321">
              <a:extLst>
                <a:ext uri="{FF2B5EF4-FFF2-40B4-BE49-F238E27FC236}">
                  <a16:creationId xmlns:a16="http://schemas.microsoft.com/office/drawing/2014/main" id="{91E971A4-0631-4971-ABAF-059572BE7645}"/>
                </a:ext>
              </a:extLst>
            </p:cNvPr>
            <p:cNvCxnSpPr>
              <a:stCxn id="345" idx="1"/>
              <a:endCxn id="343" idx="3"/>
            </p:cNvCxnSpPr>
            <p:nvPr/>
          </p:nvCxnSpPr>
          <p:spPr>
            <a:xfrm rot="10800000">
              <a:off x="9199783" y="17245628"/>
              <a:ext cx="436482" cy="2835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or: Elbow 322">
              <a:extLst>
                <a:ext uri="{FF2B5EF4-FFF2-40B4-BE49-F238E27FC236}">
                  <a16:creationId xmlns:a16="http://schemas.microsoft.com/office/drawing/2014/main" id="{7D17B41E-C593-43EE-9E8A-EFD50C7809F3}"/>
                </a:ext>
              </a:extLst>
            </p:cNvPr>
            <p:cNvCxnSpPr>
              <a:stCxn id="347" idx="1"/>
              <a:endCxn id="343" idx="3"/>
            </p:cNvCxnSpPr>
            <p:nvPr/>
          </p:nvCxnSpPr>
          <p:spPr>
            <a:xfrm rot="10800000">
              <a:off x="9199783" y="17245628"/>
              <a:ext cx="436482" cy="569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or: Elbow 323">
              <a:extLst>
                <a:ext uri="{FF2B5EF4-FFF2-40B4-BE49-F238E27FC236}">
                  <a16:creationId xmlns:a16="http://schemas.microsoft.com/office/drawing/2014/main" id="{DA226534-B5C8-46BF-B7EB-84A47751AFE4}"/>
                </a:ext>
              </a:extLst>
            </p:cNvPr>
            <p:cNvCxnSpPr>
              <a:stCxn id="348" idx="1"/>
              <a:endCxn id="343" idx="3"/>
            </p:cNvCxnSpPr>
            <p:nvPr/>
          </p:nvCxnSpPr>
          <p:spPr>
            <a:xfrm rot="10800000">
              <a:off x="9199783" y="17245628"/>
              <a:ext cx="436482" cy="8609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or: Elbow 324">
              <a:extLst>
                <a:ext uri="{FF2B5EF4-FFF2-40B4-BE49-F238E27FC236}">
                  <a16:creationId xmlns:a16="http://schemas.microsoft.com/office/drawing/2014/main" id="{25E8C9D6-F66B-4F7A-BAB1-0B598190F430}"/>
                </a:ext>
              </a:extLst>
            </p:cNvPr>
            <p:cNvCxnSpPr>
              <a:stCxn id="344" idx="1"/>
              <a:endCxn id="319" idx="3"/>
            </p:cNvCxnSpPr>
            <p:nvPr/>
          </p:nvCxnSpPr>
          <p:spPr>
            <a:xfrm rot="10800000" flipV="1">
              <a:off x="9199783" y="16956408"/>
              <a:ext cx="436482" cy="860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or: Elbow 325">
              <a:extLst>
                <a:ext uri="{FF2B5EF4-FFF2-40B4-BE49-F238E27FC236}">
                  <a16:creationId xmlns:a16="http://schemas.microsoft.com/office/drawing/2014/main" id="{903A26AF-2F91-4CCB-BCAB-8CEAB8DD96E0}"/>
                </a:ext>
              </a:extLst>
            </p:cNvPr>
            <p:cNvCxnSpPr>
              <a:stCxn id="346" idx="1"/>
              <a:endCxn id="319" idx="3"/>
            </p:cNvCxnSpPr>
            <p:nvPr/>
          </p:nvCxnSpPr>
          <p:spPr>
            <a:xfrm rot="10800000" flipV="1">
              <a:off x="9199783" y="17242968"/>
              <a:ext cx="436482" cy="573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or: Elbow 326">
              <a:extLst>
                <a:ext uri="{FF2B5EF4-FFF2-40B4-BE49-F238E27FC236}">
                  <a16:creationId xmlns:a16="http://schemas.microsoft.com/office/drawing/2014/main" id="{FF37EE4B-E783-4737-9FD4-C579AE620FDE}"/>
                </a:ext>
              </a:extLst>
            </p:cNvPr>
            <p:cNvCxnSpPr>
              <a:stCxn id="345" idx="1"/>
              <a:endCxn id="319" idx="3"/>
            </p:cNvCxnSpPr>
            <p:nvPr/>
          </p:nvCxnSpPr>
          <p:spPr>
            <a:xfrm rot="10800000" flipV="1">
              <a:off x="9199783" y="17529168"/>
              <a:ext cx="436482" cy="2876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or: Elbow 327">
              <a:extLst>
                <a:ext uri="{FF2B5EF4-FFF2-40B4-BE49-F238E27FC236}">
                  <a16:creationId xmlns:a16="http://schemas.microsoft.com/office/drawing/2014/main" id="{B03320CC-786F-4873-91ED-22076114642C}"/>
                </a:ext>
              </a:extLst>
            </p:cNvPr>
            <p:cNvCxnSpPr>
              <a:stCxn id="347" idx="1"/>
              <a:endCxn id="319" idx="3"/>
            </p:cNvCxnSpPr>
            <p:nvPr/>
          </p:nvCxnSpPr>
          <p:spPr>
            <a:xfrm rot="10800000" flipV="1">
              <a:off x="9199783" y="17815008"/>
              <a:ext cx="436482" cy="1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or: Elbow 328">
              <a:extLst>
                <a:ext uri="{FF2B5EF4-FFF2-40B4-BE49-F238E27FC236}">
                  <a16:creationId xmlns:a16="http://schemas.microsoft.com/office/drawing/2014/main" id="{96CFC375-0277-4BA7-AEDF-D05441F8AA3D}"/>
                </a:ext>
              </a:extLst>
            </p:cNvPr>
            <p:cNvCxnSpPr>
              <a:stCxn id="348" idx="1"/>
              <a:endCxn id="319" idx="3"/>
            </p:cNvCxnSpPr>
            <p:nvPr/>
          </p:nvCxnSpPr>
          <p:spPr>
            <a:xfrm rot="10800000">
              <a:off x="9199783" y="17816768"/>
              <a:ext cx="436482" cy="28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or: Elbow 329">
              <a:extLst>
                <a:ext uri="{FF2B5EF4-FFF2-40B4-BE49-F238E27FC236}">
                  <a16:creationId xmlns:a16="http://schemas.microsoft.com/office/drawing/2014/main" id="{82F5A95F-51E9-4DD7-9F88-0C2482781523}"/>
                </a:ext>
              </a:extLst>
            </p:cNvPr>
            <p:cNvCxnSpPr>
              <a:stCxn id="337" idx="1"/>
              <a:endCxn id="344" idx="3"/>
            </p:cNvCxnSpPr>
            <p:nvPr/>
          </p:nvCxnSpPr>
          <p:spPr>
            <a:xfrm rot="10800000" flipV="1">
              <a:off x="12583226" y="16951644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Elbow 330">
              <a:extLst>
                <a:ext uri="{FF2B5EF4-FFF2-40B4-BE49-F238E27FC236}">
                  <a16:creationId xmlns:a16="http://schemas.microsoft.com/office/drawing/2014/main" id="{B20737D1-7D6C-4276-93BA-D1E6C257BDC6}"/>
                </a:ext>
              </a:extLst>
            </p:cNvPr>
            <p:cNvCxnSpPr>
              <a:stCxn id="338" idx="1"/>
              <a:endCxn id="346" idx="3"/>
            </p:cNvCxnSpPr>
            <p:nvPr/>
          </p:nvCxnSpPr>
          <p:spPr>
            <a:xfrm rot="10800000" flipV="1">
              <a:off x="12583226" y="17238648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E521A243-206D-4FCF-A5DD-B62B088CBE60}"/>
                </a:ext>
              </a:extLst>
            </p:cNvPr>
            <p:cNvCxnSpPr>
              <a:stCxn id="339" idx="1"/>
              <a:endCxn id="345" idx="3"/>
            </p:cNvCxnSpPr>
            <p:nvPr/>
          </p:nvCxnSpPr>
          <p:spPr>
            <a:xfrm rot="10800000" flipV="1">
              <a:off x="12583226" y="17527188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or: Elbow 332">
              <a:extLst>
                <a:ext uri="{FF2B5EF4-FFF2-40B4-BE49-F238E27FC236}">
                  <a16:creationId xmlns:a16="http://schemas.microsoft.com/office/drawing/2014/main" id="{EE4A237F-ED77-41C9-BD6E-A9899D5FC0E5}"/>
                </a:ext>
              </a:extLst>
            </p:cNvPr>
            <p:cNvCxnSpPr>
              <a:stCxn id="340" idx="1"/>
              <a:endCxn id="347" idx="3"/>
            </p:cNvCxnSpPr>
            <p:nvPr/>
          </p:nvCxnSpPr>
          <p:spPr>
            <a:xfrm rot="10800000" flipV="1">
              <a:off x="12583225" y="17814190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or: Elbow 333">
              <a:extLst>
                <a:ext uri="{FF2B5EF4-FFF2-40B4-BE49-F238E27FC236}">
                  <a16:creationId xmlns:a16="http://schemas.microsoft.com/office/drawing/2014/main" id="{C596243A-4FC4-4612-A0A8-64E363561779}"/>
                </a:ext>
              </a:extLst>
            </p:cNvPr>
            <p:cNvCxnSpPr>
              <a:stCxn id="341" idx="1"/>
              <a:endCxn id="348" idx="3"/>
            </p:cNvCxnSpPr>
            <p:nvPr/>
          </p:nvCxnSpPr>
          <p:spPr>
            <a:xfrm rot="10800000" flipV="1">
              <a:off x="12583226" y="18104680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46C915A-05A1-4527-A99D-7FA3C4A3B01F}"/>
              </a:ext>
            </a:extLst>
          </p:cNvPr>
          <p:cNvGrpSpPr/>
          <p:nvPr/>
        </p:nvGrpSpPr>
        <p:grpSpPr>
          <a:xfrm>
            <a:off x="6153375" y="16190954"/>
            <a:ext cx="1790700" cy="674421"/>
            <a:chOff x="2236710" y="21405819"/>
            <a:chExt cx="1790700" cy="674421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C21D51DA-B51E-4238-BC41-AB1528851403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352" name="CustomShape 37">
                <a:extLst>
                  <a:ext uri="{FF2B5EF4-FFF2-40B4-BE49-F238E27FC236}">
                    <a16:creationId xmlns:a16="http://schemas.microsoft.com/office/drawing/2014/main" id="{7CCDA110-BFF0-4AC8-B37F-6E919D99F01B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137">
                <a:extLst>
                  <a:ext uri="{FF2B5EF4-FFF2-40B4-BE49-F238E27FC236}">
                    <a16:creationId xmlns:a16="http://schemas.microsoft.com/office/drawing/2014/main" id="{C414B68E-6209-4026-A37F-E4F04657F4F9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breed.init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51" name="CustomShape 38">
              <a:extLst>
                <a:ext uri="{FF2B5EF4-FFF2-40B4-BE49-F238E27FC236}">
                  <a16:creationId xmlns:a16="http://schemas.microsoft.com/office/drawing/2014/main" id="{3A951353-E56B-444F-9434-45A60369498E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InitializationOperator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84F49B0D-3282-4AF1-8E3D-E8A533EF3BE6}"/>
              </a:ext>
            </a:extLst>
          </p:cNvPr>
          <p:cNvGrpSpPr/>
          <p:nvPr/>
        </p:nvGrpSpPr>
        <p:grpSpPr>
          <a:xfrm>
            <a:off x="14120746" y="18223376"/>
            <a:ext cx="1790700" cy="674421"/>
            <a:chOff x="2236710" y="21405819"/>
            <a:chExt cx="1790700" cy="674421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085BCD88-F40F-4B17-A622-1FA78122179C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357" name="CustomShape 37">
                <a:extLst>
                  <a:ext uri="{FF2B5EF4-FFF2-40B4-BE49-F238E27FC236}">
                    <a16:creationId xmlns:a16="http://schemas.microsoft.com/office/drawing/2014/main" id="{A14A7855-605F-4521-88DE-A806D42FB157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8" name="CustomShape 137">
                <a:extLst>
                  <a:ext uri="{FF2B5EF4-FFF2-40B4-BE49-F238E27FC236}">
                    <a16:creationId xmlns:a16="http://schemas.microsoft.com/office/drawing/2014/main" id="{0EC4E551-7EA0-4E0D-B78B-67CD8A978823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breed.intg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56" name="CustomShape 38">
              <a:extLst>
                <a:ext uri="{FF2B5EF4-FFF2-40B4-BE49-F238E27FC236}">
                  <a16:creationId xmlns:a16="http://schemas.microsoft.com/office/drawing/2014/main" id="{04422C2B-4070-4342-9CDB-265F5D29C46B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IntegrationOperator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DB7CAF39-E0E1-423C-8310-7D53EE4BE020}"/>
              </a:ext>
            </a:extLst>
          </p:cNvPr>
          <p:cNvCxnSpPr>
            <a:stCxn id="300" idx="0"/>
            <a:endCxn id="352" idx="3"/>
          </p:cNvCxnSpPr>
          <p:nvPr/>
        </p:nvCxnSpPr>
        <p:spPr>
          <a:xfrm rot="16200000" flipV="1">
            <a:off x="8703070" y="15769170"/>
            <a:ext cx="1563666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6CDC62AA-5D79-4E32-9151-A12FBA18483A}"/>
              </a:ext>
            </a:extLst>
          </p:cNvPr>
          <p:cNvCxnSpPr>
            <a:stCxn id="300" idx="0"/>
            <a:endCxn id="342" idx="3"/>
          </p:cNvCxnSpPr>
          <p:nvPr/>
        </p:nvCxnSpPr>
        <p:spPr>
          <a:xfrm rot="16200000" flipV="1">
            <a:off x="9339236" y="16405336"/>
            <a:ext cx="291334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76286A82-B9A6-4DE9-A591-80AFF7B9795E}"/>
              </a:ext>
            </a:extLst>
          </p:cNvPr>
          <p:cNvCxnSpPr>
            <a:stCxn id="300" idx="0"/>
            <a:endCxn id="244" idx="3"/>
          </p:cNvCxnSpPr>
          <p:nvPr/>
        </p:nvCxnSpPr>
        <p:spPr>
          <a:xfrm rot="16200000" flipH="1" flipV="1">
            <a:off x="8840171" y="17191913"/>
            <a:ext cx="1285642" cy="3085478"/>
          </a:xfrm>
          <a:prstGeom prst="bentConnector4">
            <a:avLst>
              <a:gd name="adj1" fmla="val -17781"/>
              <a:gd name="adj2" fmla="val 92595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AC8DED0F-A602-4DFF-ADFE-8D6C7495E21C}"/>
              </a:ext>
            </a:extLst>
          </p:cNvPr>
          <p:cNvCxnSpPr>
            <a:stCxn id="300" idx="0"/>
            <a:endCxn id="313" idx="1"/>
          </p:cNvCxnSpPr>
          <p:nvPr/>
        </p:nvCxnSpPr>
        <p:spPr>
          <a:xfrm rot="5400000" flipH="1" flipV="1">
            <a:off x="11891072" y="15862158"/>
            <a:ext cx="1364333" cy="309501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3BD67710-2216-4014-8D94-0E6D6822E8D2}"/>
              </a:ext>
            </a:extLst>
          </p:cNvPr>
          <p:cNvCxnSpPr>
            <a:stCxn id="300" idx="0"/>
            <a:endCxn id="118" idx="1"/>
          </p:cNvCxnSpPr>
          <p:nvPr/>
        </p:nvCxnSpPr>
        <p:spPr>
          <a:xfrm rot="5400000" flipH="1" flipV="1">
            <a:off x="12348256" y="16318536"/>
            <a:ext cx="450770" cy="3095821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C19400CA-03F4-48E7-9776-DAA4544A9EFA}"/>
              </a:ext>
            </a:extLst>
          </p:cNvPr>
          <p:cNvCxnSpPr>
            <a:stCxn id="300" idx="0"/>
            <a:endCxn id="357" idx="1"/>
          </p:cNvCxnSpPr>
          <p:nvPr/>
        </p:nvCxnSpPr>
        <p:spPr>
          <a:xfrm rot="16200000" flipH="1">
            <a:off x="12338860" y="16778702"/>
            <a:ext cx="468756" cy="3095015"/>
          </a:xfrm>
          <a:prstGeom prst="bentConnector4">
            <a:avLst>
              <a:gd name="adj1" fmla="val -48767"/>
              <a:gd name="adj2" fmla="val 92463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61520500-3334-49CF-8C0C-B7DD12726B48}"/>
              </a:ext>
            </a:extLst>
          </p:cNvPr>
          <p:cNvCxnSpPr>
            <a:stCxn id="300" idx="0"/>
            <a:endCxn id="275" idx="1"/>
          </p:cNvCxnSpPr>
          <p:nvPr/>
        </p:nvCxnSpPr>
        <p:spPr>
          <a:xfrm rot="16200000" flipH="1">
            <a:off x="11888119" y="17229442"/>
            <a:ext cx="1375331" cy="3100108"/>
          </a:xfrm>
          <a:prstGeom prst="bentConnector4">
            <a:avLst>
              <a:gd name="adj1" fmla="val -16621"/>
              <a:gd name="adj2" fmla="val 92394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C54207C4-AD36-42F3-97D5-DE5884BA3C6C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11128426" y="15717607"/>
            <a:ext cx="465120" cy="258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F124369B-88F9-477E-A6AD-304EE24272F4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H="1" flipV="1">
            <a:off x="20463926" y="5750131"/>
            <a:ext cx="838214" cy="12838565"/>
          </a:xfrm>
          <a:prstGeom prst="bentConnector3">
            <a:avLst>
              <a:gd name="adj1" fmla="val -272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4E395D5-A971-423A-B6A7-5B8AE7BFE890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H="1" flipV="1">
            <a:off x="14242599" y="1259100"/>
            <a:ext cx="7059541" cy="17329596"/>
          </a:xfrm>
          <a:prstGeom prst="bentConnector3">
            <a:avLst>
              <a:gd name="adj1" fmla="val -32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CustomShape 4">
            <a:extLst>
              <a:ext uri="{FF2B5EF4-FFF2-40B4-BE49-F238E27FC236}">
                <a16:creationId xmlns:a16="http://schemas.microsoft.com/office/drawing/2014/main" id="{F3F6291C-2DED-4D52-9980-D14356C76BFB}"/>
              </a:ext>
            </a:extLst>
          </p:cNvPr>
          <p:cNvSpPr/>
          <p:nvPr/>
        </p:nvSpPr>
        <p:spPr>
          <a:xfrm>
            <a:off x="22703618" y="4194571"/>
            <a:ext cx="16030589" cy="10892678"/>
          </a:xfrm>
          <a:prstGeom prst="rect">
            <a:avLst/>
          </a:prstGeom>
          <a:solidFill>
            <a:srgbClr val="7030A0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65">
            <a:extLst>
              <a:ext uri="{FF2B5EF4-FFF2-40B4-BE49-F238E27FC236}">
                <a16:creationId xmlns:a16="http://schemas.microsoft.com/office/drawing/2014/main" id="{F6A54500-B7F9-46F3-8FDD-C9D9A3B02C82}"/>
              </a:ext>
            </a:extLst>
          </p:cNvPr>
          <p:cNvSpPr/>
          <p:nvPr/>
        </p:nvSpPr>
        <p:spPr>
          <a:xfrm>
            <a:off x="26778568" y="14127610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algo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E39D810-A888-4B80-A9CB-7D3814507756}"/>
              </a:ext>
            </a:extLst>
          </p:cNvPr>
          <p:cNvGrpSpPr/>
          <p:nvPr/>
        </p:nvGrpSpPr>
        <p:grpSpPr>
          <a:xfrm>
            <a:off x="24885543" y="12859778"/>
            <a:ext cx="4444200" cy="1023840"/>
            <a:chOff x="24885543" y="12859778"/>
            <a:chExt cx="4444200" cy="1023840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3A8E2A63-72BE-4F64-BCF6-048EC81418A2}"/>
                </a:ext>
              </a:extLst>
            </p:cNvPr>
            <p:cNvGrpSpPr/>
            <p:nvPr/>
          </p:nvGrpSpPr>
          <p:grpSpPr>
            <a:xfrm>
              <a:off x="24885543" y="12859778"/>
              <a:ext cx="4444200" cy="1023840"/>
              <a:chOff x="24885543" y="12859778"/>
              <a:chExt cx="4444200" cy="1023840"/>
            </a:xfrm>
          </p:grpSpPr>
          <p:grpSp>
            <p:nvGrpSpPr>
              <p:cNvPr id="370" name="Group 138">
                <a:extLst>
                  <a:ext uri="{FF2B5EF4-FFF2-40B4-BE49-F238E27FC236}">
                    <a16:creationId xmlns:a16="http://schemas.microsoft.com/office/drawing/2014/main" id="{E89438C7-D293-496E-AFDD-83C86F62B38A}"/>
                  </a:ext>
                </a:extLst>
              </p:cNvPr>
              <p:cNvGrpSpPr/>
              <p:nvPr/>
            </p:nvGrpSpPr>
            <p:grpSpPr>
              <a:xfrm>
                <a:off x="24885543" y="12859778"/>
                <a:ext cx="4444200" cy="1023840"/>
                <a:chOff x="10670040" y="10160280"/>
                <a:chExt cx="4444200" cy="1023840"/>
              </a:xfrm>
            </p:grpSpPr>
            <p:grpSp>
              <p:nvGrpSpPr>
                <p:cNvPr id="371" name="Group 139">
                  <a:extLst>
                    <a:ext uri="{FF2B5EF4-FFF2-40B4-BE49-F238E27FC236}">
                      <a16:creationId xmlns:a16="http://schemas.microsoft.com/office/drawing/2014/main" id="{1340D3B1-86E6-4C6C-AA91-D9292A934275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444200" cy="1023840"/>
                  <a:chOff x="10670040" y="10160280"/>
                  <a:chExt cx="4444200" cy="1023840"/>
                </a:xfrm>
              </p:grpSpPr>
              <p:sp>
                <p:nvSpPr>
                  <p:cNvPr id="373" name="CustomShape 140">
                    <a:extLst>
                      <a:ext uri="{FF2B5EF4-FFF2-40B4-BE49-F238E27FC236}">
                        <a16:creationId xmlns:a16="http://schemas.microsoft.com/office/drawing/2014/main" id="{B8026D32-9FAB-41DE-BD06-7CC774607A3C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444200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4" name="CustomShape 141">
                    <a:extLst>
                      <a:ext uri="{FF2B5EF4-FFF2-40B4-BE49-F238E27FC236}">
                        <a16:creationId xmlns:a16="http://schemas.microsoft.com/office/drawing/2014/main" id="{108FD6E3-BCA3-4651-9117-A7D00F3B8B38}"/>
                      </a:ext>
                    </a:extLst>
                  </p:cNvPr>
                  <p:cNvSpPr/>
                  <p:nvPr/>
                </p:nvSpPr>
                <p:spPr>
                  <a:xfrm>
                    <a:off x="10734119" y="10768320"/>
                    <a:ext cx="1612051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OptimizationAlgorithm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5" name="CustomShape 142">
                    <a:extLst>
                      <a:ext uri="{FF2B5EF4-FFF2-40B4-BE49-F238E27FC236}">
                        <a16:creationId xmlns:a16="http://schemas.microsoft.com/office/drawing/2014/main" id="{7EF2A550-7BFB-4764-A42F-B61119624FE9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58544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SteepestAscentSetHillClimber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6" name="CustomShape 143">
                    <a:extLst>
                      <a:ext uri="{FF2B5EF4-FFF2-40B4-BE49-F238E27FC236}">
                        <a16:creationId xmlns:a16="http://schemas.microsoft.com/office/drawing/2014/main" id="{565475FD-6E00-4000-9EA9-E35F3C7C5B5E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95120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StochasticAscentSetHillClimber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372" name="CustomShape 152">
                  <a:extLst>
                    <a:ext uri="{FF2B5EF4-FFF2-40B4-BE49-F238E27FC236}">
                      <a16:creationId xmlns:a16="http://schemas.microsoft.com/office/drawing/2014/main" id="{F274564D-6563-4578-9CF3-F18F4A719F76}"/>
                    </a:ext>
                  </a:extLst>
                </p:cNvPr>
                <p:cNvSpPr/>
                <p:nvPr/>
              </p:nvSpPr>
              <p:spPr>
                <a:xfrm>
                  <a:off x="10993320" y="10296000"/>
                  <a:ext cx="924525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algo.opt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387" name="Connector: Elbow 386">
                <a:extLst>
                  <a:ext uri="{FF2B5EF4-FFF2-40B4-BE49-F238E27FC236}">
                    <a16:creationId xmlns:a16="http://schemas.microsoft.com/office/drawing/2014/main" id="{1F253575-80A2-4457-AC48-2D5BF38498E2}"/>
                  </a:ext>
                </a:extLst>
              </p:cNvPr>
              <p:cNvCxnSpPr>
                <a:stCxn id="375" idx="1"/>
                <a:endCxn id="374" idx="3"/>
              </p:cNvCxnSpPr>
              <p:nvPr/>
            </p:nvCxnSpPr>
            <p:spPr>
              <a:xfrm rot="10800000" flipV="1">
                <a:off x="26561674" y="1337619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nector: Elbow 388">
                <a:extLst>
                  <a:ext uri="{FF2B5EF4-FFF2-40B4-BE49-F238E27FC236}">
                    <a16:creationId xmlns:a16="http://schemas.microsoft.com/office/drawing/2014/main" id="{8AD109B6-870B-42F7-B2D0-840E2EA31C3D}"/>
                  </a:ext>
                </a:extLst>
              </p:cNvPr>
              <p:cNvCxnSpPr>
                <a:stCxn id="376" idx="1"/>
                <a:endCxn id="374" idx="3"/>
              </p:cNvCxnSpPr>
              <p:nvPr/>
            </p:nvCxnSpPr>
            <p:spPr>
              <a:xfrm rot="10800000">
                <a:off x="26561674" y="1355907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CustomShape 142">
              <a:extLst>
                <a:ext uri="{FF2B5EF4-FFF2-40B4-BE49-F238E27FC236}">
                  <a16:creationId xmlns:a16="http://schemas.microsoft.com/office/drawing/2014/main" id="{9B599FC7-1701-4C6C-B598-5649B36B0D3E}"/>
                </a:ext>
              </a:extLst>
            </p:cNvPr>
            <p:cNvSpPr/>
            <p:nvPr/>
          </p:nvSpPr>
          <p:spPr>
            <a:xfrm>
              <a:off x="26910280" y="12945307"/>
              <a:ext cx="2102891" cy="18252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UserDefinedGeneticAlgorithm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93" name="Connector: Elbow 392">
              <a:extLst>
                <a:ext uri="{FF2B5EF4-FFF2-40B4-BE49-F238E27FC236}">
                  <a16:creationId xmlns:a16="http://schemas.microsoft.com/office/drawing/2014/main" id="{076E610E-F96E-4084-AD26-379A57A3994E}"/>
                </a:ext>
              </a:extLst>
            </p:cNvPr>
            <p:cNvCxnSpPr>
              <a:stCxn id="391" idx="1"/>
              <a:endCxn id="374" idx="3"/>
            </p:cNvCxnSpPr>
            <p:nvPr/>
          </p:nvCxnSpPr>
          <p:spPr>
            <a:xfrm rot="10800000" flipV="1">
              <a:off x="26561674" y="13036566"/>
              <a:ext cx="348607" cy="5225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CustomShape 4">
            <a:extLst>
              <a:ext uri="{FF2B5EF4-FFF2-40B4-BE49-F238E27FC236}">
                <a16:creationId xmlns:a16="http://schemas.microsoft.com/office/drawing/2014/main" id="{650CA55A-159A-47FB-8183-FFDD62AF1193}"/>
              </a:ext>
            </a:extLst>
          </p:cNvPr>
          <p:cNvSpPr/>
          <p:nvPr/>
        </p:nvSpPr>
        <p:spPr>
          <a:xfrm>
            <a:off x="23200780" y="4548851"/>
            <a:ext cx="14494891" cy="753800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66D2F6B9-7264-42CB-8F9C-7437F7374045}"/>
              </a:ext>
            </a:extLst>
          </p:cNvPr>
          <p:cNvGrpSpPr/>
          <p:nvPr/>
        </p:nvGrpSpPr>
        <p:grpSpPr>
          <a:xfrm>
            <a:off x="26778568" y="10534236"/>
            <a:ext cx="2488415" cy="1023840"/>
            <a:chOff x="24885543" y="12859778"/>
            <a:chExt cx="2488415" cy="1023840"/>
          </a:xfrm>
        </p:grpSpPr>
        <p:grpSp>
          <p:nvGrpSpPr>
            <p:cNvPr id="400" name="Group 138">
              <a:extLst>
                <a:ext uri="{FF2B5EF4-FFF2-40B4-BE49-F238E27FC236}">
                  <a16:creationId xmlns:a16="http://schemas.microsoft.com/office/drawing/2014/main" id="{CCB3506D-A572-42E4-8A6A-E8C2B1B792D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03" name="Group 139">
                <a:extLst>
                  <a:ext uri="{FF2B5EF4-FFF2-40B4-BE49-F238E27FC236}">
                    <a16:creationId xmlns:a16="http://schemas.microsoft.com/office/drawing/2014/main" id="{440C2DDA-F95B-4508-9710-245CC2507A2B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05" name="CustomShape 140">
                  <a:extLst>
                    <a:ext uri="{FF2B5EF4-FFF2-40B4-BE49-F238E27FC236}">
                      <a16:creationId xmlns:a16="http://schemas.microsoft.com/office/drawing/2014/main" id="{293E148B-BD64-4B39-8571-556867048EB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6" name="CustomShape 141">
                  <a:extLst>
                    <a:ext uri="{FF2B5EF4-FFF2-40B4-BE49-F238E27FC236}">
                      <a16:creationId xmlns:a16="http://schemas.microsoft.com/office/drawing/2014/main" id="{61B9633B-08A6-414D-821C-93DB4AA0B571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325964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GeneticAlgorithm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08" name="CustomShape 143">
                  <a:extLst>
                    <a:ext uri="{FF2B5EF4-FFF2-40B4-BE49-F238E27FC236}">
                      <a16:creationId xmlns:a16="http://schemas.microsoft.com/office/drawing/2014/main" id="{2F1BE78E-55D0-4CB9-A9C9-471FD5C8BEBF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04" name="CustomShape 152">
                <a:extLst>
                  <a:ext uri="{FF2B5EF4-FFF2-40B4-BE49-F238E27FC236}">
                    <a16:creationId xmlns:a16="http://schemas.microsoft.com/office/drawing/2014/main" id="{5E6A2FDC-DFF1-46BA-AF42-6B580D0C3B7F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ga.core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02" name="Connector: Elbow 401">
              <a:extLst>
                <a:ext uri="{FF2B5EF4-FFF2-40B4-BE49-F238E27FC236}">
                  <a16:creationId xmlns:a16="http://schemas.microsoft.com/office/drawing/2014/main" id="{329E54CC-0CBE-466D-A5C2-D7A51A969983}"/>
                </a:ext>
              </a:extLst>
            </p:cNvPr>
            <p:cNvCxnSpPr>
              <a:cxnSpLocks/>
              <a:stCxn id="408" idx="1"/>
              <a:endCxn id="406" idx="3"/>
            </p:cNvCxnSpPr>
            <p:nvPr/>
          </p:nvCxnSpPr>
          <p:spPr>
            <a:xfrm rot="10800000">
              <a:off x="26275588" y="13559078"/>
              <a:ext cx="48155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CustomShape 65">
            <a:extLst>
              <a:ext uri="{FF2B5EF4-FFF2-40B4-BE49-F238E27FC236}">
                <a16:creationId xmlns:a16="http://schemas.microsoft.com/office/drawing/2014/main" id="{D65658CE-314B-4246-8C60-ABC0CE98A94D}"/>
              </a:ext>
            </a:extLst>
          </p:cNvPr>
          <p:cNvSpPr/>
          <p:nvPr/>
        </p:nvSpPr>
        <p:spPr>
          <a:xfrm>
            <a:off x="23449936" y="11464510"/>
            <a:ext cx="125807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algo.ga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15" name="CustomShape 4">
            <a:extLst>
              <a:ext uri="{FF2B5EF4-FFF2-40B4-BE49-F238E27FC236}">
                <a16:creationId xmlns:a16="http://schemas.microsoft.com/office/drawing/2014/main" id="{E656A617-05E1-45DC-8ECF-1A3A3FFC484E}"/>
              </a:ext>
            </a:extLst>
          </p:cNvPr>
          <p:cNvSpPr/>
          <p:nvPr/>
        </p:nvSpPr>
        <p:spPr>
          <a:xfrm>
            <a:off x="23683598" y="5586663"/>
            <a:ext cx="4547459" cy="42458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D3AB586-E025-4CC1-9187-8573B98E328E}"/>
              </a:ext>
            </a:extLst>
          </p:cNvPr>
          <p:cNvGrpSpPr/>
          <p:nvPr/>
        </p:nvGrpSpPr>
        <p:grpSpPr>
          <a:xfrm>
            <a:off x="23823329" y="8654975"/>
            <a:ext cx="4199222" cy="1023840"/>
            <a:chOff x="23823329" y="8654975"/>
            <a:chExt cx="4199222" cy="10238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573E2D5-FCA8-4610-836B-A0F7380B2B1B}"/>
                </a:ext>
              </a:extLst>
            </p:cNvPr>
            <p:cNvGrpSpPr/>
            <p:nvPr/>
          </p:nvGrpSpPr>
          <p:grpSpPr>
            <a:xfrm>
              <a:off x="23823329" y="8654975"/>
              <a:ext cx="4199222" cy="1023840"/>
              <a:chOff x="24883153" y="12859778"/>
              <a:chExt cx="4199222" cy="1023840"/>
            </a:xfrm>
          </p:grpSpPr>
          <p:grpSp>
            <p:nvGrpSpPr>
              <p:cNvPr id="417" name="Group 138">
                <a:extLst>
                  <a:ext uri="{FF2B5EF4-FFF2-40B4-BE49-F238E27FC236}">
                    <a16:creationId xmlns:a16="http://schemas.microsoft.com/office/drawing/2014/main" id="{85763E3D-15DC-4BF8-9ED9-F7FD825AC9BD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199222" cy="1023840"/>
                <a:chOff x="10667650" y="10160280"/>
                <a:chExt cx="4199222" cy="1023840"/>
              </a:xfrm>
            </p:grpSpPr>
            <p:grpSp>
              <p:nvGrpSpPr>
                <p:cNvPr id="419" name="Group 139">
                  <a:extLst>
                    <a:ext uri="{FF2B5EF4-FFF2-40B4-BE49-F238E27FC236}">
                      <a16:creationId xmlns:a16="http://schemas.microsoft.com/office/drawing/2014/main" id="{CE1FDA28-A032-476C-AC4A-B84512FE814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196832" cy="1023840"/>
                  <a:chOff x="10670040" y="10160280"/>
                  <a:chExt cx="4196832" cy="1023840"/>
                </a:xfrm>
              </p:grpSpPr>
              <p:sp>
                <p:nvSpPr>
                  <p:cNvPr id="421" name="CustomShape 140">
                    <a:extLst>
                      <a:ext uri="{FF2B5EF4-FFF2-40B4-BE49-F238E27FC236}">
                        <a16:creationId xmlns:a16="http://schemas.microsoft.com/office/drawing/2014/main" id="{4DD5A0D1-C585-4D4B-9421-EF709EC5E900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19683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22" name="CustomShape 141">
                    <a:extLst>
                      <a:ext uri="{FF2B5EF4-FFF2-40B4-BE49-F238E27FC236}">
                        <a16:creationId xmlns:a16="http://schemas.microsoft.com/office/drawing/2014/main" id="{39C975DA-42C9-4A01-93D7-FD1B88EE8377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549572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ChromosomeDecoder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23" name="CustomShape 143">
                    <a:extLst>
                      <a:ext uri="{FF2B5EF4-FFF2-40B4-BE49-F238E27FC236}">
                        <a16:creationId xmlns:a16="http://schemas.microsoft.com/office/drawing/2014/main" id="{9DB9B83F-A71B-4230-B4EF-46E3AF46653B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20" name="CustomShape 152">
                  <a:extLst>
                    <a:ext uri="{FF2B5EF4-FFF2-40B4-BE49-F238E27FC236}">
                      <a16:creationId xmlns:a16="http://schemas.microsoft.com/office/drawing/2014/main" id="{16D78D90-EB08-4E12-BF7A-4260D43F5AF2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2038676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ga.chrom.decode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18" name="Connector: Elbow 417">
                <a:extLst>
                  <a:ext uri="{FF2B5EF4-FFF2-40B4-BE49-F238E27FC236}">
                    <a16:creationId xmlns:a16="http://schemas.microsoft.com/office/drawing/2014/main" id="{D78C9F18-EBE8-4F98-BA53-95D6D335D85F}"/>
                  </a:ext>
                </a:extLst>
              </p:cNvPr>
              <p:cNvCxnSpPr>
                <a:cxnSpLocks/>
                <a:stCxn id="423" idx="1"/>
                <a:endCxn id="422" idx="3"/>
              </p:cNvCxnSpPr>
              <p:nvPr/>
            </p:nvCxnSpPr>
            <p:spPr>
              <a:xfrm rot="10800000" flipV="1">
                <a:off x="26499195" y="13218884"/>
                <a:ext cx="729216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7" name="CustomShape 143">
              <a:extLst>
                <a:ext uri="{FF2B5EF4-FFF2-40B4-BE49-F238E27FC236}">
                  <a16:creationId xmlns:a16="http://schemas.microsoft.com/office/drawing/2014/main" id="{B76FF7EE-0BB8-479C-89E9-3A2CBD57C082}"/>
                </a:ext>
              </a:extLst>
            </p:cNvPr>
            <p:cNvSpPr/>
            <p:nvPr/>
          </p:nvSpPr>
          <p:spPr>
            <a:xfrm>
              <a:off x="26168587" y="9262890"/>
              <a:ext cx="171807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NoChromosomeDecoder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1" name="Connector: Elbow 430">
              <a:extLst>
                <a:ext uri="{FF2B5EF4-FFF2-40B4-BE49-F238E27FC236}">
                  <a16:creationId xmlns:a16="http://schemas.microsoft.com/office/drawing/2014/main" id="{25A9BF8F-ECDA-4C5C-8E58-4A824D9795E6}"/>
                </a:ext>
              </a:extLst>
            </p:cNvPr>
            <p:cNvCxnSpPr>
              <a:stCxn id="427" idx="1"/>
              <a:endCxn id="42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746E031A-D071-41EF-81A1-7B8B05E55D2C}"/>
              </a:ext>
            </a:extLst>
          </p:cNvPr>
          <p:cNvGrpSpPr/>
          <p:nvPr/>
        </p:nvGrpSpPr>
        <p:grpSpPr>
          <a:xfrm>
            <a:off x="23823329" y="7407816"/>
            <a:ext cx="2997166" cy="1023840"/>
            <a:chOff x="23823329" y="8654975"/>
            <a:chExt cx="2997166" cy="1023840"/>
          </a:xfrm>
        </p:grpSpPr>
        <p:grpSp>
          <p:nvGrpSpPr>
            <p:cNvPr id="437" name="Group 138">
              <a:extLst>
                <a:ext uri="{FF2B5EF4-FFF2-40B4-BE49-F238E27FC236}">
                  <a16:creationId xmlns:a16="http://schemas.microsoft.com/office/drawing/2014/main" id="{84CC798C-30CF-448C-BD2D-E3F7E3E0BDAE}"/>
                </a:ext>
              </a:extLst>
            </p:cNvPr>
            <p:cNvGrpSpPr/>
            <p:nvPr/>
          </p:nvGrpSpPr>
          <p:grpSpPr>
            <a:xfrm>
              <a:off x="23823329" y="8654975"/>
              <a:ext cx="2997166" cy="1023840"/>
              <a:chOff x="10667650" y="10160280"/>
              <a:chExt cx="2997166" cy="1023840"/>
            </a:xfrm>
          </p:grpSpPr>
          <p:grpSp>
            <p:nvGrpSpPr>
              <p:cNvPr id="439" name="Group 139">
                <a:extLst>
                  <a:ext uri="{FF2B5EF4-FFF2-40B4-BE49-F238E27FC236}">
                    <a16:creationId xmlns:a16="http://schemas.microsoft.com/office/drawing/2014/main" id="{DFAF5E75-F167-4672-B822-51C579ACF524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994776" cy="1023840"/>
                <a:chOff x="10670040" y="10160280"/>
                <a:chExt cx="2994776" cy="1023840"/>
              </a:xfrm>
            </p:grpSpPr>
            <p:sp>
              <p:nvSpPr>
                <p:cNvPr id="441" name="CustomShape 140">
                  <a:extLst>
                    <a:ext uri="{FF2B5EF4-FFF2-40B4-BE49-F238E27FC236}">
                      <a16:creationId xmlns:a16="http://schemas.microsoft.com/office/drawing/2014/main" id="{F39C72DF-F78A-49EC-8A4B-4280F20C0B09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994776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2" name="CustomShape 141">
                  <a:extLst>
                    <a:ext uri="{FF2B5EF4-FFF2-40B4-BE49-F238E27FC236}">
                      <a16:creationId xmlns:a16="http://schemas.microsoft.com/office/drawing/2014/main" id="{B55F9748-8C21-45E5-AD49-F8BB4FC2669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549572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ChromosomeEncoder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40" name="CustomShape 152">
                <a:extLst>
                  <a:ext uri="{FF2B5EF4-FFF2-40B4-BE49-F238E27FC236}">
                    <a16:creationId xmlns:a16="http://schemas.microsoft.com/office/drawing/2014/main" id="{A4ECB1FA-02C8-41C5-8645-53C8B75887BB}"/>
                  </a:ext>
                </a:extLst>
              </p:cNvPr>
              <p:cNvSpPr/>
              <p:nvPr/>
            </p:nvSpPr>
            <p:spPr>
              <a:xfrm>
                <a:off x="10667650" y="10287143"/>
                <a:ext cx="2038676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ga.chrom.encode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35" name="CustomShape 143">
              <a:extLst>
                <a:ext uri="{FF2B5EF4-FFF2-40B4-BE49-F238E27FC236}">
                  <a16:creationId xmlns:a16="http://schemas.microsoft.com/office/drawing/2014/main" id="{4A748E5C-65CD-4DC4-A9CB-EB9F67E24BE1}"/>
                </a:ext>
              </a:extLst>
            </p:cNvPr>
            <p:cNvSpPr/>
            <p:nvPr/>
          </p:nvSpPr>
          <p:spPr>
            <a:xfrm>
              <a:off x="26168587" y="9262890"/>
              <a:ext cx="54325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6" name="Connector: Elbow 435">
              <a:extLst>
                <a:ext uri="{FF2B5EF4-FFF2-40B4-BE49-F238E27FC236}">
                  <a16:creationId xmlns:a16="http://schemas.microsoft.com/office/drawing/2014/main" id="{72150356-5BB5-44F0-B141-69D5310D322D}"/>
                </a:ext>
              </a:extLst>
            </p:cNvPr>
            <p:cNvCxnSpPr>
              <a:cxnSpLocks/>
              <a:stCxn id="435" idx="1"/>
              <a:endCxn id="44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C3333E-EB4A-42CC-B888-8D0DC46F9172}"/>
              </a:ext>
            </a:extLst>
          </p:cNvPr>
          <p:cNvGrpSpPr/>
          <p:nvPr/>
        </p:nvGrpSpPr>
        <p:grpSpPr>
          <a:xfrm>
            <a:off x="23810679" y="6051145"/>
            <a:ext cx="4295692" cy="1023840"/>
            <a:chOff x="23823329" y="8654975"/>
            <a:chExt cx="4295692" cy="1023840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D14A50C6-1184-4FB8-9328-F3045D35D02C}"/>
                </a:ext>
              </a:extLst>
            </p:cNvPr>
            <p:cNvGrpSpPr/>
            <p:nvPr/>
          </p:nvGrpSpPr>
          <p:grpSpPr>
            <a:xfrm>
              <a:off x="23823329" y="8654975"/>
              <a:ext cx="4295692" cy="1023840"/>
              <a:chOff x="24883153" y="12859778"/>
              <a:chExt cx="4295692" cy="1023840"/>
            </a:xfrm>
          </p:grpSpPr>
          <p:grpSp>
            <p:nvGrpSpPr>
              <p:cNvPr id="449" name="Group 138">
                <a:extLst>
                  <a:ext uri="{FF2B5EF4-FFF2-40B4-BE49-F238E27FC236}">
                    <a16:creationId xmlns:a16="http://schemas.microsoft.com/office/drawing/2014/main" id="{F1E389E2-6846-4004-B4CA-4F6172A2D043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295692" cy="1023840"/>
                <a:chOff x="10667650" y="10160280"/>
                <a:chExt cx="4295692" cy="1023840"/>
              </a:xfrm>
            </p:grpSpPr>
            <p:grpSp>
              <p:nvGrpSpPr>
                <p:cNvPr id="451" name="Group 139">
                  <a:extLst>
                    <a:ext uri="{FF2B5EF4-FFF2-40B4-BE49-F238E27FC236}">
                      <a16:creationId xmlns:a16="http://schemas.microsoft.com/office/drawing/2014/main" id="{B3EF2E3B-DC8F-4CB9-B098-8AC527ABF26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293302" cy="1023840"/>
                  <a:chOff x="10670040" y="10160280"/>
                  <a:chExt cx="4293302" cy="1023840"/>
                </a:xfrm>
              </p:grpSpPr>
              <p:sp>
                <p:nvSpPr>
                  <p:cNvPr id="453" name="CustomShape 140">
                    <a:extLst>
                      <a:ext uri="{FF2B5EF4-FFF2-40B4-BE49-F238E27FC236}">
                        <a16:creationId xmlns:a16="http://schemas.microsoft.com/office/drawing/2014/main" id="{E9DDDDE5-33A6-4469-9F94-4BB364525AF1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29330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4" name="CustomShape 141">
                    <a:extLst>
                      <a:ext uri="{FF2B5EF4-FFF2-40B4-BE49-F238E27FC236}">
                        <a16:creationId xmlns:a16="http://schemas.microsoft.com/office/drawing/2014/main" id="{948C3E90-1093-442D-AC1D-A040EC8D0B1B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64965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ChromosomeGenerator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55" name="CustomShape 143">
                    <a:extLst>
                      <a:ext uri="{FF2B5EF4-FFF2-40B4-BE49-F238E27FC236}">
                        <a16:creationId xmlns:a16="http://schemas.microsoft.com/office/drawing/2014/main" id="{BC0304A0-34D6-43FD-8130-92B4237DA84F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52" name="CustomShape 152">
                  <a:extLst>
                    <a:ext uri="{FF2B5EF4-FFF2-40B4-BE49-F238E27FC236}">
                      <a16:creationId xmlns:a16="http://schemas.microsoft.com/office/drawing/2014/main" id="{132594AE-7469-46D5-BC64-682A35F54788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1760139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ga.chrom.gen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50" name="Connector: Elbow 449">
                <a:extLst>
                  <a:ext uri="{FF2B5EF4-FFF2-40B4-BE49-F238E27FC236}">
                    <a16:creationId xmlns:a16="http://schemas.microsoft.com/office/drawing/2014/main" id="{0E86D70D-9F77-4670-8A83-49A41F0D5088}"/>
                  </a:ext>
                </a:extLst>
              </p:cNvPr>
              <p:cNvCxnSpPr>
                <a:cxnSpLocks/>
                <a:stCxn id="455" idx="1"/>
                <a:endCxn id="454" idx="3"/>
              </p:cNvCxnSpPr>
              <p:nvPr/>
            </p:nvCxnSpPr>
            <p:spPr>
              <a:xfrm rot="10800000" flipV="1">
                <a:off x="26599273" y="13218884"/>
                <a:ext cx="629138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7" name="CustomShape 143">
              <a:extLst>
                <a:ext uri="{FF2B5EF4-FFF2-40B4-BE49-F238E27FC236}">
                  <a16:creationId xmlns:a16="http://schemas.microsoft.com/office/drawing/2014/main" id="{A2F7A2D3-A7E7-4DF1-B424-70994B6D0AB7}"/>
                </a:ext>
              </a:extLst>
            </p:cNvPr>
            <p:cNvSpPr/>
            <p:nvPr/>
          </p:nvSpPr>
          <p:spPr>
            <a:xfrm>
              <a:off x="26168586" y="9262890"/>
              <a:ext cx="1858401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SetChromosomeGenerator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48" name="Connector: Elbow 447">
              <a:extLst>
                <a:ext uri="{FF2B5EF4-FFF2-40B4-BE49-F238E27FC236}">
                  <a16:creationId xmlns:a16="http://schemas.microsoft.com/office/drawing/2014/main" id="{C4A787F5-36AF-4DE0-9F3B-0DC13D6AD0F8}"/>
                </a:ext>
              </a:extLst>
            </p:cNvPr>
            <p:cNvCxnSpPr>
              <a:cxnSpLocks/>
              <a:stCxn id="447" idx="1"/>
              <a:endCxn id="454" idx="3"/>
            </p:cNvCxnSpPr>
            <p:nvPr/>
          </p:nvCxnSpPr>
          <p:spPr>
            <a:xfrm rot="10800000" flipV="1">
              <a:off x="25539450" y="9354149"/>
              <a:ext cx="629137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CustomShape 65">
            <a:extLst>
              <a:ext uri="{FF2B5EF4-FFF2-40B4-BE49-F238E27FC236}">
                <a16:creationId xmlns:a16="http://schemas.microsoft.com/office/drawing/2014/main" id="{E66BBDE2-A16B-4E86-8F8F-8E8FFC6488AD}"/>
              </a:ext>
            </a:extLst>
          </p:cNvPr>
          <p:cNvSpPr/>
          <p:nvPr/>
        </p:nvSpPr>
        <p:spPr>
          <a:xfrm>
            <a:off x="23794112" y="5586663"/>
            <a:ext cx="218063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algo.ga.chrom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2F9437BE-20E4-42FA-B7FF-772E7D5F0DC6}"/>
              </a:ext>
            </a:extLst>
          </p:cNvPr>
          <p:cNvGrpSpPr/>
          <p:nvPr/>
        </p:nvGrpSpPr>
        <p:grpSpPr>
          <a:xfrm>
            <a:off x="30709759" y="5551084"/>
            <a:ext cx="2488415" cy="1023840"/>
            <a:chOff x="24885543" y="12859778"/>
            <a:chExt cx="2488415" cy="1023840"/>
          </a:xfrm>
        </p:grpSpPr>
        <p:grpSp>
          <p:nvGrpSpPr>
            <p:cNvPr id="425" name="Group 138">
              <a:extLst>
                <a:ext uri="{FF2B5EF4-FFF2-40B4-BE49-F238E27FC236}">
                  <a16:creationId xmlns:a16="http://schemas.microsoft.com/office/drawing/2014/main" id="{E7A56BD6-818B-4CC2-9F39-30DFB09FE18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28" name="Group 139">
                <a:extLst>
                  <a:ext uri="{FF2B5EF4-FFF2-40B4-BE49-F238E27FC236}">
                    <a16:creationId xmlns:a16="http://schemas.microsoft.com/office/drawing/2014/main" id="{0EC4399F-3A21-4DDE-92E1-1A1FDB06B9B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30" name="CustomShape 140">
                  <a:extLst>
                    <a:ext uri="{FF2B5EF4-FFF2-40B4-BE49-F238E27FC236}">
                      <a16:creationId xmlns:a16="http://schemas.microsoft.com/office/drawing/2014/main" id="{5C0CAC5B-6413-416D-9B1D-0149A8F28B98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4" name="CustomShape 141">
                  <a:extLst>
                    <a:ext uri="{FF2B5EF4-FFF2-40B4-BE49-F238E27FC236}">
                      <a16:creationId xmlns:a16="http://schemas.microsoft.com/office/drawing/2014/main" id="{7529EB57-AD0E-4C50-9F85-46E51DEE65B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424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CrossoverOperator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38" name="CustomShape 143">
                  <a:extLst>
                    <a:ext uri="{FF2B5EF4-FFF2-40B4-BE49-F238E27FC236}">
                      <a16:creationId xmlns:a16="http://schemas.microsoft.com/office/drawing/2014/main" id="{035A4DF0-A4E9-40C8-9E0B-074AFBC1943A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29" name="CustomShape 152">
                <a:extLst>
                  <a:ext uri="{FF2B5EF4-FFF2-40B4-BE49-F238E27FC236}">
                    <a16:creationId xmlns:a16="http://schemas.microsoft.com/office/drawing/2014/main" id="{FA6D3F3E-8ED6-4D22-ADD1-05B2F7630E9B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ga.cx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851D6D10-7F6E-45B7-B396-956C99B2CFA9}"/>
                </a:ext>
              </a:extLst>
            </p:cNvPr>
            <p:cNvCxnSpPr>
              <a:cxnSpLocks/>
              <a:stCxn id="438" idx="1"/>
              <a:endCxn id="434" idx="3"/>
            </p:cNvCxnSpPr>
            <p:nvPr/>
          </p:nvCxnSpPr>
          <p:spPr>
            <a:xfrm rot="10800000">
              <a:off x="26373744" y="13559078"/>
              <a:ext cx="38340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7AAD836-79FF-4AD9-BB3A-109527C23485}"/>
              </a:ext>
            </a:extLst>
          </p:cNvPr>
          <p:cNvGrpSpPr/>
          <p:nvPr/>
        </p:nvGrpSpPr>
        <p:grpSpPr>
          <a:xfrm>
            <a:off x="30720346" y="7252147"/>
            <a:ext cx="1949133" cy="1023840"/>
            <a:chOff x="24885543" y="12859778"/>
            <a:chExt cx="1949133" cy="1023840"/>
          </a:xfrm>
        </p:grpSpPr>
        <p:grpSp>
          <p:nvGrpSpPr>
            <p:cNvPr id="444" name="Group 138">
              <a:extLst>
                <a:ext uri="{FF2B5EF4-FFF2-40B4-BE49-F238E27FC236}">
                  <a16:creationId xmlns:a16="http://schemas.microsoft.com/office/drawing/2014/main" id="{2194B417-A31B-4824-A380-182A8D46164F}"/>
                </a:ext>
              </a:extLst>
            </p:cNvPr>
            <p:cNvGrpSpPr/>
            <p:nvPr/>
          </p:nvGrpSpPr>
          <p:grpSpPr>
            <a:xfrm>
              <a:off x="24885543" y="12859778"/>
              <a:ext cx="1949133" cy="1023840"/>
              <a:chOff x="10670040" y="10160280"/>
              <a:chExt cx="1949133" cy="1023840"/>
            </a:xfrm>
          </p:grpSpPr>
          <p:grpSp>
            <p:nvGrpSpPr>
              <p:cNvPr id="457" name="Group 139">
                <a:extLst>
                  <a:ext uri="{FF2B5EF4-FFF2-40B4-BE49-F238E27FC236}">
                    <a16:creationId xmlns:a16="http://schemas.microsoft.com/office/drawing/2014/main" id="{D0E83919-22DE-4533-BD15-CC12238C195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1949133" cy="1023840"/>
                <a:chOff x="10670040" y="10160280"/>
                <a:chExt cx="1949133" cy="1023840"/>
              </a:xfrm>
            </p:grpSpPr>
            <p:sp>
              <p:nvSpPr>
                <p:cNvPr id="460" name="CustomShape 140">
                  <a:extLst>
                    <a:ext uri="{FF2B5EF4-FFF2-40B4-BE49-F238E27FC236}">
                      <a16:creationId xmlns:a16="http://schemas.microsoft.com/office/drawing/2014/main" id="{38332B96-2135-4D14-9343-9DE8C28F156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1949133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1" name="CustomShape 141">
                  <a:extLst>
                    <a:ext uri="{FF2B5EF4-FFF2-40B4-BE49-F238E27FC236}">
                      <a16:creationId xmlns:a16="http://schemas.microsoft.com/office/drawing/2014/main" id="{18E1747D-8EE2-4E1D-8F4C-F38AE80CCCAC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72850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Logbook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62" name="CustomShape 143">
                  <a:extLst>
                    <a:ext uri="{FF2B5EF4-FFF2-40B4-BE49-F238E27FC236}">
                      <a16:creationId xmlns:a16="http://schemas.microsoft.com/office/drawing/2014/main" id="{78126EAF-3874-4740-8200-6AEA45E56F14}"/>
                    </a:ext>
                  </a:extLst>
                </p:cNvPr>
                <p:cNvSpPr/>
                <p:nvPr/>
              </p:nvSpPr>
              <p:spPr>
                <a:xfrm>
                  <a:off x="11987798" y="10769747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58" name="CustomShape 152">
                <a:extLst>
                  <a:ext uri="{FF2B5EF4-FFF2-40B4-BE49-F238E27FC236}">
                    <a16:creationId xmlns:a16="http://schemas.microsoft.com/office/drawing/2014/main" id="{6ED8ACF4-9FBC-430A-85A8-ED8064A2FBE9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03063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56" name="Connector: Elbow 455">
              <a:extLst>
                <a:ext uri="{FF2B5EF4-FFF2-40B4-BE49-F238E27FC236}">
                  <a16:creationId xmlns:a16="http://schemas.microsoft.com/office/drawing/2014/main" id="{010AE8A9-73A9-4577-B135-4C3BE4F9A383}"/>
                </a:ext>
              </a:extLst>
            </p:cNvPr>
            <p:cNvCxnSpPr>
              <a:cxnSpLocks/>
              <a:stCxn id="462" idx="1"/>
              <a:endCxn id="461" idx="3"/>
            </p:cNvCxnSpPr>
            <p:nvPr/>
          </p:nvCxnSpPr>
          <p:spPr>
            <a:xfrm rot="10800000">
              <a:off x="25678131" y="13559079"/>
              <a:ext cx="525171" cy="14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2FC3027-BB73-490D-925D-41915C5B9330}"/>
              </a:ext>
            </a:extLst>
          </p:cNvPr>
          <p:cNvGrpSpPr/>
          <p:nvPr/>
        </p:nvGrpSpPr>
        <p:grpSpPr>
          <a:xfrm>
            <a:off x="30718912" y="8677297"/>
            <a:ext cx="5226321" cy="1023840"/>
            <a:chOff x="30718912" y="8677297"/>
            <a:chExt cx="5226321" cy="1023840"/>
          </a:xfrm>
        </p:grpSpPr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6B90764-A11D-43C1-BDC6-2F551C299867}"/>
                </a:ext>
              </a:extLst>
            </p:cNvPr>
            <p:cNvGrpSpPr/>
            <p:nvPr/>
          </p:nvGrpSpPr>
          <p:grpSpPr>
            <a:xfrm>
              <a:off x="30718912" y="8677297"/>
              <a:ext cx="5226321" cy="1023840"/>
              <a:chOff x="23823329" y="8677297"/>
              <a:chExt cx="5226321" cy="1023840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A278B3D-B32F-48BD-8B45-19EA7A7ADDDC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5226321" cy="1023840"/>
                <a:chOff x="24883153" y="12882100"/>
                <a:chExt cx="5226321" cy="1023840"/>
              </a:xfrm>
            </p:grpSpPr>
            <p:grpSp>
              <p:nvGrpSpPr>
                <p:cNvPr id="468" name="Group 138">
                  <a:extLst>
                    <a:ext uri="{FF2B5EF4-FFF2-40B4-BE49-F238E27FC236}">
                      <a16:creationId xmlns:a16="http://schemas.microsoft.com/office/drawing/2014/main" id="{3275E73A-8206-4B2A-B4B6-382370E34EE8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5226321" cy="1023840"/>
                  <a:chOff x="10667650" y="10182602"/>
                  <a:chExt cx="5226321" cy="1023840"/>
                </a:xfrm>
              </p:grpSpPr>
              <p:grpSp>
                <p:nvGrpSpPr>
                  <p:cNvPr id="470" name="Group 139">
                    <a:extLst>
                      <a:ext uri="{FF2B5EF4-FFF2-40B4-BE49-F238E27FC236}">
                        <a16:creationId xmlns:a16="http://schemas.microsoft.com/office/drawing/2014/main" id="{E66DF712-DC77-44E1-A4DD-937EE6CBC726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0" y="10182602"/>
                    <a:ext cx="5223931" cy="1023840"/>
                    <a:chOff x="10670040" y="10182602"/>
                    <a:chExt cx="5223931" cy="1023840"/>
                  </a:xfrm>
                </p:grpSpPr>
                <p:sp>
                  <p:nvSpPr>
                    <p:cNvPr id="472" name="CustomShape 140">
                      <a:extLst>
                        <a:ext uri="{FF2B5EF4-FFF2-40B4-BE49-F238E27FC236}">
                          <a16:creationId xmlns:a16="http://schemas.microsoft.com/office/drawing/2014/main" id="{49520572-A55D-4894-AB27-2F27E8D10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0" y="10182602"/>
                      <a:ext cx="5223931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473" name="CustomShape 141">
                      <a:extLst>
                        <a:ext uri="{FF2B5EF4-FFF2-40B4-BE49-F238E27FC236}">
                          <a16:creationId xmlns:a16="http://schemas.microsoft.com/office/drawing/2014/main" id="{C75D1356-9A38-413F-9F0F-1E52B8022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295909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MemeticOperator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474" name="CustomShape 143">
                      <a:extLst>
                        <a:ext uri="{FF2B5EF4-FFF2-40B4-BE49-F238E27FC236}">
                          <a16:creationId xmlns:a16="http://schemas.microsoft.com/office/drawing/2014/main" id="{E9FA4027-3546-40A9-A54F-0BD803331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471" name="CustomShape 152">
                    <a:extLst>
                      <a:ext uri="{FF2B5EF4-FFF2-40B4-BE49-F238E27FC236}">
                        <a16:creationId xmlns:a16="http://schemas.microsoft.com/office/drawing/2014/main" id="{F868D6C7-4C10-4500-A519-6DAEB1531FC0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95909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ga.meme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469" name="Connector: Elbow 468">
                  <a:extLst>
                    <a:ext uri="{FF2B5EF4-FFF2-40B4-BE49-F238E27FC236}">
                      <a16:creationId xmlns:a16="http://schemas.microsoft.com/office/drawing/2014/main" id="{2B2AF812-54B5-4659-B7DB-B50551E87578}"/>
                    </a:ext>
                  </a:extLst>
                </p:cNvPr>
                <p:cNvCxnSpPr>
                  <a:cxnSpLocks/>
                  <a:stCxn id="474" idx="1"/>
                  <a:endCxn id="473" idx="3"/>
                </p:cNvCxnSpPr>
                <p:nvPr/>
              </p:nvCxnSpPr>
              <p:spPr>
                <a:xfrm rot="10800000" flipV="1">
                  <a:off x="26245533" y="13030968"/>
                  <a:ext cx="982879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6" name="CustomShape 143">
                <a:extLst>
                  <a:ext uri="{FF2B5EF4-FFF2-40B4-BE49-F238E27FC236}">
                    <a16:creationId xmlns:a16="http://schemas.microsoft.com/office/drawing/2014/main" id="{988D47A5-EC9B-4B02-A8F4-82D0A53AF032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0736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NoMemeticOperator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67" name="Connector: Elbow 466">
                <a:extLst>
                  <a:ext uri="{FF2B5EF4-FFF2-40B4-BE49-F238E27FC236}">
                    <a16:creationId xmlns:a16="http://schemas.microsoft.com/office/drawing/2014/main" id="{56196CBC-ABAD-4CF0-B3CD-337593F54A33}"/>
                  </a:ext>
                </a:extLst>
              </p:cNvPr>
              <p:cNvCxnSpPr>
                <a:cxnSpLocks/>
                <a:stCxn id="466" idx="1"/>
                <a:endCxn id="473" idx="3"/>
              </p:cNvCxnSpPr>
              <p:nvPr/>
            </p:nvCxnSpPr>
            <p:spPr>
              <a:xfrm rot="10800000" flipV="1">
                <a:off x="25185709" y="9166895"/>
                <a:ext cx="982879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9" name="CustomShape 143">
              <a:extLst>
                <a:ext uri="{FF2B5EF4-FFF2-40B4-BE49-F238E27FC236}">
                  <a16:creationId xmlns:a16="http://schemas.microsoft.com/office/drawing/2014/main" id="{876749C5-EF55-4576-8524-DB1A429A43C9}"/>
                </a:ext>
              </a:extLst>
            </p:cNvPr>
            <p:cNvSpPr/>
            <p:nvPr/>
          </p:nvSpPr>
          <p:spPr>
            <a:xfrm>
              <a:off x="33064170" y="9450000"/>
              <a:ext cx="2796397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StochasticSetHillClimberMemeticOperator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91" name="Connector: Elbow 490">
              <a:extLst>
                <a:ext uri="{FF2B5EF4-FFF2-40B4-BE49-F238E27FC236}">
                  <a16:creationId xmlns:a16="http://schemas.microsoft.com/office/drawing/2014/main" id="{1B97F803-EFE0-48E7-9731-5FD9BD07D2D4}"/>
                </a:ext>
              </a:extLst>
            </p:cNvPr>
            <p:cNvCxnSpPr>
              <a:cxnSpLocks/>
              <a:stCxn id="489" idx="1"/>
              <a:endCxn id="473" idx="3"/>
            </p:cNvCxnSpPr>
            <p:nvPr/>
          </p:nvCxnSpPr>
          <p:spPr>
            <a:xfrm rot="10800000">
              <a:off x="32081292" y="9354276"/>
              <a:ext cx="982879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BB41DDC5-2156-431E-96D4-E0DF0F14C567}"/>
              </a:ext>
            </a:extLst>
          </p:cNvPr>
          <p:cNvGrpSpPr/>
          <p:nvPr/>
        </p:nvGrpSpPr>
        <p:grpSpPr>
          <a:xfrm>
            <a:off x="30720106" y="10206988"/>
            <a:ext cx="3976295" cy="1023840"/>
            <a:chOff x="30718912" y="8677297"/>
            <a:chExt cx="3976295" cy="1023840"/>
          </a:xfrm>
        </p:grpSpPr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BD5B5F9-14B0-4FA7-BC52-57627FF214F3}"/>
                </a:ext>
              </a:extLst>
            </p:cNvPr>
            <p:cNvGrpSpPr/>
            <p:nvPr/>
          </p:nvGrpSpPr>
          <p:grpSpPr>
            <a:xfrm>
              <a:off x="30718912" y="8677297"/>
              <a:ext cx="3976295" cy="1023840"/>
              <a:chOff x="23823329" y="8677297"/>
              <a:chExt cx="3976295" cy="1023840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2F74C6C0-BEED-43BF-8227-D49AB320F9D5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3976295" cy="1023840"/>
                <a:chOff x="24883153" y="12882100"/>
                <a:chExt cx="3976295" cy="1023840"/>
              </a:xfrm>
            </p:grpSpPr>
            <p:grpSp>
              <p:nvGrpSpPr>
                <p:cNvPr id="515" name="Group 138">
                  <a:extLst>
                    <a:ext uri="{FF2B5EF4-FFF2-40B4-BE49-F238E27FC236}">
                      <a16:creationId xmlns:a16="http://schemas.microsoft.com/office/drawing/2014/main" id="{FBD03CF2-59EA-42BE-A3B7-57C280ADCAE5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3976295" cy="1023840"/>
                  <a:chOff x="10667650" y="10182602"/>
                  <a:chExt cx="3976295" cy="1023840"/>
                </a:xfrm>
              </p:grpSpPr>
              <p:grpSp>
                <p:nvGrpSpPr>
                  <p:cNvPr id="517" name="Group 139">
                    <a:extLst>
                      <a:ext uri="{FF2B5EF4-FFF2-40B4-BE49-F238E27FC236}">
                        <a16:creationId xmlns:a16="http://schemas.microsoft.com/office/drawing/2014/main" id="{28DA27CA-05E9-4994-BDA1-89F367F83299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1" y="10182602"/>
                    <a:ext cx="3973904" cy="1023840"/>
                    <a:chOff x="10670041" y="10182602"/>
                    <a:chExt cx="3973904" cy="1023840"/>
                  </a:xfrm>
                </p:grpSpPr>
                <p:sp>
                  <p:nvSpPr>
                    <p:cNvPr id="519" name="CustomShape 140">
                      <a:extLst>
                        <a:ext uri="{FF2B5EF4-FFF2-40B4-BE49-F238E27FC236}">
                          <a16:creationId xmlns:a16="http://schemas.microsoft.com/office/drawing/2014/main" id="{270F616E-BFC7-4615-B30C-64ABA3B19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1" y="10182602"/>
                      <a:ext cx="3973904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20" name="CustomShape 141">
                      <a:extLst>
                        <a:ext uri="{FF2B5EF4-FFF2-40B4-BE49-F238E27FC236}">
                          <a16:creationId xmlns:a16="http://schemas.microsoft.com/office/drawing/2014/main" id="{3684148E-5C58-4FC9-BCC6-4070ED166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344424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MutationOperator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521" name="CustomShape 143">
                      <a:extLst>
                        <a:ext uri="{FF2B5EF4-FFF2-40B4-BE49-F238E27FC236}">
                          <a16:creationId xmlns:a16="http://schemas.microsoft.com/office/drawing/2014/main" id="{B7AD4B63-6249-4CFC-9148-3B081F82E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518" name="CustomShape 152">
                    <a:extLst>
                      <a:ext uri="{FF2B5EF4-FFF2-40B4-BE49-F238E27FC236}">
                        <a16:creationId xmlns:a16="http://schemas.microsoft.com/office/drawing/2014/main" id="{D99730CA-5EFF-4A28-BF88-475AEB26A987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03063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ga.mut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516" name="Connector: Elbow 515">
                  <a:extLst>
                    <a:ext uri="{FF2B5EF4-FFF2-40B4-BE49-F238E27FC236}">
                      <a16:creationId xmlns:a16="http://schemas.microsoft.com/office/drawing/2014/main" id="{745A17F8-7A61-43F5-B772-215AB67453EF}"/>
                    </a:ext>
                  </a:extLst>
                </p:cNvPr>
                <p:cNvCxnSpPr>
                  <a:cxnSpLocks/>
                  <a:stCxn id="521" idx="1"/>
                  <a:endCxn id="520" idx="3"/>
                </p:cNvCxnSpPr>
                <p:nvPr/>
              </p:nvCxnSpPr>
              <p:spPr>
                <a:xfrm rot="10800000" flipV="1">
                  <a:off x="26294047" y="13030968"/>
                  <a:ext cx="934364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3" name="CustomShape 143">
                <a:extLst>
                  <a:ext uri="{FF2B5EF4-FFF2-40B4-BE49-F238E27FC236}">
                    <a16:creationId xmlns:a16="http://schemas.microsoft.com/office/drawing/2014/main" id="{654BD428-DC79-49A8-812A-DE8F2511C6AB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5483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NoMutationOperator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514" name="Connector: Elbow 513">
                <a:extLst>
                  <a:ext uri="{FF2B5EF4-FFF2-40B4-BE49-F238E27FC236}">
                    <a16:creationId xmlns:a16="http://schemas.microsoft.com/office/drawing/2014/main" id="{0E3B446C-686F-44E6-957A-30EA2EF65B3C}"/>
                  </a:ext>
                </a:extLst>
              </p:cNvPr>
              <p:cNvCxnSpPr>
                <a:cxnSpLocks/>
                <a:stCxn id="513" idx="1"/>
                <a:endCxn id="520" idx="3"/>
              </p:cNvCxnSpPr>
              <p:nvPr/>
            </p:nvCxnSpPr>
            <p:spPr>
              <a:xfrm rot="10800000" flipV="1">
                <a:off x="25234223" y="9166895"/>
                <a:ext cx="934364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CustomShape 143">
              <a:extLst>
                <a:ext uri="{FF2B5EF4-FFF2-40B4-BE49-F238E27FC236}">
                  <a16:creationId xmlns:a16="http://schemas.microsoft.com/office/drawing/2014/main" id="{0FBAA3AB-5B91-448B-B268-4FCC8E4C19DA}"/>
                </a:ext>
              </a:extLst>
            </p:cNvPr>
            <p:cNvSpPr/>
            <p:nvPr/>
          </p:nvSpPr>
          <p:spPr>
            <a:xfrm>
              <a:off x="33064171" y="9450000"/>
              <a:ext cx="155483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SetMutationOperator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11" name="Connector: Elbow 510">
              <a:extLst>
                <a:ext uri="{FF2B5EF4-FFF2-40B4-BE49-F238E27FC236}">
                  <a16:creationId xmlns:a16="http://schemas.microsoft.com/office/drawing/2014/main" id="{999E3E4E-2B1A-403B-9E3D-FCD3D68FBB50}"/>
                </a:ext>
              </a:extLst>
            </p:cNvPr>
            <p:cNvCxnSpPr>
              <a:cxnSpLocks/>
              <a:stCxn id="510" idx="1"/>
              <a:endCxn id="520" idx="3"/>
            </p:cNvCxnSpPr>
            <p:nvPr/>
          </p:nvCxnSpPr>
          <p:spPr>
            <a:xfrm rot="10800000">
              <a:off x="32129807" y="9354276"/>
              <a:ext cx="934365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81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303</Words>
  <Application>Microsoft Office PowerPoint</Application>
  <PresentationFormat>Custom</PresentationFormat>
  <Paragraphs>188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Shrote</dc:creator>
  <cp:lastModifiedBy>Robert Shrote</cp:lastModifiedBy>
  <cp:revision>6</cp:revision>
  <dcterms:created xsi:type="dcterms:W3CDTF">2021-03-04T22:05:04Z</dcterms:created>
  <dcterms:modified xsi:type="dcterms:W3CDTF">2021-03-12T21:03:39Z</dcterms:modified>
</cp:coreProperties>
</file>