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C3461-164D-44CF-9D68-DD5ED74EC0F3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EBD165-6AF4-4038-98A5-8AB6938E886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932A65C-BB03-4859-9223-97538734ACC7}" type="parTrans" cxnId="{B78C8852-B2D9-4EDB-9061-C3D800DEC78A}">
      <dgm:prSet/>
      <dgm:spPr/>
      <dgm:t>
        <a:bodyPr/>
        <a:lstStyle/>
        <a:p>
          <a:endParaRPr lang="en-US"/>
        </a:p>
      </dgm:t>
    </dgm:pt>
    <dgm:pt modelId="{FFADAC30-EC03-4794-9474-6569D56BE934}" type="sibTrans" cxnId="{B78C8852-B2D9-4EDB-9061-C3D800DEC78A}">
      <dgm:prSet/>
      <dgm:spPr/>
      <dgm:t>
        <a:bodyPr/>
        <a:lstStyle/>
        <a:p>
          <a:endParaRPr lang="en-US"/>
        </a:p>
      </dgm:t>
    </dgm:pt>
    <dgm:pt modelId="{EA4582DA-F25E-485E-9E3C-8B07F6F79F05}">
      <dgm:prSet phldrT="[Text]" custT="1"/>
      <dgm:spPr/>
      <dgm:t>
        <a:bodyPr/>
        <a:lstStyle/>
        <a:p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Describe the application</a:t>
          </a:r>
          <a:endParaRPr lang="en-US" sz="20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93B8A51-7BDD-4EA7-AE9F-7C3CD02CF748}" type="parTrans" cxnId="{F51E586E-54F3-48EC-A622-C58FA44FE08B}">
      <dgm:prSet/>
      <dgm:spPr/>
      <dgm:t>
        <a:bodyPr/>
        <a:lstStyle/>
        <a:p>
          <a:endParaRPr lang="en-US"/>
        </a:p>
      </dgm:t>
    </dgm:pt>
    <dgm:pt modelId="{A015578E-415F-4FD3-A97F-5261A617BFB4}" type="sibTrans" cxnId="{F51E586E-54F3-48EC-A622-C58FA44FE08B}">
      <dgm:prSet/>
      <dgm:spPr/>
      <dgm:t>
        <a:bodyPr/>
        <a:lstStyle/>
        <a:p>
          <a:endParaRPr lang="en-US"/>
        </a:p>
      </dgm:t>
    </dgm:pt>
    <dgm:pt modelId="{9875A57B-ED6C-4819-954B-230EE9638033}">
      <dgm:prSet phldrT="[Text]" custT="1"/>
      <dgm:spPr/>
      <dgm:t>
        <a:bodyPr/>
        <a:lstStyle/>
        <a:p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Demonstrate functionalities</a:t>
          </a:r>
          <a:endParaRPr lang="en-US" sz="20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2825623-9BEB-4F19-894E-0E989DC6784A}" type="parTrans" cxnId="{1238A3B8-A602-4249-86F2-27ADFDEA748E}">
      <dgm:prSet/>
      <dgm:spPr/>
      <dgm:t>
        <a:bodyPr/>
        <a:lstStyle/>
        <a:p>
          <a:endParaRPr lang="en-US"/>
        </a:p>
      </dgm:t>
    </dgm:pt>
    <dgm:pt modelId="{ADEB2DC8-50E9-4511-A355-8812E66083B0}" type="sibTrans" cxnId="{1238A3B8-A602-4249-86F2-27ADFDEA748E}">
      <dgm:prSet/>
      <dgm:spPr/>
      <dgm:t>
        <a:bodyPr/>
        <a:lstStyle/>
        <a:p>
          <a:endParaRPr lang="en-US"/>
        </a:p>
      </dgm:t>
    </dgm:pt>
    <dgm:pt modelId="{5AEDD990-280C-4848-AEA8-0AFE8F5A0F1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91EC5BE-E08A-4ED9-9E25-91D28E137170}" type="parTrans" cxnId="{850A8992-ABDF-4572-9283-4316AA6ED53B}">
      <dgm:prSet/>
      <dgm:spPr/>
      <dgm:t>
        <a:bodyPr/>
        <a:lstStyle/>
        <a:p>
          <a:endParaRPr lang="en-US"/>
        </a:p>
      </dgm:t>
    </dgm:pt>
    <dgm:pt modelId="{A9FCC9F3-1AE7-498E-B1C8-31E184310B5D}" type="sibTrans" cxnId="{850A8992-ABDF-4572-9283-4316AA6ED53B}">
      <dgm:prSet/>
      <dgm:spPr/>
      <dgm:t>
        <a:bodyPr/>
        <a:lstStyle/>
        <a:p>
          <a:endParaRPr lang="en-US"/>
        </a:p>
      </dgm:t>
    </dgm:pt>
    <dgm:pt modelId="{30824483-79C3-4A68-85ED-376D98F2BA9E}">
      <dgm:prSet phldrT="[Text]" custT="1"/>
      <dgm:spPr/>
      <dgm:t>
        <a:bodyPr/>
        <a:lstStyle/>
        <a:p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Discuss expansions</a:t>
          </a:r>
          <a:endParaRPr lang="en-US" sz="28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BBC6489-84B0-4362-85AE-D1386A91EE96}" type="parTrans" cxnId="{15E81C52-443E-467D-A536-0CDBFA581722}">
      <dgm:prSet/>
      <dgm:spPr/>
      <dgm:t>
        <a:bodyPr/>
        <a:lstStyle/>
        <a:p>
          <a:endParaRPr lang="en-US"/>
        </a:p>
      </dgm:t>
    </dgm:pt>
    <dgm:pt modelId="{255728DC-D426-4BE0-8E72-5AF9D0A19D9E}" type="sibTrans" cxnId="{15E81C52-443E-467D-A536-0CDBFA581722}">
      <dgm:prSet/>
      <dgm:spPr/>
      <dgm:t>
        <a:bodyPr/>
        <a:lstStyle/>
        <a:p>
          <a:endParaRPr lang="en-US"/>
        </a:p>
      </dgm:t>
    </dgm:pt>
    <dgm:pt modelId="{63DD0825-DA68-4417-90E6-041405E2F56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91343D3-D8C0-465D-99A8-168295983FD5}" type="parTrans" cxnId="{E8957B51-D531-4FE4-9E7D-AF7E98C7920F}">
      <dgm:prSet/>
      <dgm:spPr/>
      <dgm:t>
        <a:bodyPr/>
        <a:lstStyle/>
        <a:p>
          <a:endParaRPr lang="en-US"/>
        </a:p>
      </dgm:t>
    </dgm:pt>
    <dgm:pt modelId="{E5268FE2-ADAD-4A9B-A04D-A557FB20FC33}" type="sibTrans" cxnId="{E8957B51-D531-4FE4-9E7D-AF7E98C7920F}">
      <dgm:prSet/>
      <dgm:spPr/>
      <dgm:t>
        <a:bodyPr/>
        <a:lstStyle/>
        <a:p>
          <a:endParaRPr lang="en-US"/>
        </a:p>
      </dgm:t>
    </dgm:pt>
    <dgm:pt modelId="{F2F92D6D-86A6-4C34-8BE0-769B317C2C49}">
      <dgm:prSet phldrT="[Text]" custT="1"/>
      <dgm:spPr/>
      <dgm:t>
        <a:bodyPr/>
        <a:lstStyle/>
        <a:p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 and answer session</a:t>
          </a:r>
          <a:endParaRPr lang="en-US" sz="28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D622CC2-7F0C-469E-9B2F-F5FC87E2548B}" type="parTrans" cxnId="{4CC0B08D-A11B-4130-A2FF-0A4E1B0FAA51}">
      <dgm:prSet/>
      <dgm:spPr/>
      <dgm:t>
        <a:bodyPr/>
        <a:lstStyle/>
        <a:p>
          <a:endParaRPr lang="en-US"/>
        </a:p>
      </dgm:t>
    </dgm:pt>
    <dgm:pt modelId="{2585878B-4E05-481E-BA33-7E46CB953941}" type="sibTrans" cxnId="{4CC0B08D-A11B-4130-A2FF-0A4E1B0FAA51}">
      <dgm:prSet/>
      <dgm:spPr/>
      <dgm:t>
        <a:bodyPr/>
        <a:lstStyle/>
        <a:p>
          <a:endParaRPr lang="en-US"/>
        </a:p>
      </dgm:t>
    </dgm:pt>
    <dgm:pt modelId="{9A07E901-5429-4BF0-B0BA-94A7A23F7578}" type="pres">
      <dgm:prSet presAssocID="{546C3461-164D-44CF-9D68-DD5ED74EC0F3}" presName="linearFlow" presStyleCnt="0">
        <dgm:presLayoutVars>
          <dgm:dir/>
          <dgm:animLvl val="lvl"/>
          <dgm:resizeHandles val="exact"/>
        </dgm:presLayoutVars>
      </dgm:prSet>
      <dgm:spPr/>
    </dgm:pt>
    <dgm:pt modelId="{331DD147-981F-4C44-B955-BEB7ABE8ED98}" type="pres">
      <dgm:prSet presAssocID="{5AEBD165-6AF4-4038-98A5-8AB6938E886D}" presName="composite" presStyleCnt="0"/>
      <dgm:spPr/>
    </dgm:pt>
    <dgm:pt modelId="{89AC9075-7622-45A7-9F4C-17FA8281CEE8}" type="pres">
      <dgm:prSet presAssocID="{5AEBD165-6AF4-4038-98A5-8AB6938E886D}" presName="parentText" presStyleLbl="alignNode1" presStyleIdx="0" presStyleCnt="3" custLinFactNeighborY="883">
        <dgm:presLayoutVars>
          <dgm:chMax val="1"/>
          <dgm:bulletEnabled val="1"/>
        </dgm:presLayoutVars>
      </dgm:prSet>
      <dgm:spPr/>
    </dgm:pt>
    <dgm:pt modelId="{9C11D2BE-43F1-4E33-AC3A-CB6815F5B6D2}" type="pres">
      <dgm:prSet presAssocID="{5AEBD165-6AF4-4038-98A5-8AB6938E886D}" presName="descendantText" presStyleLbl="alignAcc1" presStyleIdx="0" presStyleCnt="3" custLinFactNeighborY="1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D710D-7086-42B7-A5BA-DCE418F90C68}" type="pres">
      <dgm:prSet presAssocID="{FFADAC30-EC03-4794-9474-6569D56BE934}" presName="sp" presStyleCnt="0"/>
      <dgm:spPr/>
    </dgm:pt>
    <dgm:pt modelId="{B59C0461-8A3B-4B03-BA18-111703D0F55D}" type="pres">
      <dgm:prSet presAssocID="{5AEDD990-280C-4848-AEA8-0AFE8F5A0F12}" presName="composite" presStyleCnt="0"/>
      <dgm:spPr/>
    </dgm:pt>
    <dgm:pt modelId="{0DC17BE9-78A4-41D4-AC9C-9D048F7BC497}" type="pres">
      <dgm:prSet presAssocID="{5AEDD990-280C-4848-AEA8-0AFE8F5A0F1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E7A0D90-C554-42BB-8603-C8AE9BC7ED62}" type="pres">
      <dgm:prSet presAssocID="{5AEDD990-280C-4848-AEA8-0AFE8F5A0F1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4B5A7-669B-4DB0-AB08-A1ACE32F4D9E}" type="pres">
      <dgm:prSet presAssocID="{A9FCC9F3-1AE7-498E-B1C8-31E184310B5D}" presName="sp" presStyleCnt="0"/>
      <dgm:spPr/>
    </dgm:pt>
    <dgm:pt modelId="{BAB44026-52F7-4739-BE84-AE210B6FBAB9}" type="pres">
      <dgm:prSet presAssocID="{63DD0825-DA68-4417-90E6-041405E2F560}" presName="composite" presStyleCnt="0"/>
      <dgm:spPr/>
    </dgm:pt>
    <dgm:pt modelId="{D12D54B1-3986-49D6-9586-AAA00054D2B9}" type="pres">
      <dgm:prSet presAssocID="{63DD0825-DA68-4417-90E6-041405E2F56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C61B8E6-D986-4CE0-AE31-E785798EC1D7}" type="pres">
      <dgm:prSet presAssocID="{63DD0825-DA68-4417-90E6-041405E2F56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8026-84D8-4582-A0D4-763D9FBF53EE}" type="presOf" srcId="{9875A57B-ED6C-4819-954B-230EE9638033}" destId="{9C11D2BE-43F1-4E33-AC3A-CB6815F5B6D2}" srcOrd="0" destOrd="1" presId="urn:microsoft.com/office/officeart/2005/8/layout/chevron2"/>
    <dgm:cxn modelId="{30AC6730-6023-4538-814F-9D4FB4899E37}" type="presOf" srcId="{EA4582DA-F25E-485E-9E3C-8B07F6F79F05}" destId="{9C11D2BE-43F1-4E33-AC3A-CB6815F5B6D2}" srcOrd="0" destOrd="0" presId="urn:microsoft.com/office/officeart/2005/8/layout/chevron2"/>
    <dgm:cxn modelId="{F51E586E-54F3-48EC-A622-C58FA44FE08B}" srcId="{5AEBD165-6AF4-4038-98A5-8AB6938E886D}" destId="{EA4582DA-F25E-485E-9E3C-8B07F6F79F05}" srcOrd="0" destOrd="0" parTransId="{793B8A51-7BDD-4EA7-AE9F-7C3CD02CF748}" sibTransId="{A015578E-415F-4FD3-A97F-5261A617BFB4}"/>
    <dgm:cxn modelId="{38D1FCFC-936D-400F-9602-02120C7F9C0D}" type="presOf" srcId="{F2F92D6D-86A6-4C34-8BE0-769B317C2C49}" destId="{AC61B8E6-D986-4CE0-AE31-E785798EC1D7}" srcOrd="0" destOrd="0" presId="urn:microsoft.com/office/officeart/2005/8/layout/chevron2"/>
    <dgm:cxn modelId="{2AA02378-0815-4430-9225-841DF5E7AA60}" type="presOf" srcId="{5AEDD990-280C-4848-AEA8-0AFE8F5A0F12}" destId="{0DC17BE9-78A4-41D4-AC9C-9D048F7BC497}" srcOrd="0" destOrd="0" presId="urn:microsoft.com/office/officeart/2005/8/layout/chevron2"/>
    <dgm:cxn modelId="{FD356754-D4A5-4221-88EB-73E3E67EAA2A}" type="presOf" srcId="{63DD0825-DA68-4417-90E6-041405E2F560}" destId="{D12D54B1-3986-49D6-9586-AAA00054D2B9}" srcOrd="0" destOrd="0" presId="urn:microsoft.com/office/officeart/2005/8/layout/chevron2"/>
    <dgm:cxn modelId="{FA739DFD-D37E-4624-B7BB-5893FB231001}" type="presOf" srcId="{5AEBD165-6AF4-4038-98A5-8AB6938E886D}" destId="{89AC9075-7622-45A7-9F4C-17FA8281CEE8}" srcOrd="0" destOrd="0" presId="urn:microsoft.com/office/officeart/2005/8/layout/chevron2"/>
    <dgm:cxn modelId="{E8957B51-D531-4FE4-9E7D-AF7E98C7920F}" srcId="{546C3461-164D-44CF-9D68-DD5ED74EC0F3}" destId="{63DD0825-DA68-4417-90E6-041405E2F560}" srcOrd="2" destOrd="0" parTransId="{291343D3-D8C0-465D-99A8-168295983FD5}" sibTransId="{E5268FE2-ADAD-4A9B-A04D-A557FB20FC33}"/>
    <dgm:cxn modelId="{B78C8852-B2D9-4EDB-9061-C3D800DEC78A}" srcId="{546C3461-164D-44CF-9D68-DD5ED74EC0F3}" destId="{5AEBD165-6AF4-4038-98A5-8AB6938E886D}" srcOrd="0" destOrd="0" parTransId="{2932A65C-BB03-4859-9223-97538734ACC7}" sibTransId="{FFADAC30-EC03-4794-9474-6569D56BE934}"/>
    <dgm:cxn modelId="{850A8992-ABDF-4572-9283-4316AA6ED53B}" srcId="{546C3461-164D-44CF-9D68-DD5ED74EC0F3}" destId="{5AEDD990-280C-4848-AEA8-0AFE8F5A0F12}" srcOrd="1" destOrd="0" parTransId="{C91EC5BE-E08A-4ED9-9E25-91D28E137170}" sibTransId="{A9FCC9F3-1AE7-498E-B1C8-31E184310B5D}"/>
    <dgm:cxn modelId="{15E81C52-443E-467D-A536-0CDBFA581722}" srcId="{5AEDD990-280C-4848-AEA8-0AFE8F5A0F12}" destId="{30824483-79C3-4A68-85ED-376D98F2BA9E}" srcOrd="0" destOrd="0" parTransId="{7BBC6489-84B0-4362-85AE-D1386A91EE96}" sibTransId="{255728DC-D426-4BE0-8E72-5AF9D0A19D9E}"/>
    <dgm:cxn modelId="{1DA78844-FFD0-4E82-8550-C158A30A6047}" type="presOf" srcId="{30824483-79C3-4A68-85ED-376D98F2BA9E}" destId="{0E7A0D90-C554-42BB-8603-C8AE9BC7ED62}" srcOrd="0" destOrd="0" presId="urn:microsoft.com/office/officeart/2005/8/layout/chevron2"/>
    <dgm:cxn modelId="{1238A3B8-A602-4249-86F2-27ADFDEA748E}" srcId="{5AEBD165-6AF4-4038-98A5-8AB6938E886D}" destId="{9875A57B-ED6C-4819-954B-230EE9638033}" srcOrd="1" destOrd="0" parTransId="{22825623-9BEB-4F19-894E-0E989DC6784A}" sibTransId="{ADEB2DC8-50E9-4511-A355-8812E66083B0}"/>
    <dgm:cxn modelId="{4CC0B08D-A11B-4130-A2FF-0A4E1B0FAA51}" srcId="{63DD0825-DA68-4417-90E6-041405E2F560}" destId="{F2F92D6D-86A6-4C34-8BE0-769B317C2C49}" srcOrd="0" destOrd="0" parTransId="{1D622CC2-7F0C-469E-9B2F-F5FC87E2548B}" sibTransId="{2585878B-4E05-481E-BA33-7E46CB953941}"/>
    <dgm:cxn modelId="{B6E77C12-A8CD-4BAC-A8CC-2224ED9FCEFA}" type="presOf" srcId="{546C3461-164D-44CF-9D68-DD5ED74EC0F3}" destId="{9A07E901-5429-4BF0-B0BA-94A7A23F7578}" srcOrd="0" destOrd="0" presId="urn:microsoft.com/office/officeart/2005/8/layout/chevron2"/>
    <dgm:cxn modelId="{8387FB11-EFBD-4E0A-B8FD-AAAC67FD8E05}" type="presParOf" srcId="{9A07E901-5429-4BF0-B0BA-94A7A23F7578}" destId="{331DD147-981F-4C44-B955-BEB7ABE8ED98}" srcOrd="0" destOrd="0" presId="urn:microsoft.com/office/officeart/2005/8/layout/chevron2"/>
    <dgm:cxn modelId="{7700D061-6CD4-4F08-B7FD-4CF82AFACEA7}" type="presParOf" srcId="{331DD147-981F-4C44-B955-BEB7ABE8ED98}" destId="{89AC9075-7622-45A7-9F4C-17FA8281CEE8}" srcOrd="0" destOrd="0" presId="urn:microsoft.com/office/officeart/2005/8/layout/chevron2"/>
    <dgm:cxn modelId="{0E01FB0C-EA53-4FFE-990A-E5455B2FA00A}" type="presParOf" srcId="{331DD147-981F-4C44-B955-BEB7ABE8ED98}" destId="{9C11D2BE-43F1-4E33-AC3A-CB6815F5B6D2}" srcOrd="1" destOrd="0" presId="urn:microsoft.com/office/officeart/2005/8/layout/chevron2"/>
    <dgm:cxn modelId="{B97A820D-8CE2-4A82-B45D-9676912E3B9A}" type="presParOf" srcId="{9A07E901-5429-4BF0-B0BA-94A7A23F7578}" destId="{2B7D710D-7086-42B7-A5BA-DCE418F90C68}" srcOrd="1" destOrd="0" presId="urn:microsoft.com/office/officeart/2005/8/layout/chevron2"/>
    <dgm:cxn modelId="{63816A9F-7951-43B1-9FEC-0FF0AC11CEFC}" type="presParOf" srcId="{9A07E901-5429-4BF0-B0BA-94A7A23F7578}" destId="{B59C0461-8A3B-4B03-BA18-111703D0F55D}" srcOrd="2" destOrd="0" presId="urn:microsoft.com/office/officeart/2005/8/layout/chevron2"/>
    <dgm:cxn modelId="{90EB613C-1F50-457C-834C-C12674F139DD}" type="presParOf" srcId="{B59C0461-8A3B-4B03-BA18-111703D0F55D}" destId="{0DC17BE9-78A4-41D4-AC9C-9D048F7BC497}" srcOrd="0" destOrd="0" presId="urn:microsoft.com/office/officeart/2005/8/layout/chevron2"/>
    <dgm:cxn modelId="{664DBF18-851F-4C47-ACFB-CF2A1E984D72}" type="presParOf" srcId="{B59C0461-8A3B-4B03-BA18-111703D0F55D}" destId="{0E7A0D90-C554-42BB-8603-C8AE9BC7ED62}" srcOrd="1" destOrd="0" presId="urn:microsoft.com/office/officeart/2005/8/layout/chevron2"/>
    <dgm:cxn modelId="{8FB75B43-C6CF-47BD-AD30-370012679C3D}" type="presParOf" srcId="{9A07E901-5429-4BF0-B0BA-94A7A23F7578}" destId="{A114B5A7-669B-4DB0-AB08-A1ACE32F4D9E}" srcOrd="3" destOrd="0" presId="urn:microsoft.com/office/officeart/2005/8/layout/chevron2"/>
    <dgm:cxn modelId="{3039D2C1-1E96-467F-98AE-C61325A23596}" type="presParOf" srcId="{9A07E901-5429-4BF0-B0BA-94A7A23F7578}" destId="{BAB44026-52F7-4739-BE84-AE210B6FBAB9}" srcOrd="4" destOrd="0" presId="urn:microsoft.com/office/officeart/2005/8/layout/chevron2"/>
    <dgm:cxn modelId="{1366E70F-5542-4AD9-8C4B-1C110E88B496}" type="presParOf" srcId="{BAB44026-52F7-4739-BE84-AE210B6FBAB9}" destId="{D12D54B1-3986-49D6-9586-AAA00054D2B9}" srcOrd="0" destOrd="0" presId="urn:microsoft.com/office/officeart/2005/8/layout/chevron2"/>
    <dgm:cxn modelId="{7489559B-6C02-4DBC-80A0-EB8A3CE96DBD}" type="presParOf" srcId="{BAB44026-52F7-4739-BE84-AE210B6FBAB9}" destId="{AC61B8E6-D986-4CE0-AE31-E785798EC1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C9075-7622-45A7-9F4C-17FA8281CEE8}">
      <dsp:nvSpPr>
        <dsp:cNvPr id="0" name=""/>
        <dsp:cNvSpPr/>
      </dsp:nvSpPr>
      <dsp:spPr>
        <a:xfrm rot="5400000">
          <a:off x="-222646" y="236933"/>
          <a:ext cx="1484312" cy="10390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 rot="-5400000">
        <a:off x="1" y="533795"/>
        <a:ext cx="1039018" cy="445294"/>
      </dsp:txXfrm>
    </dsp:sp>
    <dsp:sp modelId="{9C11D2BE-43F1-4E33-AC3A-CB6815F5B6D2}">
      <dsp:nvSpPr>
        <dsp:cNvPr id="0" name=""/>
        <dsp:cNvSpPr/>
      </dsp:nvSpPr>
      <dsp:spPr>
        <a:xfrm rot="5400000">
          <a:off x="3085107" y="-2031797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Describe the application</a:t>
          </a:r>
          <a:endParaRPr lang="en-US" sz="20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Demonstrate functionalities</a:t>
          </a:r>
          <a:endParaRPr lang="en-US" sz="20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039018" y="61390"/>
        <a:ext cx="5009883" cy="870607"/>
      </dsp:txXfrm>
    </dsp:sp>
    <dsp:sp modelId="{0DC17BE9-78A4-41D4-AC9C-9D048F7BC497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 rot="-5400000">
        <a:off x="1" y="1809352"/>
        <a:ext cx="1039018" cy="445294"/>
      </dsp:txXfrm>
    </dsp:sp>
    <dsp:sp modelId="{0E7A0D90-C554-42BB-8603-C8AE9BC7ED62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Discuss expansions</a:t>
          </a:r>
          <a:endParaRPr lang="en-US" sz="28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039018" y="1336942"/>
        <a:ext cx="5009883" cy="870607"/>
      </dsp:txXfrm>
    </dsp:sp>
    <dsp:sp modelId="{D12D54B1-3986-49D6-9586-AAA00054D2B9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 rot="-5400000">
        <a:off x="1" y="3098016"/>
        <a:ext cx="1039018" cy="445294"/>
      </dsp:txXfrm>
    </dsp:sp>
    <dsp:sp modelId="{AC61B8E6-D986-4CE0-AE31-E785798EC1D7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 and answer session</a:t>
          </a:r>
          <a:endParaRPr lang="en-US" sz="2800" kern="12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598A-E551-4E09-8D56-28283496EC5E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BCA5-49F0-4D48-ADCC-B062E9A0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15" y="4229097"/>
            <a:ext cx="59293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4191000"/>
            <a:ext cx="310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Dashboard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8467" y="4800421"/>
            <a:ext cx="4363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and Discussion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1697" y="6043136"/>
            <a:ext cx="2909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Zheng Sun, Kevin Wu, Alex Leung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Jump Street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Symantec, ZK 14357</a:t>
            </a:r>
          </a:p>
        </p:txBody>
      </p:sp>
    </p:spTree>
    <p:extLst>
      <p:ext uri="{BB962C8B-B14F-4D97-AF65-F5344CB8AC3E}">
        <p14:creationId xmlns:p14="http://schemas.microsoft.com/office/powerpoint/2010/main" val="7941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10198"/>
              </p:ext>
            </p:extLst>
          </p:nvPr>
        </p:nvGraphicFramePr>
        <p:xfrm>
          <a:off x="1682565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9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1a: Describe the application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4401" y="1295400"/>
            <a:ext cx="3998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make and release a product.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 do others feel about it?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61" y="2286000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0279" y="4648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464820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8813" y="3152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9" y="2286001"/>
            <a:ext cx="31574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1a: Describe the application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7377" y="1685985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get through their feels?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6327" y="4648200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0146" y="464820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34102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4608" y="5334000"/>
            <a:ext cx="4217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saves more time?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more honesty?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fewer people feel annoying?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0" y="2572456"/>
            <a:ext cx="3459573" cy="2075744"/>
          </a:xfrm>
          <a:prstGeom prst="rect">
            <a:avLst/>
          </a:prstGeom>
        </p:spPr>
      </p:pic>
      <p:pic>
        <p:nvPicPr>
          <p:cNvPr id="4098" name="Picture 2" descr="https://encrypted-tbn0.gstatic.com/images?q=tbn:ANd9GcQyfew5HzgVJDpl69M5tNT2bAOPt8JD_VbIVn4T8cTgE-Uwo495vzVtwAj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10" y="2572456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1a: Describe the application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795" y="5467290"/>
            <a:ext cx="764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gives you an image about how people say of your products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9340" y="1143000"/>
            <a:ext cx="183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it comes!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71831" y="1590735"/>
            <a:ext cx="521077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4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1b: Demonstration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008" y="5467290"/>
            <a:ext cx="4767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Alright, let’s demo the application then…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65" y="2209800"/>
            <a:ext cx="4647928" cy="27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1219200"/>
            <a:ext cx="480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let’s talk more about our application…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1b: Demonstration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72" y="990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things to show: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Implementation overview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893332"/>
            <a:ext cx="1745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Search Term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26266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66057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Charts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328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Expansions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3537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Q&amp;A Session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5622802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105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raise your hands?</a:t>
            </a:r>
          </a:p>
        </p:txBody>
      </p:sp>
    </p:spTree>
    <p:extLst>
      <p:ext uri="{BB962C8B-B14F-4D97-AF65-F5344CB8AC3E}">
        <p14:creationId xmlns:p14="http://schemas.microsoft.com/office/powerpoint/2010/main" val="34341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176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2014-08-11T17:34:10Z</dcterms:created>
  <dcterms:modified xsi:type="dcterms:W3CDTF">2014-08-11T18:44:40Z</dcterms:modified>
</cp:coreProperties>
</file>