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71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JavaFX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javaFx tutorial</a:t>
            </a:r>
          </a:p>
        </p:txBody>
      </p:sp>
    </p:spTree>
    <p:extLst>
      <p:ext uri="{BB962C8B-B14F-4D97-AF65-F5344CB8AC3E}">
        <p14:creationId xmlns:p14="http://schemas.microsoft.com/office/powerpoint/2010/main" val="215074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properties store the inner state of a control and allows us to listen to state change from JavaFX UI controls.</a:t>
            </a:r>
          </a:p>
          <a:p>
            <a:r>
              <a:rPr lang="en-US" dirty="0"/>
              <a:t>That means you will be able to perform an action when the value changes.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Read/Writable</a:t>
            </a:r>
          </a:p>
          <a:p>
            <a:pPr lvl="1"/>
            <a:r>
              <a:rPr lang="en-US" dirty="0"/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165894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javafx.beans.property.*;</a:t>
            </a:r>
          </a:p>
          <a:p>
            <a:r>
              <a:rPr lang="en-US" dirty="0"/>
              <a:t>Read/Write</a:t>
            </a:r>
          </a:p>
          <a:p>
            <a:pPr lvl="1"/>
            <a:r>
              <a:rPr lang="en-US" dirty="0"/>
              <a:t>Javafx.beans.property.SimpleStringProperty</a:t>
            </a:r>
          </a:p>
          <a:p>
            <a:pPr lvl="1"/>
            <a:r>
              <a:rPr lang="en-US" dirty="0"/>
              <a:t>Javafx.beans.property.SimpleDoubleProperty</a:t>
            </a:r>
          </a:p>
          <a:p>
            <a:pPr lvl="1"/>
            <a:r>
              <a:rPr lang="en-US" dirty="0"/>
              <a:t>Javafx.beans.property.SimpleIntegerProperty</a:t>
            </a:r>
          </a:p>
          <a:p>
            <a:pPr lvl="1"/>
            <a:r>
              <a:rPr lang="en-US" dirty="0"/>
              <a:t>Javafx.beans.property.SimpleBooleanProperty</a:t>
            </a:r>
          </a:p>
          <a:p>
            <a:r>
              <a:rPr lang="en-US" dirty="0"/>
              <a:t>Read-only</a:t>
            </a:r>
          </a:p>
          <a:p>
            <a:pPr lvl="1"/>
            <a:r>
              <a:rPr lang="en-US" dirty="0"/>
              <a:t>Javafx.beans.property.ReadOnlyBooleanWrapper</a:t>
            </a:r>
          </a:p>
          <a:p>
            <a:pPr lvl="1"/>
            <a:r>
              <a:rPr lang="en-US" dirty="0"/>
              <a:t>Javafx.beans.property.ReadOnlyIntegerWrapper</a:t>
            </a:r>
          </a:p>
          <a:p>
            <a:pPr lvl="1"/>
            <a:r>
              <a:rPr lang="en-US" dirty="0"/>
              <a:t>Javafx.beans.property.ReadOnlyDoubleWrapper</a:t>
            </a:r>
          </a:p>
          <a:p>
            <a:pPr lvl="1"/>
            <a:r>
              <a:rPr lang="en-US" dirty="0"/>
              <a:t>Javafx.beans.property.ReadOnlyStringWrapper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8447" cy="4195481"/>
          </a:xfrm>
        </p:spPr>
        <p:txBody>
          <a:bodyPr/>
          <a:lstStyle/>
          <a:p>
            <a:r>
              <a:rPr lang="en-US" dirty="0"/>
              <a:t>Read/Write</a:t>
            </a:r>
          </a:p>
          <a:p>
            <a:pPr marL="0" indent="0">
              <a:buNone/>
            </a:pPr>
            <a:r>
              <a:rPr lang="en-US" dirty="0"/>
              <a:t>StringProperty Value = </a:t>
            </a:r>
            <a:r>
              <a:rPr lang="en-US" dirty="0">
                <a:solidFill>
                  <a:srgbClr val="92D050"/>
                </a:solidFill>
              </a:rPr>
              <a:t>new</a:t>
            </a:r>
            <a:r>
              <a:rPr lang="en-US" dirty="0"/>
              <a:t> SimpleStringPropterty(“</a:t>
            </a:r>
            <a:r>
              <a:rPr lang="en-US" dirty="0">
                <a:solidFill>
                  <a:srgbClr val="FFC000"/>
                </a:solidFill>
              </a:rPr>
              <a:t>Javafx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Value.set(“JavaFx Tutorial”);</a:t>
            </a:r>
          </a:p>
          <a:p>
            <a:pPr marL="0" indent="0">
              <a:buNone/>
            </a:pPr>
            <a:r>
              <a:rPr lang="en-US" dirty="0"/>
              <a:t>System.out.println(“</a:t>
            </a:r>
            <a:r>
              <a:rPr lang="en-US" dirty="0">
                <a:solidFill>
                  <a:srgbClr val="FFC000"/>
                </a:solidFill>
              </a:rPr>
              <a:t>Changed StringProperty </a:t>
            </a:r>
            <a:r>
              <a:rPr lang="en-US" dirty="0"/>
              <a:t>“ + Value.get()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Read-only</a:t>
            </a:r>
          </a:p>
          <a:p>
            <a:pPr marL="0" indent="0">
              <a:buNone/>
            </a:pPr>
            <a:r>
              <a:rPr lang="en-US" dirty="0"/>
              <a:t>ReadOnlyStringWrapper Value = </a:t>
            </a:r>
            <a:r>
              <a:rPr lang="en-US" dirty="0">
                <a:solidFill>
                  <a:srgbClr val="92D050"/>
                </a:solidFill>
              </a:rPr>
              <a:t>new</a:t>
            </a:r>
            <a:r>
              <a:rPr lang="en-US" dirty="0"/>
              <a:t> ReadOnlyStringWrapper(“</a:t>
            </a:r>
            <a:r>
              <a:rPr lang="en-US" dirty="0">
                <a:solidFill>
                  <a:srgbClr val="FFC000"/>
                </a:solidFill>
              </a:rPr>
              <a:t>Javafx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ReadOnlyStringProperty readOnlyValue = Value.getReadOnlyProperty();</a:t>
            </a:r>
          </a:p>
        </p:txBody>
      </p:sp>
    </p:spTree>
    <p:extLst>
      <p:ext uri="{BB962C8B-B14F-4D97-AF65-F5344CB8AC3E}">
        <p14:creationId xmlns:p14="http://schemas.microsoft.com/office/powerpoint/2010/main" val="408675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JavaFX Binding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javaFx tutorial</a:t>
            </a:r>
          </a:p>
        </p:txBody>
      </p:sp>
    </p:spTree>
    <p:extLst>
      <p:ext uri="{BB962C8B-B14F-4D97-AF65-F5344CB8AC3E}">
        <p14:creationId xmlns:p14="http://schemas.microsoft.com/office/powerpoint/2010/main" val="294042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property binding allows you to synchronize the value of two properties so that whenever one of the properties changes, the value of the other property is updated automatically. </a:t>
            </a:r>
          </a:p>
          <a:p>
            <a:pPr lvl="1"/>
            <a:r>
              <a:rPr lang="en-US" dirty="0"/>
              <a:t>Unidirectional binding</a:t>
            </a:r>
          </a:p>
          <a:p>
            <a:pPr lvl="1"/>
            <a:r>
              <a:rPr lang="en-US"/>
              <a:t>Bidirectional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5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141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JavaFX Properties</vt:lpstr>
      <vt:lpstr>JavaFX Properties</vt:lpstr>
      <vt:lpstr>JavaFX Properties</vt:lpstr>
      <vt:lpstr>JavaFX Properties</vt:lpstr>
      <vt:lpstr>JavaFX Binding</vt:lpstr>
      <vt:lpstr>JavaFX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Properties</dc:title>
  <dc:creator>Raul Zuniga</dc:creator>
  <cp:lastModifiedBy>Raul Zuniga</cp:lastModifiedBy>
  <cp:revision>6</cp:revision>
  <dcterms:created xsi:type="dcterms:W3CDTF">2016-06-27T02:49:37Z</dcterms:created>
  <dcterms:modified xsi:type="dcterms:W3CDTF">2016-06-27T03:59:56Z</dcterms:modified>
</cp:coreProperties>
</file>