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61" r:id="rId5"/>
    <p:sldId id="263" r:id="rId6"/>
    <p:sldId id="264" r:id="rId7"/>
    <p:sldId id="265" r:id="rId8"/>
    <p:sldId id="266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96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Look at Project Folder Structure</a:t>
            </a:r>
          </a:p>
          <a:p>
            <a:r>
              <a:rPr lang="en-US" dirty="0" smtClean="0"/>
              <a:t>Look at Apache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Folder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302000" y="736600"/>
            <a:ext cx="18669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47900" y="1301750"/>
            <a:ext cx="8890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82950" y="1301750"/>
            <a:ext cx="8890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37050" y="1301750"/>
            <a:ext cx="8890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72100" y="1301750"/>
            <a:ext cx="8890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77800" y="1849967"/>
            <a:ext cx="16383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JAX-WS Web Services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244600" y="2641600"/>
            <a:ext cx="18923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Descriptor: app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25700" y="3302000"/>
            <a:ext cx="18923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Resources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393950" y="4171950"/>
            <a:ext cx="8890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441700" y="4171950"/>
            <a:ext cx="11557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597400" y="3302000"/>
            <a:ext cx="18923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626100" y="2641600"/>
            <a:ext cx="8890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61100" y="2006600"/>
            <a:ext cx="18923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WebContent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98550" y="3676650"/>
            <a:ext cx="10922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26" name="Flowchart: Punched Tape 25"/>
          <p:cNvSpPr/>
          <p:nvPr/>
        </p:nvSpPr>
        <p:spPr>
          <a:xfrm>
            <a:off x="177800" y="4171950"/>
            <a:ext cx="914400" cy="8046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658100" y="1244600"/>
            <a:ext cx="11557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META-INF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658100" y="2641600"/>
            <a:ext cx="11557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WEB-INF</a:t>
            </a:r>
            <a:endParaRPr lang="en-US" dirty="0"/>
          </a:p>
        </p:txBody>
      </p:sp>
      <p:sp>
        <p:nvSpPr>
          <p:cNvPr id="29" name="Flowchart: Punched Tape 28"/>
          <p:cNvSpPr/>
          <p:nvPr/>
        </p:nvSpPr>
        <p:spPr>
          <a:xfrm>
            <a:off x="8001000" y="3407664"/>
            <a:ext cx="1041400" cy="8046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30" name="Flowchart: Punched Tape 29"/>
          <p:cNvSpPr/>
          <p:nvPr/>
        </p:nvSpPr>
        <p:spPr>
          <a:xfrm>
            <a:off x="6362700" y="3797300"/>
            <a:ext cx="1473200" cy="115392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pages: *.html/*.</a:t>
            </a:r>
            <a:r>
              <a:rPr lang="en-US" dirty="0" err="1" smtClean="0"/>
              <a:t>jsp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8" idx="1"/>
            <a:endCxn id="9" idx="0"/>
          </p:cNvCxnSpPr>
          <p:nvPr/>
        </p:nvCxnSpPr>
        <p:spPr>
          <a:xfrm flipH="1">
            <a:off x="2692400" y="95885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0" idx="0"/>
          </p:cNvCxnSpPr>
          <p:nvPr/>
        </p:nvCxnSpPr>
        <p:spPr>
          <a:xfrm flipH="1">
            <a:off x="3727450" y="1181100"/>
            <a:ext cx="508000" cy="12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11" idx="0"/>
          </p:cNvCxnSpPr>
          <p:nvPr/>
        </p:nvCxnSpPr>
        <p:spPr>
          <a:xfrm>
            <a:off x="4235450" y="1181100"/>
            <a:ext cx="546100" cy="12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  <a:endCxn id="12" idx="0"/>
          </p:cNvCxnSpPr>
          <p:nvPr/>
        </p:nvCxnSpPr>
        <p:spPr>
          <a:xfrm>
            <a:off x="5168900" y="958850"/>
            <a:ext cx="6477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7" idx="3"/>
          </p:cNvCxnSpPr>
          <p:nvPr/>
        </p:nvCxnSpPr>
        <p:spPr>
          <a:xfrm flipH="1">
            <a:off x="1816100" y="1797050"/>
            <a:ext cx="1911350" cy="300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2"/>
            <a:endCxn id="18" idx="0"/>
          </p:cNvCxnSpPr>
          <p:nvPr/>
        </p:nvCxnSpPr>
        <p:spPr>
          <a:xfrm flipH="1">
            <a:off x="2190750" y="1797050"/>
            <a:ext cx="1536700" cy="844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2"/>
            <a:endCxn id="19" idx="0"/>
          </p:cNvCxnSpPr>
          <p:nvPr/>
        </p:nvCxnSpPr>
        <p:spPr>
          <a:xfrm flipH="1">
            <a:off x="3371850" y="1797050"/>
            <a:ext cx="355600" cy="150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2"/>
            <a:endCxn id="22" idx="0"/>
          </p:cNvCxnSpPr>
          <p:nvPr/>
        </p:nvCxnSpPr>
        <p:spPr>
          <a:xfrm>
            <a:off x="3727450" y="1797050"/>
            <a:ext cx="1816100" cy="150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2"/>
            <a:endCxn id="23" idx="1"/>
          </p:cNvCxnSpPr>
          <p:nvPr/>
        </p:nvCxnSpPr>
        <p:spPr>
          <a:xfrm>
            <a:off x="3727450" y="1797050"/>
            <a:ext cx="1898650" cy="109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2"/>
            <a:endCxn id="24" idx="1"/>
          </p:cNvCxnSpPr>
          <p:nvPr/>
        </p:nvCxnSpPr>
        <p:spPr>
          <a:xfrm>
            <a:off x="3727450" y="1797050"/>
            <a:ext cx="25336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1"/>
            <a:endCxn id="25" idx="2"/>
          </p:cNvCxnSpPr>
          <p:nvPr/>
        </p:nvCxnSpPr>
        <p:spPr>
          <a:xfrm flipH="1" flipV="1">
            <a:off x="1644650" y="4171950"/>
            <a:ext cx="7493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6" idx="0"/>
          </p:cNvCxnSpPr>
          <p:nvPr/>
        </p:nvCxnSpPr>
        <p:spPr>
          <a:xfrm flipH="1">
            <a:off x="635000" y="3924300"/>
            <a:ext cx="457200" cy="328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0"/>
            <a:endCxn id="27" idx="1"/>
          </p:cNvCxnSpPr>
          <p:nvPr/>
        </p:nvCxnSpPr>
        <p:spPr>
          <a:xfrm flipV="1">
            <a:off x="7207250" y="1492250"/>
            <a:ext cx="450850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  <a:endCxn id="28" idx="1"/>
          </p:cNvCxnSpPr>
          <p:nvPr/>
        </p:nvCxnSpPr>
        <p:spPr>
          <a:xfrm>
            <a:off x="7207250" y="2501900"/>
            <a:ext cx="450850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8" idx="2"/>
            <a:endCxn id="29" idx="0"/>
          </p:cNvCxnSpPr>
          <p:nvPr/>
        </p:nvCxnSpPr>
        <p:spPr>
          <a:xfrm>
            <a:off x="8235950" y="3136900"/>
            <a:ext cx="285750" cy="351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2"/>
            <a:endCxn id="30" idx="0"/>
          </p:cNvCxnSpPr>
          <p:nvPr/>
        </p:nvCxnSpPr>
        <p:spPr>
          <a:xfrm flipH="1">
            <a:off x="7099300" y="2501900"/>
            <a:ext cx="107950" cy="1410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9" idx="2"/>
            <a:endCxn id="20" idx="0"/>
          </p:cNvCxnSpPr>
          <p:nvPr/>
        </p:nvCxnSpPr>
        <p:spPr>
          <a:xfrm flipH="1">
            <a:off x="2838450" y="3797300"/>
            <a:ext cx="533400" cy="374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2"/>
            <a:endCxn id="21" idx="0"/>
          </p:cNvCxnSpPr>
          <p:nvPr/>
        </p:nvCxnSpPr>
        <p:spPr>
          <a:xfrm>
            <a:off x="3371850" y="3797300"/>
            <a:ext cx="647700" cy="374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Folder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51200" y="711200"/>
            <a:ext cx="18669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2900" y="1390650"/>
            <a:ext cx="10033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49400" y="1390650"/>
            <a:ext cx="11811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43800" y="1403350"/>
            <a:ext cx="11938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84900" y="1390650"/>
            <a:ext cx="11938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08300" y="1403350"/>
            <a:ext cx="9271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83400" y="2324100"/>
            <a:ext cx="11938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META-INF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451350" y="2321814"/>
            <a:ext cx="11938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WEB-INF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25900" y="1403350"/>
            <a:ext cx="9398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18100" y="1390650"/>
            <a:ext cx="9398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app_n</a:t>
            </a:r>
            <a:endParaRPr lang="en-US" dirty="0" smtClean="0"/>
          </a:p>
        </p:txBody>
      </p:sp>
      <p:sp>
        <p:nvSpPr>
          <p:cNvPr id="2" name="Flowchart: Punched Tape 1"/>
          <p:cNvSpPr/>
          <p:nvPr/>
        </p:nvSpPr>
        <p:spPr>
          <a:xfrm>
            <a:off x="4565650" y="3810000"/>
            <a:ext cx="1079500" cy="8046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eb.xml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588000" y="3098800"/>
            <a:ext cx="9398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</a:t>
            </a:r>
          </a:p>
        </p:txBody>
      </p:sp>
      <p:sp>
        <p:nvSpPr>
          <p:cNvPr id="20" name="Flowchart: Punched Tape 19"/>
          <p:cNvSpPr/>
          <p:nvPr/>
        </p:nvSpPr>
        <p:spPr>
          <a:xfrm>
            <a:off x="6115050" y="3945636"/>
            <a:ext cx="1428750" cy="8046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ustomlib.jar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25850" y="3073400"/>
            <a:ext cx="93980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46400" y="3659886"/>
            <a:ext cx="1149350" cy="44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</a:p>
        </p:txBody>
      </p:sp>
      <p:sp>
        <p:nvSpPr>
          <p:cNvPr id="23" name="Flowchart: Punched Tape 22"/>
          <p:cNvSpPr/>
          <p:nvPr/>
        </p:nvSpPr>
        <p:spPr>
          <a:xfrm>
            <a:off x="2728912" y="4275328"/>
            <a:ext cx="1079500" cy="8046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6" name="Flowchart: Punched Tape 25"/>
          <p:cNvSpPr/>
          <p:nvPr/>
        </p:nvSpPr>
        <p:spPr>
          <a:xfrm>
            <a:off x="7413625" y="2946400"/>
            <a:ext cx="1546225" cy="8046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MANIFEST.MF</a:t>
            </a:r>
            <a:endParaRPr lang="en-US" dirty="0"/>
          </a:p>
        </p:txBody>
      </p:sp>
      <p:sp>
        <p:nvSpPr>
          <p:cNvPr id="27" name="Flowchart: Punched Tape 26"/>
          <p:cNvSpPr/>
          <p:nvPr/>
        </p:nvSpPr>
        <p:spPr>
          <a:xfrm>
            <a:off x="609600" y="2490978"/>
            <a:ext cx="1079500" cy="8046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*.html</a:t>
            </a:r>
            <a:endParaRPr lang="en-US" dirty="0"/>
          </a:p>
        </p:txBody>
      </p:sp>
      <p:sp>
        <p:nvSpPr>
          <p:cNvPr id="28" name="Flowchart: Punched Tape 27"/>
          <p:cNvSpPr/>
          <p:nvPr/>
        </p:nvSpPr>
        <p:spPr>
          <a:xfrm>
            <a:off x="1149350" y="3333750"/>
            <a:ext cx="1079500" cy="8046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jsp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 flipH="1">
            <a:off x="844550" y="1155700"/>
            <a:ext cx="3340100" cy="23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9" idx="0"/>
          </p:cNvCxnSpPr>
          <p:nvPr/>
        </p:nvCxnSpPr>
        <p:spPr>
          <a:xfrm flipH="1">
            <a:off x="2139950" y="1155700"/>
            <a:ext cx="2044700" cy="23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2" idx="0"/>
          </p:cNvCxnSpPr>
          <p:nvPr/>
        </p:nvCxnSpPr>
        <p:spPr>
          <a:xfrm flipH="1">
            <a:off x="3371850" y="1155700"/>
            <a:ext cx="8128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7" idx="0"/>
          </p:cNvCxnSpPr>
          <p:nvPr/>
        </p:nvCxnSpPr>
        <p:spPr>
          <a:xfrm>
            <a:off x="4184650" y="1155700"/>
            <a:ext cx="31115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18" idx="0"/>
          </p:cNvCxnSpPr>
          <p:nvPr/>
        </p:nvCxnSpPr>
        <p:spPr>
          <a:xfrm>
            <a:off x="4184650" y="1155700"/>
            <a:ext cx="1403350" cy="23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2"/>
            <a:endCxn id="11" idx="0"/>
          </p:cNvCxnSpPr>
          <p:nvPr/>
        </p:nvCxnSpPr>
        <p:spPr>
          <a:xfrm>
            <a:off x="4184650" y="1155700"/>
            <a:ext cx="2597150" cy="23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>
            <a:off x="4184650" y="1155700"/>
            <a:ext cx="395605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27" idx="3"/>
          </p:cNvCxnSpPr>
          <p:nvPr/>
        </p:nvCxnSpPr>
        <p:spPr>
          <a:xfrm flipH="1">
            <a:off x="1689100" y="1847850"/>
            <a:ext cx="1682750" cy="104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8" idx="3"/>
          </p:cNvCxnSpPr>
          <p:nvPr/>
        </p:nvCxnSpPr>
        <p:spPr>
          <a:xfrm flipH="1">
            <a:off x="2228850" y="1847850"/>
            <a:ext cx="1143000" cy="1888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3" idx="0"/>
          </p:cNvCxnSpPr>
          <p:nvPr/>
        </p:nvCxnSpPr>
        <p:spPr>
          <a:xfrm>
            <a:off x="3371850" y="1847850"/>
            <a:ext cx="4108450" cy="47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4" idx="0"/>
          </p:cNvCxnSpPr>
          <p:nvPr/>
        </p:nvCxnSpPr>
        <p:spPr>
          <a:xfrm>
            <a:off x="3371850" y="1847850"/>
            <a:ext cx="1676400" cy="47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21" idx="0"/>
          </p:cNvCxnSpPr>
          <p:nvPr/>
        </p:nvCxnSpPr>
        <p:spPr>
          <a:xfrm flipH="1">
            <a:off x="4095750" y="2766314"/>
            <a:ext cx="952500" cy="3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9" idx="0"/>
          </p:cNvCxnSpPr>
          <p:nvPr/>
        </p:nvCxnSpPr>
        <p:spPr>
          <a:xfrm>
            <a:off x="5048250" y="2766314"/>
            <a:ext cx="1009650" cy="332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" idx="0"/>
          </p:cNvCxnSpPr>
          <p:nvPr/>
        </p:nvCxnSpPr>
        <p:spPr>
          <a:xfrm>
            <a:off x="5048250" y="2766314"/>
            <a:ext cx="57150" cy="1124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2"/>
            <a:endCxn id="22" idx="0"/>
          </p:cNvCxnSpPr>
          <p:nvPr/>
        </p:nvCxnSpPr>
        <p:spPr>
          <a:xfrm flipH="1">
            <a:off x="3521075" y="3517900"/>
            <a:ext cx="574675" cy="141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2" idx="2"/>
            <a:endCxn id="23" idx="0"/>
          </p:cNvCxnSpPr>
          <p:nvPr/>
        </p:nvCxnSpPr>
        <p:spPr>
          <a:xfrm flipH="1">
            <a:off x="3268662" y="4104386"/>
            <a:ext cx="252413" cy="251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" idx="2"/>
            <a:endCxn id="20" idx="0"/>
          </p:cNvCxnSpPr>
          <p:nvPr/>
        </p:nvCxnSpPr>
        <p:spPr>
          <a:xfrm>
            <a:off x="6057900" y="3543300"/>
            <a:ext cx="771525" cy="4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2"/>
            <a:endCxn id="26" idx="0"/>
          </p:cNvCxnSpPr>
          <p:nvPr/>
        </p:nvCxnSpPr>
        <p:spPr>
          <a:xfrm>
            <a:off x="7480300" y="2768600"/>
            <a:ext cx="706438" cy="258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2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Project Folder Structure managed in Eclipse</a:t>
            </a:r>
          </a:p>
          <a:p>
            <a:r>
              <a:rPr lang="en-US" dirty="0" smtClean="0"/>
              <a:t>Apache Folder Structure allows for easy deployment 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61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98</TotalTime>
  <Words>91</Words>
  <Application>Microsoft Office PowerPoint</Application>
  <PresentationFormat>On-screen Show (16:9)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iskills</vt:lpstr>
      <vt:lpstr>Folder Structure</vt:lpstr>
      <vt:lpstr>Agenda</vt:lpstr>
      <vt:lpstr>Project Folder Structure</vt:lpstr>
      <vt:lpstr>PowerPoint Presentation</vt:lpstr>
      <vt:lpstr>Apache Folder Structure</vt:lpstr>
      <vt:lpstr>PowerPoint Presentation</vt:lpstr>
      <vt:lpstr>Conclusion</vt:lpstr>
      <vt:lpstr>Wrap Up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13</cp:revision>
  <dcterms:created xsi:type="dcterms:W3CDTF">2013-11-04T16:04:55Z</dcterms:created>
  <dcterms:modified xsi:type="dcterms:W3CDTF">2013-11-04T17:43:13Z</dcterms:modified>
</cp:coreProperties>
</file>