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67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5" r:id="rId16"/>
    <p:sldId id="266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Tag Libraries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&lt;attribute&gt;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&lt;name&gt;…&lt;/name&gt;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&lt;required&gt;…&lt;/required&gt;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rtexprvalue</a:t>
            </a:r>
            <a:r>
              <a:rPr lang="en-US" dirty="0" smtClean="0"/>
              <a:t>&gt;…&lt;/</a:t>
            </a:r>
            <a:r>
              <a:rPr lang="en-US" dirty="0" err="1" smtClean="0"/>
              <a:t>rtexprvalue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&lt;/attribute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4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Body 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sz="2800" dirty="0" smtClean="0"/>
              <a:t>tag-dependent</a:t>
            </a:r>
          </a:p>
          <a:p>
            <a:pPr lvl="1"/>
            <a:r>
              <a:rPr lang="en-US" sz="2400" dirty="0" smtClean="0"/>
              <a:t>Embedded commands handled by the tag library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mpty</a:t>
            </a:r>
          </a:p>
          <a:p>
            <a:pPr lvl="1"/>
            <a:r>
              <a:rPr lang="en-US" sz="2400" dirty="0" smtClean="0"/>
              <a:t>No body.</a:t>
            </a:r>
            <a:endParaRPr lang="en-US" sz="2400" dirty="0" smtClean="0"/>
          </a:p>
          <a:p>
            <a:r>
              <a:rPr lang="en-US" sz="2800" dirty="0" err="1"/>
              <a:t>s</a:t>
            </a:r>
            <a:r>
              <a:rPr lang="en-US" sz="2800" dirty="0" err="1" smtClean="0"/>
              <a:t>criptless</a:t>
            </a:r>
            <a:endParaRPr lang="en-US" sz="2800" dirty="0" smtClean="0"/>
          </a:p>
          <a:p>
            <a:pPr lvl="1"/>
            <a:r>
              <a:rPr lang="en-US" sz="2400" dirty="0" smtClean="0"/>
              <a:t>String </a:t>
            </a:r>
            <a:r>
              <a:rPr lang="en-US" sz="2400" dirty="0" err="1" smtClean="0"/>
              <a:t>litereals</a:t>
            </a:r>
            <a:r>
              <a:rPr lang="en-US" sz="2400" dirty="0" smtClean="0"/>
              <a:t>, EL expressions, or tags only, no </a:t>
            </a:r>
            <a:r>
              <a:rPr lang="en-US" sz="2400" dirty="0" err="1" smtClean="0"/>
              <a:t>scriptlets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24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tag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Create a class that extends </a:t>
            </a:r>
            <a:r>
              <a:rPr lang="en-US" dirty="0" err="1" smtClean="0"/>
              <a:t>SimpleTagSupport</a:t>
            </a:r>
            <a:endParaRPr lang="en-US" dirty="0" smtClean="0"/>
          </a:p>
          <a:p>
            <a:r>
              <a:rPr lang="en-US" dirty="0" smtClean="0"/>
              <a:t>Implement the </a:t>
            </a:r>
            <a:r>
              <a:rPr lang="en-US" dirty="0" err="1" smtClean="0"/>
              <a:t>doTag</a:t>
            </a:r>
            <a:r>
              <a:rPr lang="en-US" dirty="0" smtClean="0"/>
              <a:t>() method for execution</a:t>
            </a:r>
          </a:p>
          <a:p>
            <a:r>
              <a:rPr lang="en-US" dirty="0" smtClean="0"/>
              <a:t>Must have public </a:t>
            </a:r>
            <a:r>
              <a:rPr lang="en-US" dirty="0" err="1" smtClean="0"/>
              <a:t>mutators</a:t>
            </a:r>
            <a:r>
              <a:rPr lang="en-US" dirty="0" smtClean="0"/>
              <a:t> for any attributes on the tag.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Examined the structural elements of the TLD for a custom library with a specific name and tags with names and attributes</a:t>
            </a:r>
          </a:p>
          <a:p>
            <a:r>
              <a:rPr lang="en-US" dirty="0" smtClean="0"/>
              <a:t>Understand creation of the code to execute for the tag and how the objects interact between the code and the </a:t>
            </a:r>
            <a:r>
              <a:rPr lang="en-US" dirty="0" err="1" smtClean="0"/>
              <a:t>jsp</a:t>
            </a:r>
            <a:r>
              <a:rPr lang="en-US" dirty="0" smtClean="0"/>
              <a:t> page.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37358"/>
            <a:ext cx="8229600" cy="8572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Tag Library Definition File [*.</a:t>
            </a:r>
            <a:r>
              <a:rPr lang="en-US" sz="2000" dirty="0" err="1" smtClean="0"/>
              <a:t>tld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Declaration &amp; Version</a:t>
            </a:r>
            <a:endParaRPr lang="en-US" dirty="0"/>
          </a:p>
          <a:p>
            <a:r>
              <a:rPr lang="en-US" dirty="0"/>
              <a:t>URI</a:t>
            </a:r>
          </a:p>
          <a:p>
            <a:r>
              <a:rPr lang="en-US" dirty="0"/>
              <a:t>Tags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Body Content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Building the tag handler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r>
              <a:rPr lang="en-US" dirty="0" err="1" smtClean="0"/>
              <a:t>SimpleTagSupport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doTag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mutators</a:t>
            </a:r>
            <a:r>
              <a:rPr lang="en-US" dirty="0" smtClean="0"/>
              <a:t> for any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in the TLD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TLD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Xml version line &lt;?xml … ?&gt;</a:t>
            </a:r>
          </a:p>
          <a:p>
            <a:r>
              <a:rPr lang="en-US" dirty="0" smtClean="0"/>
              <a:t>Tag lib </a:t>
            </a:r>
            <a:r>
              <a:rPr lang="en-US" dirty="0" err="1" smtClean="0"/>
              <a:t>mlns</a:t>
            </a:r>
            <a:r>
              <a:rPr lang="en-US" dirty="0" smtClean="0"/>
              <a:t>, </a:t>
            </a:r>
            <a:r>
              <a:rPr lang="en-US" dirty="0" err="1" smtClean="0"/>
              <a:t>xmlns</a:t>
            </a:r>
            <a:r>
              <a:rPr lang="en-US" dirty="0" smtClean="0"/>
              <a:t>, </a:t>
            </a:r>
            <a:r>
              <a:rPr lang="en-US" dirty="0" err="1" smtClean="0"/>
              <a:t>xsi:schemalocation</a:t>
            </a:r>
            <a:r>
              <a:rPr lang="en-US" dirty="0" smtClean="0"/>
              <a:t>, version &lt;</a:t>
            </a:r>
            <a:r>
              <a:rPr lang="en-US" dirty="0" err="1" smtClean="0"/>
              <a:t>taglib</a:t>
            </a:r>
            <a:r>
              <a:rPr lang="en-US" dirty="0" smtClean="0"/>
              <a:t> … 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tlib</a:t>
            </a:r>
            <a:r>
              <a:rPr lang="en-US" dirty="0" smtClean="0"/>
              <a:t>-version&gt;2.0&lt;/</a:t>
            </a:r>
            <a:r>
              <a:rPr lang="en-US" dirty="0" err="1" smtClean="0"/>
              <a:t>tlib</a:t>
            </a:r>
            <a:r>
              <a:rPr lang="en-US" dirty="0" smtClean="0"/>
              <a:t>-version&gt;</a:t>
            </a:r>
          </a:p>
        </p:txBody>
      </p:sp>
    </p:spTree>
    <p:extLst>
      <p:ext uri="{BB962C8B-B14F-4D97-AF65-F5344CB8AC3E}">
        <p14:creationId xmlns:p14="http://schemas.microsoft.com/office/powerpoint/2010/main" val="4282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The TLD URI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The URI is a namespace/package</a:t>
            </a:r>
          </a:p>
          <a:p>
            <a:r>
              <a:rPr lang="en-US" dirty="0" smtClean="0"/>
              <a:t>This will match on declaration or it won’t work</a:t>
            </a:r>
          </a:p>
          <a:p>
            <a:r>
              <a:rPr lang="en-US" dirty="0" smtClean="0"/>
              <a:t>The link/location is </a:t>
            </a:r>
            <a:r>
              <a:rPr lang="en-US" dirty="0" err="1" smtClean="0"/>
              <a:t>irrellevant</a:t>
            </a:r>
            <a:endParaRPr lang="en-US" dirty="0" smtClean="0"/>
          </a:p>
          <a:p>
            <a:r>
              <a:rPr lang="en-US" dirty="0" smtClean="0"/>
              <a:t>Can be a simple identifier [i.e. </a:t>
            </a:r>
            <a:r>
              <a:rPr lang="en-US" dirty="0" err="1" smtClean="0"/>
              <a:t>myTags</a:t>
            </a:r>
            <a:r>
              <a:rPr lang="en-US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2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&lt;tag&gt;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&lt;description&gt;….&lt;/description&gt;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&lt;name&gt;….&lt;/name&gt;</a:t>
            </a:r>
          </a:p>
          <a:p>
            <a:pPr marL="0" indent="0">
              <a:buNone/>
            </a:pPr>
            <a:r>
              <a:rPr lang="en-US" sz="2400" dirty="0" smtClean="0"/>
              <a:t>	&lt;tag-class&gt;…&lt;/tag-class&gt;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&lt;body-content&gt;….&lt;body-content&gt;</a:t>
            </a:r>
            <a:br>
              <a:rPr lang="en-US" sz="2400" dirty="0" smtClean="0"/>
            </a:br>
            <a:r>
              <a:rPr lang="en-US" sz="2400" dirty="0" smtClean="0"/>
              <a:t>	&lt;attribute&gt;…&lt;/attribute&gt;  **optional, repeatable</a:t>
            </a:r>
          </a:p>
          <a:p>
            <a:pPr marL="0" indent="0">
              <a:buNone/>
            </a:pPr>
            <a:r>
              <a:rPr lang="en-US" sz="2400" dirty="0" smtClean="0"/>
              <a:t>&lt;/tag&gt;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39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151</TotalTime>
  <Words>211</Words>
  <Application>Microsoft Office PowerPoint</Application>
  <PresentationFormat>On-screen Show (16:9)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iskills</vt:lpstr>
      <vt:lpstr>Custom Tag Libraries</vt:lpstr>
      <vt:lpstr>Agenda</vt:lpstr>
      <vt:lpstr>Declaration in the TLD</vt:lpstr>
      <vt:lpstr>TLD Declaration</vt:lpstr>
      <vt:lpstr>URI</vt:lpstr>
      <vt:lpstr>The TLD URI</vt:lpstr>
      <vt:lpstr>Tags</vt:lpstr>
      <vt:lpstr>Tags</vt:lpstr>
      <vt:lpstr>aTTRibutes</vt:lpstr>
      <vt:lpstr>Attributes</vt:lpstr>
      <vt:lpstr>Body-content</vt:lpstr>
      <vt:lpstr>Body Content</vt:lpstr>
      <vt:lpstr>Building the tag Handler</vt:lpstr>
      <vt:lpstr>Requirements</vt:lpstr>
      <vt:lpstr>Conclusion</vt:lpstr>
      <vt:lpstr>Wrap Up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21</cp:revision>
  <dcterms:created xsi:type="dcterms:W3CDTF">2013-11-04T16:04:55Z</dcterms:created>
  <dcterms:modified xsi:type="dcterms:W3CDTF">2013-11-26T21:01:15Z</dcterms:modified>
</cp:coreProperties>
</file>