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73" r:id="rId5"/>
    <p:sldId id="266" r:id="rId6"/>
    <p:sldId id="274" r:id="rId7"/>
    <p:sldId id="267" r:id="rId8"/>
    <p:sldId id="275" r:id="rId9"/>
    <p:sldId id="272" r:id="rId10"/>
    <p:sldId id="276" r:id="rId11"/>
    <p:sldId id="268" r:id="rId12"/>
    <p:sldId id="277" r:id="rId13"/>
    <p:sldId id="282" r:id="rId14"/>
    <p:sldId id="283" r:id="rId15"/>
    <p:sldId id="269" r:id="rId16"/>
    <p:sldId id="278" r:id="rId17"/>
    <p:sldId id="270" r:id="rId18"/>
    <p:sldId id="279" r:id="rId19"/>
    <p:sldId id="271" r:id="rId20"/>
    <p:sldId id="280" r:id="rId21"/>
    <p:sldId id="265" r:id="rId22"/>
    <p:sldId id="281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JSP: An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dirty="0" smtClean="0"/>
              <a:t>Use &lt;%! … %&gt; to wrap declarations</a:t>
            </a:r>
          </a:p>
          <a:p>
            <a:r>
              <a:rPr lang="en-US" dirty="0" smtClean="0"/>
              <a:t>Instantiate objects/variables/methods for use in </a:t>
            </a:r>
            <a:r>
              <a:rPr lang="en-US" dirty="0" err="1" smtClean="0"/>
              <a:t>scriptlets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sz="4000" dirty="0" smtClean="0"/>
              <a:t>Expressions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dirty="0" smtClean="0"/>
              <a:t>Use &lt;%= … %&gt; to wrap an expression</a:t>
            </a:r>
          </a:p>
          <a:p>
            <a:r>
              <a:rPr lang="en-US" dirty="0" smtClean="0"/>
              <a:t>Renders object info to the screen</a:t>
            </a:r>
          </a:p>
          <a:p>
            <a:pPr lvl="1"/>
            <a:r>
              <a:rPr lang="en-US" dirty="0" smtClean="0"/>
              <a:t>Filling in forms</a:t>
            </a:r>
          </a:p>
          <a:p>
            <a:pPr lvl="1"/>
            <a:r>
              <a:rPr lang="en-US" dirty="0" smtClean="0"/>
              <a:t>Rendering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sz="4000" dirty="0" smtClean="0"/>
              <a:t>Expression Language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sz="2800" dirty="0" smtClean="0"/>
              <a:t>Expressions to get managed information</a:t>
            </a:r>
          </a:p>
          <a:p>
            <a:r>
              <a:rPr lang="en-US" sz="2800" dirty="0" smtClean="0"/>
              <a:t>Communicates well with objects</a:t>
            </a:r>
          </a:p>
          <a:p>
            <a:r>
              <a:rPr lang="en-US" sz="2800" dirty="0" smtClean="0"/>
              <a:t>Chaining to get to properties</a:t>
            </a:r>
          </a:p>
          <a:p>
            <a:r>
              <a:rPr lang="en-US" sz="2800" dirty="0" smtClean="0"/>
              <a:t>Use ${…} to interact with EL</a:t>
            </a:r>
          </a:p>
          <a:p>
            <a:r>
              <a:rPr lang="en-US" sz="2800" dirty="0" smtClean="0"/>
              <a:t>A few differences to get to Implicit Objects</a:t>
            </a:r>
          </a:p>
          <a:p>
            <a:pPr lvl="1"/>
            <a:r>
              <a:rPr lang="en-US" sz="2400" dirty="0" err="1" smtClean="0"/>
              <a:t>pageScope</a:t>
            </a:r>
            <a:r>
              <a:rPr lang="en-US" sz="2400" dirty="0" smtClean="0"/>
              <a:t>; </a:t>
            </a:r>
            <a:r>
              <a:rPr lang="en-US" sz="2400" dirty="0" err="1" smtClean="0"/>
              <a:t>requestScope</a:t>
            </a:r>
            <a:r>
              <a:rPr lang="en-US" sz="2400" dirty="0" smtClean="0"/>
              <a:t>; </a:t>
            </a:r>
            <a:r>
              <a:rPr lang="en-US" sz="2400" dirty="0" err="1" smtClean="0"/>
              <a:t>sessionScope</a:t>
            </a:r>
            <a:r>
              <a:rPr lang="en-US" sz="2400" dirty="0" smtClean="0"/>
              <a:t>; </a:t>
            </a:r>
            <a:r>
              <a:rPr lang="en-US" sz="2400" dirty="0" err="1" smtClean="0"/>
              <a:t>param</a:t>
            </a:r>
            <a:r>
              <a:rPr lang="en-US" sz="2400" dirty="0" smtClean="0"/>
              <a:t>; </a:t>
            </a:r>
            <a:r>
              <a:rPr lang="en-US" sz="2400" dirty="0" err="1" smtClean="0"/>
              <a:t>paramValues</a:t>
            </a:r>
            <a:r>
              <a:rPr lang="en-US" sz="2400" dirty="0" smtClean="0"/>
              <a:t>; cookie;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39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Tag Libraries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sz="2800" dirty="0" smtClean="0"/>
              <a:t>Libraries of code that can be included for use in the page, pre-defined or custom</a:t>
            </a:r>
          </a:p>
          <a:p>
            <a:r>
              <a:rPr lang="en-US" sz="2800" dirty="0" smtClean="0"/>
              <a:t>Tag libraries accessed via the prefix assigned and valid methods from the library</a:t>
            </a:r>
          </a:p>
          <a:p>
            <a:r>
              <a:rPr lang="en-US" sz="2800" dirty="0" smtClean="0"/>
              <a:t>&lt;%@ </a:t>
            </a:r>
            <a:r>
              <a:rPr lang="en-US" sz="2800" dirty="0" err="1" smtClean="0"/>
              <a:t>taglibname</a:t>
            </a:r>
            <a:r>
              <a:rPr lang="en-US" sz="2800" dirty="0" smtClean="0"/>
              <a:t> prefix=“variable” </a:t>
            </a:r>
            <a:r>
              <a:rPr lang="en-US" sz="2800" dirty="0" err="1" smtClean="0"/>
              <a:t>uri</a:t>
            </a:r>
            <a:r>
              <a:rPr lang="en-US" sz="2800" dirty="0" smtClean="0"/>
              <a:t>=“…” %&gt;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variable:method</a:t>
            </a:r>
            <a:r>
              <a:rPr lang="en-US" sz="2800" dirty="0" smtClean="0"/>
              <a:t>&gt;….&lt;/</a:t>
            </a:r>
            <a:r>
              <a:rPr lang="en-US" sz="2800" dirty="0" err="1" smtClean="0"/>
              <a:t>variable:method</a:t>
            </a:r>
            <a:r>
              <a:rPr lang="en-US" sz="2800" dirty="0" smtClean="0"/>
              <a:t>&gt;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err="1" smtClean="0"/>
              <a:t>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JSP Actions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err="1" smtClean="0"/>
              <a:t>jsp:include</a:t>
            </a:r>
            <a:r>
              <a:rPr lang="en-US" dirty="0" smtClean="0"/>
              <a:t>; </a:t>
            </a:r>
            <a:r>
              <a:rPr lang="en-US" dirty="0" err="1" smtClean="0"/>
              <a:t>jsp:forward</a:t>
            </a:r>
            <a:r>
              <a:rPr lang="en-US" dirty="0" smtClean="0"/>
              <a:t>; </a:t>
            </a:r>
            <a:r>
              <a:rPr lang="en-US" dirty="0" err="1" smtClean="0"/>
              <a:t>jsp:useBean</a:t>
            </a:r>
            <a:r>
              <a:rPr lang="en-US" dirty="0" smtClean="0"/>
              <a:t>; </a:t>
            </a:r>
            <a:r>
              <a:rPr lang="en-US" dirty="0" err="1" smtClean="0"/>
              <a:t>jsp:getProperty</a:t>
            </a:r>
            <a:r>
              <a:rPr lang="en-US" dirty="0" smtClean="0"/>
              <a:t>; </a:t>
            </a:r>
            <a:r>
              <a:rPr lang="en-US" dirty="0" err="1" smtClean="0"/>
              <a:t>jsp:setProperty</a:t>
            </a:r>
            <a:r>
              <a:rPr lang="en-US" dirty="0" smtClean="0"/>
              <a:t>;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Core library actions not included in the standard actions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IMPLICIT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35000"/>
            <a:ext cx="7874000" cy="8572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03300" y="1647826"/>
            <a:ext cx="3263900" cy="2545556"/>
          </a:xfrm>
        </p:spPr>
        <p:txBody>
          <a:bodyPr/>
          <a:lstStyle/>
          <a:p>
            <a:r>
              <a:rPr lang="en-US" dirty="0"/>
              <a:t>What is a JSP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Scripts </a:t>
            </a:r>
            <a:r>
              <a:rPr lang="en-US" dirty="0" smtClean="0"/>
              <a:t>(</a:t>
            </a:r>
            <a:r>
              <a:rPr lang="en-US" dirty="0" err="1" smtClean="0"/>
              <a:t>Scriptlets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Declarations</a:t>
            </a:r>
          </a:p>
          <a:p>
            <a:r>
              <a:rPr lang="en-US" dirty="0" smtClean="0"/>
              <a:t>Expressions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26000" y="1662113"/>
            <a:ext cx="3644900" cy="2545556"/>
          </a:xfrm>
        </p:spPr>
        <p:txBody>
          <a:bodyPr/>
          <a:lstStyle/>
          <a:p>
            <a:r>
              <a:rPr lang="en-US" dirty="0" smtClean="0"/>
              <a:t>Expression Language</a:t>
            </a:r>
          </a:p>
          <a:p>
            <a:r>
              <a:rPr lang="en-US" dirty="0" smtClean="0"/>
              <a:t>Tags</a:t>
            </a:r>
            <a:endParaRPr lang="en-US" dirty="0"/>
          </a:p>
          <a:p>
            <a:r>
              <a:rPr lang="en-US" dirty="0" smtClean="0"/>
              <a:t>JSP Actions</a:t>
            </a:r>
          </a:p>
          <a:p>
            <a:r>
              <a:rPr lang="en-US" dirty="0" smtClean="0"/>
              <a:t>JSP Implicit Objects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43778"/>
              </p:ext>
            </p:extLst>
          </p:nvPr>
        </p:nvGraphicFramePr>
        <p:xfrm>
          <a:off x="457200" y="9906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HttpServletRequest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HttpServletReponse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Throwable</a:t>
                      </a:r>
                      <a:r>
                        <a:rPr lang="en-US" dirty="0" smtClean="0"/>
                        <a:t> [Exception]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[Object]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Wrap-Up!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dirty="0" smtClean="0"/>
              <a:t>JSP allows for programming on the View</a:t>
            </a:r>
          </a:p>
          <a:p>
            <a:r>
              <a:rPr lang="en-US" dirty="0" smtClean="0"/>
              <a:t>Interaction with the controller</a:t>
            </a:r>
          </a:p>
          <a:p>
            <a:r>
              <a:rPr lang="en-US" dirty="0" smtClean="0"/>
              <a:t>Other ways to navigate</a:t>
            </a:r>
          </a:p>
          <a:p>
            <a:r>
              <a:rPr lang="en-US" dirty="0" smtClean="0"/>
              <a:t>Render dynamic content</a:t>
            </a:r>
          </a:p>
          <a:p>
            <a:r>
              <a:rPr lang="en-US" dirty="0" smtClean="0"/>
              <a:t>Lots of tools already 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What is a JSP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dirty="0" smtClean="0"/>
              <a:t>A web page</a:t>
            </a:r>
          </a:p>
          <a:p>
            <a:r>
              <a:rPr lang="en-US" dirty="0" smtClean="0"/>
              <a:t>A Servlet</a:t>
            </a:r>
          </a:p>
          <a:p>
            <a:r>
              <a:rPr lang="en-US" dirty="0" smtClean="0"/>
              <a:t>A View</a:t>
            </a:r>
          </a:p>
          <a:p>
            <a:r>
              <a:rPr lang="en-US" dirty="0" smtClean="0"/>
              <a:t>Allows for more than just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Three types of directives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sz="2800" dirty="0" smtClean="0"/>
              <a:t>Include Directive</a:t>
            </a:r>
          </a:p>
          <a:p>
            <a:pPr lvl="1"/>
            <a:r>
              <a:rPr lang="en-US" sz="2400" dirty="0" smtClean="0"/>
              <a:t>Includes files for use in the page</a:t>
            </a:r>
          </a:p>
          <a:p>
            <a:r>
              <a:rPr lang="en-US" sz="2800" dirty="0" smtClean="0"/>
              <a:t>Page Directive</a:t>
            </a:r>
          </a:p>
          <a:p>
            <a:pPr lvl="1"/>
            <a:r>
              <a:rPr lang="en-US" sz="2400" dirty="0" smtClean="0"/>
              <a:t>Imports, is Error handling,  session available, ignores</a:t>
            </a:r>
          </a:p>
          <a:p>
            <a:r>
              <a:rPr lang="en-US" sz="2800" dirty="0" smtClean="0"/>
              <a:t>Tag Library Directive</a:t>
            </a:r>
          </a:p>
          <a:p>
            <a:pPr lvl="1"/>
            <a:r>
              <a:rPr lang="en-US" sz="2400" dirty="0" smtClean="0"/>
              <a:t>Allows for use of tags in the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8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(</a:t>
            </a:r>
            <a:r>
              <a:rPr lang="en-US" dirty="0" err="1" smtClean="0"/>
              <a:t>Scriptlets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857250"/>
          </a:xfrm>
        </p:spPr>
        <p:txBody>
          <a:bodyPr/>
          <a:lstStyle/>
          <a:p>
            <a:r>
              <a:rPr lang="en-US" dirty="0" smtClean="0"/>
              <a:t>Code in the JSP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095625"/>
          </a:xfrm>
        </p:spPr>
        <p:txBody>
          <a:bodyPr/>
          <a:lstStyle/>
          <a:p>
            <a:r>
              <a:rPr lang="en-US" dirty="0" smtClean="0"/>
              <a:t>Use &lt;% and %&gt; to wrap code blocks</a:t>
            </a:r>
          </a:p>
          <a:p>
            <a:r>
              <a:rPr lang="en-US" dirty="0" smtClean="0"/>
              <a:t>Java code, right in the JSP</a:t>
            </a:r>
          </a:p>
          <a:p>
            <a:r>
              <a:rPr lang="en-US" dirty="0" smtClean="0"/>
              <a:t>May need to have imports in the page directives</a:t>
            </a:r>
          </a:p>
          <a:p>
            <a:r>
              <a:rPr lang="en-US" dirty="0" smtClean="0"/>
              <a:t>May require use of declarations to operate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236</TotalTime>
  <Words>335</Words>
  <Application>Microsoft Office PowerPoint</Application>
  <PresentationFormat>On-screen Show (16:9)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iskills</vt:lpstr>
      <vt:lpstr>JSP: An Overview</vt:lpstr>
      <vt:lpstr>Agenda</vt:lpstr>
      <vt:lpstr>What is a JSP</vt:lpstr>
      <vt:lpstr>What is a JSP</vt:lpstr>
      <vt:lpstr>Directives</vt:lpstr>
      <vt:lpstr>Three types of directives</vt:lpstr>
      <vt:lpstr>Scripts (Scriptlets)</vt:lpstr>
      <vt:lpstr>Code in the JSP</vt:lpstr>
      <vt:lpstr>Declarations</vt:lpstr>
      <vt:lpstr>Declarations</vt:lpstr>
      <vt:lpstr>Expressions</vt:lpstr>
      <vt:lpstr>Expressions </vt:lpstr>
      <vt:lpstr>Expression Language</vt:lpstr>
      <vt:lpstr>Expression Language</vt:lpstr>
      <vt:lpstr>Tag Libraries</vt:lpstr>
      <vt:lpstr>Tag Libraries</vt:lpstr>
      <vt:lpstr>JSP ACtions</vt:lpstr>
      <vt:lpstr>JSP Actions</vt:lpstr>
      <vt:lpstr>JSP IMPLICIT Objects</vt:lpstr>
      <vt:lpstr>PowerPoint Presentation</vt:lpstr>
      <vt:lpstr>Conclusion</vt:lpstr>
      <vt:lpstr>Wrap-Up!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46</cp:revision>
  <dcterms:created xsi:type="dcterms:W3CDTF">2013-11-04T16:04:55Z</dcterms:created>
  <dcterms:modified xsi:type="dcterms:W3CDTF">2013-11-13T22:10:04Z</dcterms:modified>
</cp:coreProperties>
</file>