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0" r:id="rId4"/>
    <p:sldId id="267" r:id="rId5"/>
    <p:sldId id="263" r:id="rId6"/>
    <p:sldId id="268" r:id="rId7"/>
    <p:sldId id="269" r:id="rId8"/>
    <p:sldId id="270" r:id="rId9"/>
    <p:sldId id="271" r:id="rId10"/>
    <p:sldId id="272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11/24/2013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11/24/2013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11/24/2013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11/24/2013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11/24/2013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11/24/2013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java.net/maven/1/jstl/jars/jstl-1.2.ja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5/jstl/1.1/docs/tlddoc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Tag Libraries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63575"/>
            <a:ext cx="8229600" cy="746125"/>
          </a:xfrm>
        </p:spPr>
        <p:txBody>
          <a:bodyPr/>
          <a:lstStyle/>
          <a:p>
            <a:r>
              <a:rPr lang="en-US" dirty="0" smtClean="0"/>
              <a:t>Core Tags</a:t>
            </a:r>
            <a:r>
              <a:rPr lang="en-US" dirty="0" smtClean="0"/>
              <a:t>, continued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98318"/>
              </p:ext>
            </p:extLst>
          </p:nvPr>
        </p:nvGraphicFramePr>
        <p:xfrm>
          <a:off x="1524000" y="1412875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Tag {prefixed</a:t>
                      </a:r>
                      <a:r>
                        <a:rPr lang="en-US" baseline="0" dirty="0" smtClean="0"/>
                        <a:t> with &lt;c:[tag]&gt;…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otherwise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switch statement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r>
                        <a:rPr lang="en-US" baseline="0" dirty="0" smtClean="0"/>
                        <a:t> parameters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response.sendRedirect</a:t>
                      </a:r>
                      <a:r>
                        <a:rPr lang="en-US" dirty="0" smtClean="0"/>
                        <a:t>(…)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scope 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scope 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better way to do anchor tags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 switch</a:t>
                      </a:r>
                      <a:r>
                        <a:rPr lang="en-US" baseline="0" dirty="0" smtClean="0"/>
                        <a:t> statement; executes “when”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Easy to install and include</a:t>
            </a:r>
          </a:p>
          <a:p>
            <a:r>
              <a:rPr lang="en-US" dirty="0" smtClean="0"/>
              <a:t>Alternative to writing </a:t>
            </a:r>
            <a:r>
              <a:rPr lang="en-US" dirty="0" err="1" smtClean="0"/>
              <a:t>scriptlets</a:t>
            </a:r>
            <a:endParaRPr lang="en-US" dirty="0" smtClean="0"/>
          </a:p>
          <a:p>
            <a:r>
              <a:rPr lang="en-US" dirty="0" smtClean="0"/>
              <a:t>More ways to work with flow and control in JSP without having to know any Java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6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Get the Core library </a:t>
            </a:r>
          </a:p>
          <a:p>
            <a:r>
              <a:rPr lang="en-US" dirty="0" smtClean="0"/>
              <a:t>Install and use the Core library</a:t>
            </a:r>
          </a:p>
          <a:p>
            <a:r>
              <a:rPr lang="en-US" dirty="0" smtClean="0"/>
              <a:t>Common Core Library tags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copy of the core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We need a copy of the core library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Unlike Standard Actions, Standard Tags are not </a:t>
            </a:r>
            <a:r>
              <a:rPr lang="en-US" dirty="0" smtClean="0"/>
              <a:t>already available for our use.</a:t>
            </a:r>
          </a:p>
          <a:p>
            <a:r>
              <a:rPr lang="en-US" dirty="0" smtClean="0"/>
              <a:t>To use the tag library, we must have the compiled code</a:t>
            </a:r>
          </a:p>
          <a:p>
            <a:r>
              <a:rPr lang="en-US" sz="2800" dirty="0">
                <a:hlinkClick r:id="rId3"/>
              </a:rPr>
              <a:t>http://download.java.net/maven/1/jstl/jars/jstl-1.2.jar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82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JSTL Jar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How do we install?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sz="2800" dirty="0" smtClean="0"/>
              <a:t>Copy/Move the JSTL.jar file to the library directory of the tomcat container.</a:t>
            </a:r>
          </a:p>
          <a:p>
            <a:r>
              <a:rPr lang="en-US" sz="2800" dirty="0" smtClean="0"/>
              <a:t>Restart the container; manual or before use in Eclipse</a:t>
            </a:r>
          </a:p>
          <a:p>
            <a:r>
              <a:rPr lang="en-US" sz="2800" dirty="0" smtClean="0"/>
              <a:t>Configure project build path to include the jar from the container directory for use in Eclipse projects.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762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 err="1" smtClean="0"/>
              <a:t>jstl</a:t>
            </a:r>
            <a:r>
              <a:rPr lang="en-US" dirty="0" smtClean="0"/>
              <a:t> Tags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Using Core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sz="2800" dirty="0" smtClean="0"/>
              <a:t>Tag library included as directive on JSP page</a:t>
            </a:r>
          </a:p>
          <a:p>
            <a:r>
              <a:rPr lang="en-US" sz="2800" dirty="0" smtClean="0"/>
              <a:t>Tags referenced with prefix “c” </a:t>
            </a:r>
          </a:p>
          <a:p>
            <a:r>
              <a:rPr lang="en-US" sz="2800" dirty="0" smtClean="0"/>
              <a:t>Core tags used for program/flow control on the page without having to use Java programming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31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63575"/>
            <a:ext cx="8229600" cy="746125"/>
          </a:xfrm>
        </p:spPr>
        <p:txBody>
          <a:bodyPr/>
          <a:lstStyle/>
          <a:p>
            <a:r>
              <a:rPr lang="en-US" dirty="0" smtClean="0"/>
              <a:t>Core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17625"/>
            <a:ext cx="8229600" cy="2959100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http://docs.oracle.com/javaee/5/jstl/1.1/docs/tlddocs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endParaRPr lang="en-US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51214"/>
              </p:ext>
            </p:extLst>
          </p:nvPr>
        </p:nvGraphicFramePr>
        <p:xfrm>
          <a:off x="1524000" y="184531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{prefixed</a:t>
                      </a:r>
                      <a:r>
                        <a:rPr lang="en-US" baseline="0" dirty="0" smtClean="0"/>
                        <a:t> with &lt;c:[tag]&gt;…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choose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Switch-like</a:t>
                      </a:r>
                      <a:r>
                        <a:rPr lang="en-US" baseline="0" dirty="0" smtClean="0"/>
                        <a:t> conditions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Resources to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forTokens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r>
                        <a:rPr lang="en-US" baseline="0" dirty="0" smtClean="0"/>
                        <a:t> with delimiter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to page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</Template>
  <TotalTime>158</TotalTime>
  <Words>263</Words>
  <Application>Microsoft Office PowerPoint</Application>
  <PresentationFormat>On-screen Show (16:9)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iskills</vt:lpstr>
      <vt:lpstr>Tag Libraries</vt:lpstr>
      <vt:lpstr>Agenda</vt:lpstr>
      <vt:lpstr>Get a copy of the core library</vt:lpstr>
      <vt:lpstr>We need a copy of the core library</vt:lpstr>
      <vt:lpstr>Install the JSTL Jar</vt:lpstr>
      <vt:lpstr>How do we install?</vt:lpstr>
      <vt:lpstr>CORE jstl Tags</vt:lpstr>
      <vt:lpstr>Using Core Tags</vt:lpstr>
      <vt:lpstr>Core Tags</vt:lpstr>
      <vt:lpstr>Core Tags, continued</vt:lpstr>
      <vt:lpstr>Conclusion</vt:lpstr>
      <vt:lpstr>Wrap Up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21</cp:revision>
  <dcterms:created xsi:type="dcterms:W3CDTF">2013-11-04T16:04:55Z</dcterms:created>
  <dcterms:modified xsi:type="dcterms:W3CDTF">2013-11-25T05:14:56Z</dcterms:modified>
</cp:coreProperties>
</file>