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2" r:id="rId3"/>
    <p:sldId id="260" r:id="rId4"/>
    <p:sldId id="270" r:id="rId5"/>
    <p:sldId id="268" r:id="rId6"/>
    <p:sldId id="271" r:id="rId7"/>
    <p:sldId id="272" r:id="rId8"/>
    <p:sldId id="273" r:id="rId9"/>
    <p:sldId id="266" r:id="rId10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540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71248E-50D0-4945-85C4-E62CBE9366E4}" type="datetime1">
              <a:rPr lang="en-US"/>
              <a:pPr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21A7E4-9432-6E40-865F-12B835BDA9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4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838E8A-776B-DE42-AD24-3D02EFB5E90E}" type="datetime1">
              <a:rPr lang="en-US"/>
              <a:pPr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FC7248-A1CF-724D-8A9B-EC1ADBD212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2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164921-D9AE-894C-AF5F-17DFEC218C49}" type="datetime1">
              <a:rPr lang="en-US"/>
              <a:pPr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AEA608-9E21-A44F-91F3-501337873D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17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B28157-782C-2A4D-B122-D581DA85397E}" type="datetime1">
              <a:rPr lang="en-US"/>
              <a:pPr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5462BA-977D-0446-A1E5-3FB0D02442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79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E35B73-AE3D-8243-B4DF-1EA6BC1DD120}" type="datetime1">
              <a:rPr lang="en-US"/>
              <a:pPr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19C766-4E58-8748-BCFF-1D9E08C84D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7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782A21-B630-124D-AC48-5563F2FE6D19}" type="datetime1">
              <a:rPr lang="en-US"/>
              <a:pPr/>
              <a:t>12/17/2013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B654AF-B94D-DE41-9D91-3E513EDF82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74DCF2-9675-0E4F-BAC2-3BA6ABF3E328}" type="datetime1">
              <a:rPr lang="en-US"/>
              <a:pPr/>
              <a:t>12/17/2013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B6085E-6D75-C54C-9392-F94EBC0272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7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30D5DB-0A48-9149-98DE-2AE78679AA07}" type="datetime1">
              <a:rPr lang="en-US"/>
              <a:pPr/>
              <a:t>12/17/2013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BFE650-E725-2B4C-9E78-4D09EF0195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9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27B171-DD4B-7C4C-BCD3-D4CEF19C24D5}" type="datetime1">
              <a:rPr lang="en-US"/>
              <a:pPr/>
              <a:t>12/17/2013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2BED70-5C81-D64D-AF33-C7985D827C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3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559E19F-2226-794B-85B1-D2E51BBD536E}" type="datetime1">
              <a:rPr lang="en-US"/>
              <a:pPr/>
              <a:t>12/17/2013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BD0734-A621-3441-9352-DFDDB57F57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71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65DA80-99B5-464B-B841-275668BB6A50}" type="datetime1">
              <a:rPr lang="en-US"/>
              <a:pPr/>
              <a:t>12/17/2013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45E7EF-2A19-FA4F-8F51-DC7A9F6C3B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5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5FD9BE48-9B69-3849-8EE0-08B8B9263A14}" type="datetime1">
              <a:rPr lang="en-US"/>
              <a:pPr/>
              <a:t>12/17/2013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84CB5375-DCCF-7744-98B9-B29C8C2DBF9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EE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6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35125"/>
            <a:ext cx="8229600" cy="2959100"/>
          </a:xfrm>
        </p:spPr>
        <p:txBody>
          <a:bodyPr/>
          <a:lstStyle/>
          <a:p>
            <a:r>
              <a:rPr lang="en-US" dirty="0" smtClean="0"/>
              <a:t>What is Java EE</a:t>
            </a:r>
          </a:p>
          <a:p>
            <a:r>
              <a:rPr lang="en-US" dirty="0" smtClean="0"/>
              <a:t>How is EE different from SE</a:t>
            </a:r>
          </a:p>
          <a:p>
            <a:r>
              <a:rPr lang="en-US" dirty="0" smtClean="0"/>
              <a:t>Who uses Java EE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77875"/>
            <a:ext cx="8229600" cy="746125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01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Java EE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4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77875"/>
            <a:ext cx="8229600" cy="746125"/>
          </a:xfrm>
        </p:spPr>
        <p:txBody>
          <a:bodyPr/>
          <a:lstStyle/>
          <a:p>
            <a:r>
              <a:rPr lang="en-US" dirty="0" smtClean="0"/>
              <a:t>What is Java EE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35125"/>
            <a:ext cx="8229600" cy="2959100"/>
          </a:xfrm>
        </p:spPr>
        <p:txBody>
          <a:bodyPr/>
          <a:lstStyle/>
          <a:p>
            <a:r>
              <a:rPr lang="en-US" dirty="0" smtClean="0"/>
              <a:t>Java Enterprise Edition</a:t>
            </a:r>
          </a:p>
          <a:p>
            <a:r>
              <a:rPr lang="en-US" dirty="0" smtClean="0"/>
              <a:t>A platform for numerous tools</a:t>
            </a:r>
          </a:p>
          <a:p>
            <a:r>
              <a:rPr lang="en-US" dirty="0" smtClean="0"/>
              <a:t>API access for multi-tier and transactional systems</a:t>
            </a:r>
          </a:p>
        </p:txBody>
      </p:sp>
    </p:spTree>
    <p:extLst>
      <p:ext uri="{BB962C8B-B14F-4D97-AF65-F5344CB8AC3E}">
        <p14:creationId xmlns:p14="http://schemas.microsoft.com/office/powerpoint/2010/main" val="66001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EE different from 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4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77875"/>
            <a:ext cx="8229600" cy="746125"/>
          </a:xfrm>
        </p:spPr>
        <p:txBody>
          <a:bodyPr/>
          <a:lstStyle/>
          <a:p>
            <a:r>
              <a:rPr lang="en-US" dirty="0" smtClean="0"/>
              <a:t>Java EE vs. Java 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35124"/>
            <a:ext cx="8229600" cy="3190875"/>
          </a:xfrm>
        </p:spPr>
        <p:txBody>
          <a:bodyPr/>
          <a:lstStyle/>
          <a:p>
            <a:r>
              <a:rPr lang="en-US" dirty="0" smtClean="0"/>
              <a:t>Java EE is built upon SE</a:t>
            </a:r>
          </a:p>
          <a:p>
            <a:r>
              <a:rPr lang="en-US" dirty="0" smtClean="0"/>
              <a:t>SE is the language base, EE is an extension that allows divergent solutions</a:t>
            </a:r>
          </a:p>
          <a:p>
            <a:r>
              <a:rPr lang="en-US" dirty="0" smtClean="0"/>
              <a:t>EE Tiers include, web, client, business, and information tiers, with separate sets of tools at each tier</a:t>
            </a:r>
          </a:p>
        </p:txBody>
      </p:sp>
    </p:spTree>
    <p:extLst>
      <p:ext uri="{BB962C8B-B14F-4D97-AF65-F5344CB8AC3E}">
        <p14:creationId xmlns:p14="http://schemas.microsoft.com/office/powerpoint/2010/main" val="91619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Uses Java EE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7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77875"/>
            <a:ext cx="8229600" cy="746125"/>
          </a:xfrm>
        </p:spPr>
        <p:txBody>
          <a:bodyPr/>
          <a:lstStyle/>
          <a:p>
            <a:r>
              <a:rPr lang="en-US" dirty="0" smtClean="0"/>
              <a:t>Who Uses Java EE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35125"/>
            <a:ext cx="8229600" cy="2959100"/>
          </a:xfrm>
        </p:spPr>
        <p:txBody>
          <a:bodyPr/>
          <a:lstStyle/>
          <a:p>
            <a:r>
              <a:rPr lang="en-US" dirty="0" smtClean="0"/>
              <a:t>Enterprises/Professional Java Developers</a:t>
            </a:r>
          </a:p>
          <a:p>
            <a:pPr lvl="1"/>
            <a:r>
              <a:rPr lang="en-US" dirty="0" smtClean="0"/>
              <a:t>Web Components (JSP/Servlets/EL/JSF/JavaBeans)</a:t>
            </a:r>
          </a:p>
          <a:p>
            <a:pPr lvl="1"/>
            <a:r>
              <a:rPr lang="en-US" dirty="0" smtClean="0"/>
              <a:t>Web Services (JAX-WS, JAX-RS)</a:t>
            </a:r>
          </a:p>
          <a:p>
            <a:pPr lvl="1"/>
            <a:r>
              <a:rPr lang="en-US" dirty="0" smtClean="0"/>
              <a:t>Data Access in Java (JDBC, JPA, JTA)</a:t>
            </a:r>
          </a:p>
          <a:p>
            <a:pPr lvl="1"/>
            <a:r>
              <a:rPr lang="en-US" dirty="0" smtClean="0"/>
              <a:t>Persistent Entities and Enterprise Java Beans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452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77875"/>
            <a:ext cx="8229600" cy="746125"/>
          </a:xfrm>
        </p:spPr>
        <p:txBody>
          <a:bodyPr/>
          <a:lstStyle/>
          <a:p>
            <a:r>
              <a:rPr lang="en-US" dirty="0" smtClean="0"/>
              <a:t>Wrap Up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35124"/>
            <a:ext cx="8229600" cy="3089275"/>
          </a:xfrm>
        </p:spPr>
        <p:txBody>
          <a:bodyPr/>
          <a:lstStyle/>
          <a:p>
            <a:r>
              <a:rPr lang="en-US" dirty="0" smtClean="0"/>
              <a:t>Java EE is the critical framework for professional java development</a:t>
            </a:r>
          </a:p>
          <a:p>
            <a:r>
              <a:rPr lang="en-US" dirty="0" smtClean="0"/>
              <a:t>Java EE relies upon knowledge and tools from Java SE to provide tools for professional developers to build robust and divergent business solutions</a:t>
            </a:r>
          </a:p>
        </p:txBody>
      </p:sp>
    </p:spTree>
    <p:extLst>
      <p:ext uri="{BB962C8B-B14F-4D97-AF65-F5344CB8AC3E}">
        <p14:creationId xmlns:p14="http://schemas.microsoft.com/office/powerpoint/2010/main" val="226161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kill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iskills</Template>
  <TotalTime>175</TotalTime>
  <Words>169</Words>
  <Application>Microsoft Office PowerPoint</Application>
  <PresentationFormat>On-screen Show (16:9)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ＭＳ Ｐゴシック</vt:lpstr>
      <vt:lpstr>Arial</vt:lpstr>
      <vt:lpstr>Calibri</vt:lpstr>
      <vt:lpstr>iskills</vt:lpstr>
      <vt:lpstr>Java EE</vt:lpstr>
      <vt:lpstr>Agenda</vt:lpstr>
      <vt:lpstr>What is Java EE</vt:lpstr>
      <vt:lpstr>What is Java EE</vt:lpstr>
      <vt:lpstr>How is EE different from SE</vt:lpstr>
      <vt:lpstr>Java EE vs. Java SE</vt:lpstr>
      <vt:lpstr>Who Uses Java EE</vt:lpstr>
      <vt:lpstr>Who Uses Java EE</vt:lpstr>
      <vt:lpstr>Wrap Up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</dc:creator>
  <cp:lastModifiedBy>Brian Gorman</cp:lastModifiedBy>
  <cp:revision>20</cp:revision>
  <dcterms:created xsi:type="dcterms:W3CDTF">2013-11-04T16:04:55Z</dcterms:created>
  <dcterms:modified xsi:type="dcterms:W3CDTF">2013-12-17T19:07:09Z</dcterms:modified>
</cp:coreProperties>
</file>