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2" r:id="rId3"/>
    <p:sldId id="260" r:id="rId4"/>
    <p:sldId id="269" r:id="rId5"/>
    <p:sldId id="267" r:id="rId6"/>
    <p:sldId id="270" r:id="rId7"/>
    <p:sldId id="268" r:id="rId8"/>
    <p:sldId id="271" r:id="rId9"/>
    <p:sldId id="272" r:id="rId10"/>
    <p:sldId id="273" r:id="rId11"/>
    <p:sldId id="265" r:id="rId12"/>
    <p:sldId id="266" r:id="rId1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96" y="-1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11/12/2013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11/12/2013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11/12/2013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11/12/2013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11/12/2013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11/12/2013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MVC Pattern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Our Current Status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sz="2800" dirty="0" smtClean="0"/>
              <a:t>Too much going on in servlets</a:t>
            </a:r>
            <a:endParaRPr lang="en-US" sz="2800" dirty="0"/>
          </a:p>
          <a:p>
            <a:r>
              <a:rPr lang="en-US" sz="2800" dirty="0" smtClean="0"/>
              <a:t>Move business logic to Models.</a:t>
            </a:r>
            <a:endParaRPr lang="en-US" sz="2800" dirty="0"/>
          </a:p>
          <a:p>
            <a:r>
              <a:rPr lang="en-US" dirty="0" smtClean="0"/>
              <a:t>Need a better way to show information and interact with the GUI than plain HTML</a:t>
            </a:r>
          </a:p>
        </p:txBody>
      </p:sp>
    </p:spTree>
    <p:extLst>
      <p:ext uri="{BB962C8B-B14F-4D97-AF65-F5344CB8AC3E}">
        <p14:creationId xmlns:p14="http://schemas.microsoft.com/office/powerpoint/2010/main" val="165339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dirty="0" smtClean="0"/>
              <a:t>MVC is an important pattern for development</a:t>
            </a:r>
            <a:endParaRPr lang="en-US" dirty="0" smtClean="0"/>
          </a:p>
          <a:p>
            <a:r>
              <a:rPr lang="en-US" dirty="0" smtClean="0"/>
              <a:t>Using MVC allows for easier maintenance and scaling of web applications</a:t>
            </a:r>
          </a:p>
          <a:p>
            <a:r>
              <a:rPr lang="en-US" dirty="0" smtClean="0"/>
              <a:t>We have some learning to do to get to the full power of MVC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161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dirty="0" smtClean="0"/>
              <a:t>Model</a:t>
            </a:r>
            <a:endParaRPr lang="en-US" dirty="0" smtClean="0"/>
          </a:p>
          <a:p>
            <a:r>
              <a:rPr lang="en-US" dirty="0" smtClean="0"/>
              <a:t>View</a:t>
            </a:r>
          </a:p>
          <a:p>
            <a:r>
              <a:rPr lang="en-US" dirty="0" smtClean="0"/>
              <a:t>Controller</a:t>
            </a:r>
          </a:p>
          <a:p>
            <a:r>
              <a:rPr lang="en-US" dirty="0" smtClean="0"/>
              <a:t>Our progress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501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dirty="0" smtClean="0"/>
              <a:t>Object classes</a:t>
            </a:r>
            <a:endParaRPr lang="en-US" dirty="0" smtClean="0"/>
          </a:p>
          <a:p>
            <a:r>
              <a:rPr lang="en-US" dirty="0" smtClean="0"/>
              <a:t>Separate functionality from GUI</a:t>
            </a:r>
          </a:p>
          <a:p>
            <a:r>
              <a:rPr lang="en-US" dirty="0" smtClean="0"/>
              <a:t>Handle Business logic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8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3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The 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dirty="0" smtClean="0"/>
              <a:t>HTML – not so good</a:t>
            </a:r>
            <a:endParaRPr lang="en-US" dirty="0" smtClean="0"/>
          </a:p>
          <a:p>
            <a:r>
              <a:rPr lang="en-US" dirty="0" smtClean="0"/>
              <a:t>JSP -- better</a:t>
            </a:r>
          </a:p>
          <a:p>
            <a:r>
              <a:rPr lang="en-US" dirty="0" smtClean="0"/>
              <a:t>JSP + Client Scripts and Styles – even better</a:t>
            </a:r>
          </a:p>
          <a:p>
            <a:r>
              <a:rPr lang="en-US" dirty="0" smtClean="0"/>
              <a:t>User interaction to communicate with controller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624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The 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sz="2800" dirty="0"/>
              <a:t>Application Logic</a:t>
            </a:r>
          </a:p>
          <a:p>
            <a:r>
              <a:rPr lang="en-US" sz="2800" dirty="0" smtClean="0"/>
              <a:t>Makes calls to models, sets information in session, uses context variables, </a:t>
            </a:r>
            <a:r>
              <a:rPr lang="en-US" sz="2800" dirty="0" err="1" smtClean="0"/>
              <a:t>init</a:t>
            </a:r>
            <a:r>
              <a:rPr lang="en-US" sz="2800" dirty="0" smtClean="0"/>
              <a:t> </a:t>
            </a:r>
            <a:r>
              <a:rPr lang="en-US" sz="2800" dirty="0" err="1" smtClean="0"/>
              <a:t>params</a:t>
            </a:r>
            <a:r>
              <a:rPr lang="en-US" sz="2800" dirty="0" smtClean="0"/>
              <a:t>, and attributes. </a:t>
            </a:r>
            <a:endParaRPr lang="en-US" sz="2800" dirty="0"/>
          </a:p>
          <a:p>
            <a:r>
              <a:rPr lang="en-US" sz="2800" dirty="0" smtClean="0"/>
              <a:t>Responds to requests from the views, Sends information to the views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44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progress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3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</Template>
  <TotalTime>97</TotalTime>
  <Words>150</Words>
  <Application>Microsoft Office PowerPoint</Application>
  <PresentationFormat>On-screen Show (16:9)</PresentationFormat>
  <Paragraphs>32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iskills</vt:lpstr>
      <vt:lpstr>MVC Pattern</vt:lpstr>
      <vt:lpstr>Agenda</vt:lpstr>
      <vt:lpstr>Model</vt:lpstr>
      <vt:lpstr>The Model</vt:lpstr>
      <vt:lpstr>View</vt:lpstr>
      <vt:lpstr>The View</vt:lpstr>
      <vt:lpstr>Controller</vt:lpstr>
      <vt:lpstr>The Controller</vt:lpstr>
      <vt:lpstr>Our progress</vt:lpstr>
      <vt:lpstr>Our Current Status</vt:lpstr>
      <vt:lpstr>Conclusion</vt:lpstr>
      <vt:lpstr>Wrap Up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13</cp:revision>
  <dcterms:created xsi:type="dcterms:W3CDTF">2013-11-04T16:04:55Z</dcterms:created>
  <dcterms:modified xsi:type="dcterms:W3CDTF">2013-11-12T06:48:26Z</dcterms:modified>
</cp:coreProperties>
</file>