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62" r:id="rId3"/>
    <p:sldId id="260" r:id="rId4"/>
    <p:sldId id="267" r:id="rId5"/>
    <p:sldId id="269" r:id="rId6"/>
    <p:sldId id="270" r:id="rId7"/>
    <p:sldId id="263" r:id="rId8"/>
    <p:sldId id="268" r:id="rId9"/>
    <p:sldId id="273" r:id="rId10"/>
    <p:sldId id="274" r:id="rId11"/>
    <p:sldId id="272" r:id="rId12"/>
    <p:sldId id="271" r:id="rId13"/>
    <p:sldId id="265" r:id="rId14"/>
    <p:sldId id="266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C7712-BB77-4755-AD6A-88F9C5889E0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73DBB-F9B7-4262-96CF-D0182F74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73DBB-F9B7-4262-96CF-D0182F74F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Authorization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850900"/>
            <a:ext cx="8585200" cy="37941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/>
              <a:t>security-role&gt;&lt;role-name&gt;Admin&lt;/role-name&gt;&lt;/security-role&gt;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&lt;</a:t>
            </a:r>
            <a:r>
              <a:rPr lang="en-US" sz="2000" dirty="0"/>
              <a:t>security-role&gt;&lt;role-name&gt;</a:t>
            </a:r>
            <a:r>
              <a:rPr lang="en-US" sz="2000" dirty="0" err="1"/>
              <a:t>Authorized_User</a:t>
            </a:r>
            <a:r>
              <a:rPr lang="en-US" sz="2000" dirty="0"/>
              <a:t>&lt;/role-name&gt;&lt;/security-role&gt;</a:t>
            </a:r>
          </a:p>
          <a:p>
            <a:pPr marL="0" indent="0">
              <a:buNone/>
            </a:pPr>
            <a:r>
              <a:rPr lang="en-US" sz="2000" dirty="0"/>
              <a:t>  &lt;login-</a:t>
            </a:r>
            <a:r>
              <a:rPr lang="en-US" sz="2000" dirty="0" err="1"/>
              <a:t>config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	&lt;</a:t>
            </a:r>
            <a:r>
              <a:rPr lang="en-US" sz="2000" dirty="0" err="1"/>
              <a:t>auth</a:t>
            </a:r>
            <a:r>
              <a:rPr lang="en-US" sz="2000" dirty="0"/>
              <a:t>-method&gt;BASIC&lt;/</a:t>
            </a:r>
            <a:r>
              <a:rPr lang="en-US" sz="2000" dirty="0" err="1"/>
              <a:t>auth</a:t>
            </a:r>
            <a:r>
              <a:rPr lang="en-US" sz="2000" dirty="0"/>
              <a:t>-method&gt;</a:t>
            </a:r>
          </a:p>
          <a:p>
            <a:pPr marL="0" indent="0">
              <a:buNone/>
            </a:pPr>
            <a:r>
              <a:rPr lang="en-US" sz="2000" dirty="0"/>
              <a:t>  &lt;/login-</a:t>
            </a:r>
            <a:r>
              <a:rPr lang="en-US" sz="2000" dirty="0" err="1"/>
              <a:t>config</a:t>
            </a:r>
            <a:r>
              <a:rPr lang="en-US" sz="2000" dirty="0"/>
              <a:t>&gt;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03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Deploy WAR to </a:t>
            </a:r>
            <a:r>
              <a:rPr lang="en-US" dirty="0" err="1" smtClean="0"/>
              <a:t>webapps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Deploy the </a:t>
            </a:r>
            <a:r>
              <a:rPr lang="en-US" dirty="0" err="1" smtClean="0"/>
              <a:t>WorldManagerServerAuthentication.war</a:t>
            </a:r>
            <a:r>
              <a:rPr lang="en-US" dirty="0" smtClean="0"/>
              <a:t> file to the tomcat directory.</a:t>
            </a:r>
          </a:p>
          <a:p>
            <a:r>
              <a:rPr lang="en-US" dirty="0" smtClean="0"/>
              <a:t>Start the service</a:t>
            </a:r>
          </a:p>
          <a:p>
            <a:r>
              <a:rPr lang="en-US" dirty="0" smtClean="0"/>
              <a:t>Use a browser outside of Eclipse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8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Authorization is possible by the server</a:t>
            </a:r>
          </a:p>
          <a:p>
            <a:r>
              <a:rPr lang="en-US" dirty="0" smtClean="0"/>
              <a:t>Link the users/roles to the application via the web.xml (DD)</a:t>
            </a:r>
          </a:p>
          <a:p>
            <a:r>
              <a:rPr lang="en-US" dirty="0" smtClean="0"/>
              <a:t>All applications on the domain have access to same authentication roles/users for server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Server setup</a:t>
            </a:r>
          </a:p>
          <a:p>
            <a:r>
              <a:rPr lang="en-US" dirty="0" smtClean="0"/>
              <a:t>Application setup</a:t>
            </a:r>
          </a:p>
          <a:p>
            <a:r>
              <a:rPr lang="en-US" dirty="0" smtClean="0"/>
              <a:t>Run in container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Container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25475"/>
            <a:ext cx="8229600" cy="746125"/>
          </a:xfrm>
        </p:spPr>
        <p:txBody>
          <a:bodyPr/>
          <a:lstStyle/>
          <a:p>
            <a:r>
              <a:rPr lang="en-US" dirty="0" smtClean="0"/>
              <a:t>Modify Files 1– tomcat-users.xml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2959100"/>
          </a:xfrm>
        </p:spPr>
        <p:txBody>
          <a:bodyPr/>
          <a:lstStyle/>
          <a:p>
            <a:r>
              <a:rPr lang="en-US" sz="2400" dirty="0" err="1" smtClean="0"/>
              <a:t>Tomcatdir</a:t>
            </a:r>
            <a:r>
              <a:rPr lang="en-US" sz="2400" dirty="0" smtClean="0"/>
              <a:t>/</a:t>
            </a:r>
            <a:r>
              <a:rPr lang="en-US" sz="2400" dirty="0" err="1" smtClean="0"/>
              <a:t>conf</a:t>
            </a:r>
            <a:r>
              <a:rPr lang="en-US" sz="2400" dirty="0" smtClean="0"/>
              <a:t>/tomcat-users.xml</a:t>
            </a:r>
          </a:p>
          <a:p>
            <a:r>
              <a:rPr lang="en-US" sz="2400" dirty="0"/>
              <a:t>Copy the file for backup, copy for modification to desktop</a:t>
            </a:r>
          </a:p>
          <a:p>
            <a:r>
              <a:rPr lang="en-US" sz="2400" dirty="0" smtClean="0"/>
              <a:t>Remove all the comments</a:t>
            </a:r>
          </a:p>
          <a:p>
            <a:r>
              <a:rPr lang="en-US" sz="2400" dirty="0" smtClean="0"/>
              <a:t>Add roles</a:t>
            </a:r>
          </a:p>
          <a:p>
            <a:pPr lvl="1"/>
            <a:r>
              <a:rPr lang="en-US" sz="2000" dirty="0"/>
              <a:t>&lt;role </a:t>
            </a:r>
            <a:r>
              <a:rPr lang="en-US" sz="2000" dirty="0" err="1"/>
              <a:t>rolename</a:t>
            </a:r>
            <a:r>
              <a:rPr lang="en-US" sz="2000" dirty="0"/>
              <a:t>="Admin" /&gt;</a:t>
            </a:r>
            <a:endParaRPr lang="en-US" sz="2000" dirty="0" smtClean="0"/>
          </a:p>
          <a:p>
            <a:r>
              <a:rPr lang="en-US" sz="2400" dirty="0" smtClean="0"/>
              <a:t>Add users</a:t>
            </a:r>
          </a:p>
          <a:p>
            <a:pPr lvl="1"/>
            <a:r>
              <a:rPr lang="en-US" sz="2000" dirty="0"/>
              <a:t>&lt;user username="admin" password="admin99" roles="Admin, </a:t>
            </a:r>
            <a:r>
              <a:rPr lang="en-US" sz="2000" dirty="0" err="1"/>
              <a:t>Authorized_User</a:t>
            </a:r>
            <a:r>
              <a:rPr lang="en-US" sz="2000" dirty="0"/>
              <a:t>" /&gt;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2959100"/>
          </a:xfrm>
        </p:spPr>
        <p:txBody>
          <a:bodyPr/>
          <a:lstStyle/>
          <a:p>
            <a:r>
              <a:rPr lang="en-US" sz="2400" dirty="0" err="1" smtClean="0"/>
              <a:t>Tomcatdir</a:t>
            </a:r>
            <a:r>
              <a:rPr lang="en-US" sz="2400" dirty="0" smtClean="0"/>
              <a:t>/</a:t>
            </a:r>
            <a:r>
              <a:rPr lang="en-US" sz="2400" dirty="0" err="1" smtClean="0"/>
              <a:t>conf</a:t>
            </a:r>
            <a:r>
              <a:rPr lang="en-US" sz="2400" dirty="0" smtClean="0"/>
              <a:t>/server.xml</a:t>
            </a:r>
          </a:p>
          <a:p>
            <a:r>
              <a:rPr lang="en-US" sz="2400" dirty="0" smtClean="0"/>
              <a:t>Copy the file for backup, copy for modification to desktop</a:t>
            </a:r>
          </a:p>
          <a:p>
            <a:r>
              <a:rPr lang="en-US" sz="2400" dirty="0" smtClean="0"/>
              <a:t>Remove all the comments [except </a:t>
            </a:r>
            <a:r>
              <a:rPr lang="en-US" sz="2400" dirty="0" err="1" smtClean="0"/>
              <a:t>ssl</a:t>
            </a:r>
            <a:r>
              <a:rPr lang="en-US" sz="2400" dirty="0" smtClean="0"/>
              <a:t> port 8443, and realm info]</a:t>
            </a:r>
          </a:p>
          <a:p>
            <a:r>
              <a:rPr lang="en-US" sz="2400" dirty="0" smtClean="0"/>
              <a:t>Comment out &lt;Realm </a:t>
            </a:r>
            <a:r>
              <a:rPr lang="en-US" sz="2400" dirty="0" err="1" smtClean="0"/>
              <a:t>classname</a:t>
            </a:r>
            <a:r>
              <a:rPr lang="en-US" sz="2400" dirty="0" smtClean="0"/>
              <a:t>=“…</a:t>
            </a:r>
            <a:r>
              <a:rPr lang="en-US" sz="2400" dirty="0" err="1" smtClean="0"/>
              <a:t>UserDatabaseRealm</a:t>
            </a:r>
            <a:r>
              <a:rPr lang="en-US" sz="2400" dirty="0" smtClean="0"/>
              <a:t>” /&gt;</a:t>
            </a:r>
          </a:p>
          <a:p>
            <a:r>
              <a:rPr lang="en-US" sz="2400" dirty="0" smtClean="0"/>
              <a:t>Add Realm for memory</a:t>
            </a:r>
          </a:p>
          <a:p>
            <a:pPr lvl="1"/>
            <a:r>
              <a:rPr lang="en-US" sz="2000" dirty="0" smtClean="0"/>
              <a:t>&lt;Realm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org.apache.catalina.realm.MemoryRealm</a:t>
            </a:r>
            <a:r>
              <a:rPr lang="en-US" sz="2000" dirty="0" smtClean="0"/>
              <a:t>” /&gt;</a:t>
            </a:r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25475"/>
            <a:ext cx="8229600" cy="746125"/>
          </a:xfrm>
        </p:spPr>
        <p:txBody>
          <a:bodyPr/>
          <a:lstStyle/>
          <a:p>
            <a:r>
              <a:rPr lang="en-US" dirty="0" smtClean="0"/>
              <a:t>Modify Files 2– server.xml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2959100"/>
          </a:xfrm>
        </p:spPr>
        <p:txBody>
          <a:bodyPr/>
          <a:lstStyle/>
          <a:p>
            <a:r>
              <a:rPr lang="en-US" dirty="0" smtClean="0"/>
              <a:t>Give permission to overwrite</a:t>
            </a:r>
          </a:p>
          <a:p>
            <a:r>
              <a:rPr lang="en-US" dirty="0" smtClean="0"/>
              <a:t>Make sure service starts with no errors.  If errors, go back to backups and try again.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25475"/>
            <a:ext cx="8229600" cy="746125"/>
          </a:xfrm>
        </p:spPr>
        <p:txBody>
          <a:bodyPr/>
          <a:lstStyle/>
          <a:p>
            <a:r>
              <a:rPr lang="en-US" dirty="0" smtClean="0"/>
              <a:t>Move both files back to </a:t>
            </a:r>
            <a:r>
              <a:rPr lang="en-US" dirty="0" err="1" smtClean="0"/>
              <a:t>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Examine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/>
              <a:t>resource “</a:t>
            </a:r>
            <a:r>
              <a:rPr lang="en-US" dirty="0" err="1"/>
              <a:t>WorldManagerServerAuthentication.war</a:t>
            </a:r>
            <a:r>
              <a:rPr lang="en-US" dirty="0"/>
              <a:t>” </a:t>
            </a:r>
            <a:r>
              <a:rPr lang="en-US" dirty="0" smtClean="0"/>
              <a:t>by importing into Eclipse</a:t>
            </a:r>
            <a:endParaRPr lang="en-US" dirty="0"/>
          </a:p>
          <a:p>
            <a:r>
              <a:rPr lang="en-US" dirty="0" smtClean="0"/>
              <a:t>Look at web.xml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2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37941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&lt;security-constraint&gt;</a:t>
            </a:r>
          </a:p>
          <a:p>
            <a:pPr marL="0" indent="0">
              <a:buNone/>
            </a:pPr>
            <a:r>
              <a:rPr lang="en-US" sz="1800" dirty="0"/>
              <a:t>  	&lt;web-resource-collection&gt;</a:t>
            </a:r>
          </a:p>
          <a:p>
            <a:pPr marL="0" indent="0">
              <a:buNone/>
            </a:pPr>
            <a:r>
              <a:rPr lang="en-US" sz="1800" dirty="0"/>
              <a:t>  		&lt;web-resource-name&gt;</a:t>
            </a:r>
            <a:r>
              <a:rPr lang="en-US" sz="1800" dirty="0" err="1"/>
              <a:t>AccessWorldData</a:t>
            </a:r>
            <a:r>
              <a:rPr lang="en-US" sz="1800" dirty="0"/>
              <a:t>&lt;/web-resource-name&gt;</a:t>
            </a:r>
          </a:p>
          <a:p>
            <a:pPr marL="0" indent="0">
              <a:buNone/>
            </a:pPr>
            <a:r>
              <a:rPr lang="en-US" sz="1800" dirty="0"/>
              <a:t>  		&lt;</a:t>
            </a:r>
            <a:r>
              <a:rPr lang="en-US" sz="1800" dirty="0" err="1"/>
              <a:t>url</a:t>
            </a:r>
            <a:r>
              <a:rPr lang="en-US" sz="1800" dirty="0"/>
              <a:t>-pattern&gt;/Protected/*&lt;/</a:t>
            </a:r>
            <a:r>
              <a:rPr lang="en-US" sz="1800" dirty="0" err="1"/>
              <a:t>url</a:t>
            </a:r>
            <a:r>
              <a:rPr lang="en-US" sz="1800" dirty="0"/>
              <a:t>-pattern&gt;</a:t>
            </a:r>
          </a:p>
          <a:p>
            <a:pPr marL="0" indent="0">
              <a:buNone/>
            </a:pPr>
            <a:r>
              <a:rPr lang="en-US" sz="1800" dirty="0"/>
              <a:t>  		&lt;http-method&gt;GET&lt;/http-method&gt;</a:t>
            </a:r>
          </a:p>
          <a:p>
            <a:pPr marL="0" indent="0">
              <a:buNone/>
            </a:pPr>
            <a:r>
              <a:rPr lang="en-US" sz="1800" dirty="0"/>
              <a:t>  		&lt;http-method&gt;POST&lt;/http-method&gt;</a:t>
            </a:r>
          </a:p>
          <a:p>
            <a:pPr marL="0" indent="0">
              <a:buNone/>
            </a:pPr>
            <a:r>
              <a:rPr lang="en-US" sz="1800" dirty="0"/>
              <a:t>  	&lt;/web-resource-collection&gt;</a:t>
            </a:r>
          </a:p>
          <a:p>
            <a:pPr marL="0" indent="0">
              <a:buNone/>
            </a:pPr>
            <a:r>
              <a:rPr lang="en-US" sz="1800" dirty="0"/>
              <a:t>  	&lt;</a:t>
            </a:r>
            <a:r>
              <a:rPr lang="en-US" sz="1800" dirty="0" err="1"/>
              <a:t>auth</a:t>
            </a:r>
            <a:r>
              <a:rPr lang="en-US" sz="1800" dirty="0"/>
              <a:t>-constraint&gt;</a:t>
            </a:r>
          </a:p>
          <a:p>
            <a:pPr marL="0" indent="0">
              <a:buNone/>
            </a:pPr>
            <a:r>
              <a:rPr lang="en-US" sz="1800" dirty="0"/>
              <a:t>  	  &lt;role-name&gt;Admin&lt;/role-name&gt;</a:t>
            </a:r>
          </a:p>
          <a:p>
            <a:pPr marL="0" indent="0">
              <a:buNone/>
            </a:pPr>
            <a:r>
              <a:rPr lang="en-US" sz="1800" dirty="0"/>
              <a:t>  	  &lt;role-name&gt;</a:t>
            </a:r>
            <a:r>
              <a:rPr lang="en-US" sz="1800" dirty="0" err="1"/>
              <a:t>Authorized_User</a:t>
            </a:r>
            <a:r>
              <a:rPr lang="en-US" sz="1800" dirty="0"/>
              <a:t>&lt;/role-name&gt;</a:t>
            </a:r>
          </a:p>
          <a:p>
            <a:pPr marL="0" indent="0">
              <a:buNone/>
            </a:pPr>
            <a:r>
              <a:rPr lang="en-US" sz="1800" dirty="0"/>
              <a:t>    &lt;/</a:t>
            </a:r>
            <a:r>
              <a:rPr lang="en-US" sz="1800" dirty="0" err="1"/>
              <a:t>auth</a:t>
            </a:r>
            <a:r>
              <a:rPr lang="en-US" sz="1800" dirty="0"/>
              <a:t>-constraint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&lt;/security-constraint&gt;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2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116</TotalTime>
  <Words>249</Words>
  <Application>Microsoft Office PowerPoint</Application>
  <PresentationFormat>On-screen Show (16:9)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iskills</vt:lpstr>
      <vt:lpstr>Server Authorization</vt:lpstr>
      <vt:lpstr>Agenda</vt:lpstr>
      <vt:lpstr>Setting up the Container</vt:lpstr>
      <vt:lpstr>Modify Files 1– tomcat-users.xml</vt:lpstr>
      <vt:lpstr>Modify Files 2– server.xml</vt:lpstr>
      <vt:lpstr>Move both files back to conf</vt:lpstr>
      <vt:lpstr>Project Setup</vt:lpstr>
      <vt:lpstr>Examine project</vt:lpstr>
      <vt:lpstr>PowerPoint Presentation</vt:lpstr>
      <vt:lpstr>PowerPoint Presentation</vt:lpstr>
      <vt:lpstr>Deploy</vt:lpstr>
      <vt:lpstr>Deploy WAR to webapps</vt:lpstr>
      <vt:lpstr>Conclusion</vt:lpstr>
      <vt:lpstr>Wrap Up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22</cp:revision>
  <dcterms:created xsi:type="dcterms:W3CDTF">2013-11-04T16:04:55Z</dcterms:created>
  <dcterms:modified xsi:type="dcterms:W3CDTF">2013-11-27T22:14:15Z</dcterms:modified>
</cp:coreProperties>
</file>