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2" r:id="rId3"/>
    <p:sldId id="260" r:id="rId4"/>
    <p:sldId id="267" r:id="rId5"/>
    <p:sldId id="271" r:id="rId6"/>
    <p:sldId id="273" r:id="rId7"/>
    <p:sldId id="263" r:id="rId8"/>
    <p:sldId id="268" r:id="rId9"/>
    <p:sldId id="269" r:id="rId10"/>
    <p:sldId id="270" r:id="rId11"/>
    <p:sldId id="265" r:id="rId12"/>
    <p:sldId id="266" r:id="rId1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744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1248E-50D0-4945-85C4-E62CBE9366E4}" type="datetime1">
              <a:rPr lang="en-US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1A7E4-9432-6E40-865F-12B835BDA9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838E8A-776B-DE42-AD24-3D02EFB5E90E}" type="datetime1">
              <a:rPr lang="en-US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C7248-A1CF-724D-8A9B-EC1ADBD212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2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164921-D9AE-894C-AF5F-17DFEC218C49}" type="datetime1">
              <a:rPr lang="en-US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EA608-9E21-A44F-91F3-501337873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1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28157-782C-2A4D-B122-D581DA85397E}" type="datetime1">
              <a:rPr lang="en-US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462BA-977D-0446-A1E5-3FB0D02442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E35B73-AE3D-8243-B4DF-1EA6BC1DD120}" type="datetime1">
              <a:rPr lang="en-US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9C766-4E58-8748-BCFF-1D9E08C84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782A21-B630-124D-AC48-5563F2FE6D19}" type="datetime1">
              <a:rPr lang="en-US"/>
              <a:pPr/>
              <a:t>11/20/2013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654AF-B94D-DE41-9D91-3E513EDF82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74DCF2-9675-0E4F-BAC2-3BA6ABF3E328}" type="datetime1">
              <a:rPr lang="en-US"/>
              <a:pPr/>
              <a:t>11/20/2013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6085E-6D75-C54C-9392-F94EBC0272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30D5DB-0A48-9149-98DE-2AE78679AA07}" type="datetime1">
              <a:rPr lang="en-US"/>
              <a:pPr/>
              <a:t>11/20/2013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FE650-E725-2B4C-9E78-4D09EF0195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7B171-DD4B-7C4C-BCD3-D4CEF19C24D5}" type="datetime1">
              <a:rPr lang="en-US"/>
              <a:pPr/>
              <a:t>11/20/2013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BED70-5C81-D64D-AF33-C7985D827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3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9E19F-2226-794B-85B1-D2E51BBD536E}" type="datetime1">
              <a:rPr lang="en-US"/>
              <a:pPr/>
              <a:t>11/20/2013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D0734-A621-3441-9352-DFDDB57F5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65DA80-99B5-464B-B841-275668BB6A50}" type="datetime1">
              <a:rPr lang="en-US"/>
              <a:pPr/>
              <a:t>11/20/2013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5E7EF-2A19-FA4F-8F51-DC7A9F6C3B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FD9BE48-9B69-3849-8EE0-08B8B9263A14}" type="datetime1">
              <a:rPr lang="en-US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4CB5375-DCCF-7744-98B9-B29C8C2DBF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Standard Actions, JavaBeans and Expression Language (EL)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6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7875"/>
            <a:ext cx="8229600" cy="746125"/>
          </a:xfrm>
        </p:spPr>
        <p:txBody>
          <a:bodyPr/>
          <a:lstStyle/>
          <a:p>
            <a:r>
              <a:rPr lang="en-US" dirty="0" smtClean="0"/>
              <a:t>Expression Language Syntax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5125"/>
            <a:ext cx="8229600" cy="2959100"/>
          </a:xfrm>
        </p:spPr>
        <p:txBody>
          <a:bodyPr/>
          <a:lstStyle/>
          <a:p>
            <a:r>
              <a:rPr lang="en-US" dirty="0" smtClean="0"/>
              <a:t>Expressions are wrapped with ${  }</a:t>
            </a:r>
          </a:p>
          <a:p>
            <a:r>
              <a:rPr lang="en-US" dirty="0" smtClean="0"/>
              <a:t>Expressions give direct access to objects/beans</a:t>
            </a:r>
          </a:p>
          <a:p>
            <a:r>
              <a:rPr lang="en-US" dirty="0" smtClean="0"/>
              <a:t>Access to every scope through implicit objects</a:t>
            </a:r>
          </a:p>
          <a:p>
            <a:r>
              <a:rPr lang="en-US" dirty="0" smtClean="0"/>
              <a:t>Simple and powerful.</a:t>
            </a:r>
          </a:p>
        </p:txBody>
      </p:sp>
    </p:spTree>
    <p:extLst>
      <p:ext uri="{BB962C8B-B14F-4D97-AF65-F5344CB8AC3E}">
        <p14:creationId xmlns:p14="http://schemas.microsoft.com/office/powerpoint/2010/main" val="5615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7875"/>
            <a:ext cx="8229600" cy="746125"/>
          </a:xfrm>
        </p:spPr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5125"/>
            <a:ext cx="8229600" cy="2959100"/>
          </a:xfrm>
        </p:spPr>
        <p:txBody>
          <a:bodyPr/>
          <a:lstStyle/>
          <a:p>
            <a:r>
              <a:rPr lang="en-US" sz="2400" dirty="0" smtClean="0"/>
              <a:t>Standard actions provide a tag-like syntax for common operations</a:t>
            </a:r>
          </a:p>
          <a:p>
            <a:r>
              <a:rPr lang="en-US" sz="2400" dirty="0" smtClean="0"/>
              <a:t>JavaBeans are configured objects to match a standard, which allows standard actions and EL to easily interact with the bean.</a:t>
            </a:r>
          </a:p>
          <a:p>
            <a:r>
              <a:rPr lang="en-US" sz="2400" dirty="0" smtClean="0"/>
              <a:t>Expression Language is a syntactical way for anyone to interact with objects, without even needing to know Java.</a:t>
            </a:r>
          </a:p>
        </p:txBody>
      </p:sp>
    </p:spTree>
    <p:extLst>
      <p:ext uri="{BB962C8B-B14F-4D97-AF65-F5344CB8AC3E}">
        <p14:creationId xmlns:p14="http://schemas.microsoft.com/office/powerpoint/2010/main" val="226161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7875"/>
            <a:ext cx="8229600" cy="746125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5125"/>
            <a:ext cx="8229600" cy="2959100"/>
          </a:xfrm>
        </p:spPr>
        <p:txBody>
          <a:bodyPr/>
          <a:lstStyle/>
          <a:p>
            <a:r>
              <a:rPr lang="en-US" dirty="0" smtClean="0"/>
              <a:t>Examine the JSP Standard Actions</a:t>
            </a:r>
          </a:p>
          <a:p>
            <a:r>
              <a:rPr lang="en-US" dirty="0" smtClean="0"/>
              <a:t>Java Beans </a:t>
            </a:r>
          </a:p>
          <a:p>
            <a:r>
              <a:rPr lang="en-US" dirty="0" smtClean="0"/>
              <a:t>Expression Language Syntax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501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Standard 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7875"/>
            <a:ext cx="8229600" cy="746125"/>
          </a:xfrm>
        </p:spPr>
        <p:txBody>
          <a:bodyPr/>
          <a:lstStyle/>
          <a:p>
            <a:r>
              <a:rPr lang="en-US" dirty="0" smtClean="0"/>
              <a:t>Standard 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5125"/>
            <a:ext cx="8229600" cy="2959100"/>
          </a:xfrm>
        </p:spPr>
        <p:txBody>
          <a:bodyPr/>
          <a:lstStyle/>
          <a:p>
            <a:r>
              <a:rPr lang="en-US" dirty="0" smtClean="0"/>
              <a:t>Standard actions are available to JSP pages</a:t>
            </a:r>
          </a:p>
          <a:p>
            <a:r>
              <a:rPr lang="en-US" dirty="0" smtClean="0"/>
              <a:t>Syntax is tag/markup language format</a:t>
            </a:r>
          </a:p>
          <a:p>
            <a:r>
              <a:rPr lang="en-US" dirty="0" smtClean="0"/>
              <a:t>Standard actions take the form &lt;</a:t>
            </a:r>
            <a:r>
              <a:rPr lang="en-US" dirty="0" err="1" smtClean="0"/>
              <a:t>jsp</a:t>
            </a:r>
            <a:r>
              <a:rPr lang="en-US" dirty="0" smtClean="0"/>
              <a:t>:…&gt;…&lt;/</a:t>
            </a:r>
            <a:r>
              <a:rPr lang="en-US" dirty="0" err="1" smtClean="0"/>
              <a:t>jsp</a:t>
            </a:r>
            <a:r>
              <a:rPr lang="en-US" dirty="0" smtClean="0"/>
              <a:t>:…&gt; and are pre-defined</a:t>
            </a:r>
          </a:p>
        </p:txBody>
      </p:sp>
    </p:spTree>
    <p:extLst>
      <p:ext uri="{BB962C8B-B14F-4D97-AF65-F5344CB8AC3E}">
        <p14:creationId xmlns:p14="http://schemas.microsoft.com/office/powerpoint/2010/main" val="42823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7875"/>
            <a:ext cx="8229600" cy="746125"/>
          </a:xfrm>
        </p:spPr>
        <p:txBody>
          <a:bodyPr/>
          <a:lstStyle/>
          <a:p>
            <a:r>
              <a:rPr lang="en-US" dirty="0" smtClean="0"/>
              <a:t>Standard 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5125"/>
            <a:ext cx="8229600" cy="2959100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nclude – Imports resources [html, </a:t>
            </a:r>
            <a:r>
              <a:rPr lang="en-US" dirty="0" err="1" smtClean="0"/>
              <a:t>jsp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]</a:t>
            </a:r>
          </a:p>
          <a:p>
            <a:r>
              <a:rPr lang="en-US" dirty="0" smtClean="0"/>
              <a:t>forward – forward the request</a:t>
            </a:r>
          </a:p>
          <a:p>
            <a:r>
              <a:rPr lang="en-US" dirty="0" err="1" smtClean="0"/>
              <a:t>useBean</a:t>
            </a:r>
            <a:r>
              <a:rPr lang="en-US" dirty="0" smtClean="0"/>
              <a:t> – work with objects [get/create]</a:t>
            </a:r>
          </a:p>
          <a:p>
            <a:r>
              <a:rPr lang="en-US" dirty="0" err="1" smtClean="0"/>
              <a:t>setProperty</a:t>
            </a:r>
            <a:r>
              <a:rPr lang="en-US" dirty="0" smtClean="0"/>
              <a:t> – set the bean object properties</a:t>
            </a:r>
          </a:p>
          <a:p>
            <a:r>
              <a:rPr lang="en-US" dirty="0" err="1" smtClean="0"/>
              <a:t>getProperty</a:t>
            </a:r>
            <a:r>
              <a:rPr lang="en-US" dirty="0" smtClean="0"/>
              <a:t> – get the bean object properties</a:t>
            </a:r>
          </a:p>
        </p:txBody>
      </p:sp>
    </p:spTree>
    <p:extLst>
      <p:ext uri="{BB962C8B-B14F-4D97-AF65-F5344CB8AC3E}">
        <p14:creationId xmlns:p14="http://schemas.microsoft.com/office/powerpoint/2010/main" val="121518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7875"/>
            <a:ext cx="8229600" cy="746125"/>
          </a:xfrm>
        </p:spPr>
        <p:txBody>
          <a:bodyPr/>
          <a:lstStyle/>
          <a:p>
            <a:r>
              <a:rPr lang="en-US" dirty="0" smtClean="0"/>
              <a:t>Other Standard 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5125"/>
            <a:ext cx="8229600" cy="2959100"/>
          </a:xfrm>
        </p:spPr>
        <p:txBody>
          <a:bodyPr/>
          <a:lstStyle/>
          <a:p>
            <a:r>
              <a:rPr lang="en-US" dirty="0" smtClean="0"/>
              <a:t>element – xml element</a:t>
            </a:r>
          </a:p>
          <a:p>
            <a:r>
              <a:rPr lang="en-US" dirty="0" smtClean="0"/>
              <a:t>attribute – xml element attribute</a:t>
            </a:r>
          </a:p>
          <a:p>
            <a:r>
              <a:rPr lang="en-US" dirty="0" smtClean="0"/>
              <a:t>body – xml document body</a:t>
            </a:r>
          </a:p>
          <a:p>
            <a:r>
              <a:rPr lang="en-US" dirty="0" smtClean="0"/>
              <a:t>text – template text for a JSP page</a:t>
            </a:r>
          </a:p>
          <a:p>
            <a:r>
              <a:rPr lang="en-US" dirty="0" smtClean="0"/>
              <a:t>plugin – embedded objects</a:t>
            </a:r>
          </a:p>
        </p:txBody>
      </p:sp>
    </p:spTree>
    <p:extLst>
      <p:ext uri="{BB962C8B-B14F-4D97-AF65-F5344CB8AC3E}">
        <p14:creationId xmlns:p14="http://schemas.microsoft.com/office/powerpoint/2010/main" val="236225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beans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7875"/>
            <a:ext cx="8229600" cy="746125"/>
          </a:xfrm>
        </p:spPr>
        <p:txBody>
          <a:bodyPr/>
          <a:lstStyle/>
          <a:p>
            <a:r>
              <a:rPr lang="en-US" dirty="0" smtClean="0"/>
              <a:t>What is a Java Bean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5125"/>
            <a:ext cx="8229600" cy="2959100"/>
          </a:xfrm>
        </p:spPr>
        <p:txBody>
          <a:bodyPr/>
          <a:lstStyle/>
          <a:p>
            <a:r>
              <a:rPr lang="en-US" sz="2800" dirty="0" smtClean="0"/>
              <a:t>A class of any name that is </a:t>
            </a:r>
            <a:r>
              <a:rPr lang="en-US" sz="2800" dirty="0" err="1" smtClean="0"/>
              <a:t>serializable</a:t>
            </a:r>
            <a:endParaRPr lang="en-US" sz="2800" dirty="0" smtClean="0"/>
          </a:p>
          <a:p>
            <a:r>
              <a:rPr lang="en-US" sz="2800" dirty="0" smtClean="0"/>
              <a:t>Contains a default, no-argument constructor</a:t>
            </a:r>
          </a:p>
          <a:p>
            <a:r>
              <a:rPr lang="en-US" sz="2800" dirty="0" smtClean="0"/>
              <a:t>All properties start with </a:t>
            </a:r>
            <a:r>
              <a:rPr lang="en-US" sz="2800" dirty="0" smtClean="0"/>
              <a:t>get/set (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get can be </a:t>
            </a:r>
            <a:r>
              <a:rPr lang="en-US" sz="2800" dirty="0" err="1" smtClean="0"/>
              <a:t>isProperty</a:t>
            </a:r>
            <a:r>
              <a:rPr lang="en-US" sz="2800" dirty="0" smtClean="0"/>
              <a:t> ) </a:t>
            </a:r>
            <a:endParaRPr lang="en-US" sz="2800" dirty="0" smtClean="0"/>
          </a:p>
          <a:p>
            <a:r>
              <a:rPr lang="en-US" sz="2800" dirty="0" smtClean="0"/>
              <a:t>Other properties named in camel-case</a:t>
            </a:r>
          </a:p>
          <a:p>
            <a:r>
              <a:rPr lang="en-US" sz="2800" dirty="0" smtClean="0"/>
              <a:t>Not the same thing as an Enterprise Java Bean</a:t>
            </a:r>
          </a:p>
        </p:txBody>
      </p:sp>
    </p:spTree>
    <p:extLst>
      <p:ext uri="{BB962C8B-B14F-4D97-AF65-F5344CB8AC3E}">
        <p14:creationId xmlns:p14="http://schemas.microsoft.com/office/powerpoint/2010/main" val="227623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Language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1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kill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iskills</Template>
  <TotalTime>186</TotalTime>
  <Words>249</Words>
  <Application>Microsoft Office PowerPoint</Application>
  <PresentationFormat>On-screen Show (16:9)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ＭＳ Ｐゴシック</vt:lpstr>
      <vt:lpstr>Arial</vt:lpstr>
      <vt:lpstr>Calibri</vt:lpstr>
      <vt:lpstr>iskills</vt:lpstr>
      <vt:lpstr>Standard Actions, JavaBeans and Expression Language (EL)</vt:lpstr>
      <vt:lpstr>Agenda</vt:lpstr>
      <vt:lpstr>JSP Standard Actions</vt:lpstr>
      <vt:lpstr>Standard Actions</vt:lpstr>
      <vt:lpstr>Standard Actions</vt:lpstr>
      <vt:lpstr>Other Standard Actions</vt:lpstr>
      <vt:lpstr>Java beans</vt:lpstr>
      <vt:lpstr>What is a Java Bean</vt:lpstr>
      <vt:lpstr>Expression Language</vt:lpstr>
      <vt:lpstr>Expression Language Syntax</vt:lpstr>
      <vt:lpstr>Conclusion</vt:lpstr>
      <vt:lpstr>Wrap Up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 Gorman</cp:lastModifiedBy>
  <cp:revision>29</cp:revision>
  <dcterms:created xsi:type="dcterms:W3CDTF">2013-11-04T16:04:55Z</dcterms:created>
  <dcterms:modified xsi:type="dcterms:W3CDTF">2013-11-20T19:48:12Z</dcterms:modified>
</cp:coreProperties>
</file>