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4" r:id="rId3"/>
    <p:sldId id="299" r:id="rId4"/>
    <p:sldId id="305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0" autoAdjust="0"/>
    <p:restoredTop sz="94689"/>
  </p:normalViewPr>
  <p:slideViewPr>
    <p:cSldViewPr snapToGrid="0" showGuides="1">
      <p:cViewPr varScale="1">
        <p:scale>
          <a:sx n="118" d="100"/>
          <a:sy n="118" d="100"/>
        </p:scale>
        <p:origin x="10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E79D6-2289-0840-AD6B-47A692AC3DAD}" type="datetimeFigureOut">
              <a:rPr kumimoji="1" lang="zh-CN" altLang="en-US" smtClean="0"/>
              <a:t>2021/6/10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8C7E-7D5B-894B-9C03-61C98A5D7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5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BA578-C201-44E1-9CCF-CBFCBD81C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D0484D-405E-4DBD-BA96-DFE5EC3B4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87873-9167-48CB-BC68-E89A623B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10/6/2021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F78E5-F4F6-49F9-AA6F-3E116913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95491-755B-44C8-A182-63B66EF8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5756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7D339-D707-433A-B968-074FE318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B12DB9-AC80-4A5C-B793-79B705E61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741DD-D5F5-4CBE-A2BF-88C83DE7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10/6/2021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94EC6-71AB-4F3F-A721-CCCD9B1A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5A9BA-FAAA-49BA-90A9-E224683B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3560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700267-B605-4157-B20B-40BBB7B74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78DF51-DB4C-4372-8FDE-03E9CB8C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55B68-32B1-47D6-9504-39D7BAA9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10/6/2021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98774-A846-4775-9492-34882F2A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7D9AD-0D4D-412F-8E91-B6723ED2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44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E86E6-24B9-42C0-A724-6C0F47F6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670AB-6FAF-4D48-BBA7-E09EF676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D0F8C-0BAF-4F6D-BF74-D61D7A52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10/6/2021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0D7B1-76CD-4A59-AADE-7D1AC8F8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2BDD7-B7C8-46C3-BE21-494E9707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667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30EB9-240A-468D-82D0-1DD6B136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25E28-68D6-4F8E-B9FC-3BBE22C0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40468-40A7-4808-8CA9-B298F03B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10/6/2021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19A1F-D48D-4433-880F-65EE1232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A12AF-D448-4A9A-8CAD-8396CA27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364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DC4D6-AF79-4CC5-818E-233E0780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89AAD-8911-43B4-88EB-A3ED27F04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DED95B-9D7D-41BB-8267-4560C664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302EFD-77A2-48D2-82EC-F0C84352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10/6/2021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972DB4-6292-42C8-AF5E-4B0766E6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6BF759-0BC0-4680-A75E-C9B89904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884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7F786-8235-4C23-8AA5-8A373C59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8D6110-38BD-46ED-A13F-18BA26C9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65AA4-5D4A-4070-85D0-0675BF4CB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13767-1A81-4611-A956-3FCEE64B0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E718FC-344C-4CC7-9C8B-02ABD6B45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4B984F-7B00-4417-B6AB-3AEC84B4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10/6/2021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3A7609-754C-4D13-86FC-D90FA492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3E7907-9201-4055-98E7-D83E4E72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7825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BF22C-BF6A-4712-9FA6-6D394A34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0AEA36-5DE6-45B7-8297-10BADF3E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10/6/2021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4880B7-27C4-43AC-8ED4-B106EF2F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732FF-00BC-4316-8E76-94F48AE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9246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E699B1-7FF0-4C6C-A56F-9C25C739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10/6/2021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579AD8-4AA9-43EE-AE9D-7E393458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433511-75E1-4490-99BB-998C0E5C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1576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D324F-8DB9-46BA-BC33-99BCBD29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89D60-CCDE-4B53-BB02-CE859A53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123F21-C1C7-4646-9D8A-B946ECD8F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02C645-B04A-4B8F-99D2-7C141988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10/6/2021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7EDFEF-A175-46DC-8551-41ADECEF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EBF448-10BF-471D-8701-6C0D40E2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2748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9D34A-D8A8-41D6-9E49-C19985C3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D6AF32-E484-4945-A0C5-0FB42E326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4EE127-D055-4FD5-A3C0-B580AC001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8A864-E669-4281-8003-877718F4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10/6/2021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CAF0C-99C4-4CC8-A38F-E546A9B4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ECC5B-C067-4E5B-BD29-963A07BF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9615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B3F8FE-B562-40D6-A7EB-E930DC81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5D7F9-32FB-4FE4-81FC-7821BF27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BF6C2-4CCF-47A7-BC5A-3AFE65D9A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2EF7-7F0C-4E84-B18C-B3F19A6758E7}" type="datetimeFigureOut">
              <a:rPr lang="en-HK" smtClean="0"/>
              <a:t>10/6/2021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F03B7-BF15-4069-AE64-17A82B94E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921DD-8807-4D1C-959A-2CB0177F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0169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4.sv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>
            <a:extLst>
              <a:ext uri="{FF2B5EF4-FFF2-40B4-BE49-F238E27FC236}">
                <a16:creationId xmlns:a16="http://schemas.microsoft.com/office/drawing/2014/main" id="{2409ED88-2CA5-41A4-8701-762ACFEE5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5210" y="5852160"/>
            <a:ext cx="3943350" cy="52578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A70AE1BF-E01E-40B3-82FE-EBDAE98EF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860" y="5021580"/>
            <a:ext cx="12242800" cy="183642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9786F39B-3422-4B47-882D-76178895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4500" y="5797549"/>
            <a:ext cx="4217198" cy="562293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26D176A5-483B-42B4-B7CB-15332828AB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601">
            <a:off x="-419620" y="-1139760"/>
            <a:ext cx="13275768" cy="3057106"/>
          </a:xfrm>
          <a:prstGeom prst="rect">
            <a:avLst/>
          </a:prstGeom>
        </p:spPr>
      </p:pic>
      <p:sp>
        <p:nvSpPr>
          <p:cNvPr id="28" name="标题 1">
            <a:extLst>
              <a:ext uri="{FF2B5EF4-FFF2-40B4-BE49-F238E27FC236}">
                <a16:creationId xmlns:a16="http://schemas.microsoft.com/office/drawing/2014/main" id="{D8C0095A-FB59-40F4-9812-D28C3424933B}"/>
              </a:ext>
            </a:extLst>
          </p:cNvPr>
          <p:cNvSpPr txBox="1">
            <a:spLocks/>
          </p:cNvSpPr>
          <p:nvPr/>
        </p:nvSpPr>
        <p:spPr>
          <a:xfrm>
            <a:off x="895936" y="35918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HK" dirty="0"/>
          </a:p>
        </p:txBody>
      </p:sp>
      <p:sp>
        <p:nvSpPr>
          <p:cNvPr id="3" name="文本框 2"/>
          <p:cNvSpPr txBox="1"/>
          <p:nvPr/>
        </p:nvSpPr>
        <p:spPr>
          <a:xfrm>
            <a:off x="2152063" y="1147873"/>
            <a:ext cx="8132401" cy="334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Adobe Heiti Std R" charset="-122"/>
                <a:ea typeface="Adobe Heiti Std R" charset="-122"/>
                <a:cs typeface="Adobe Heiti Std R" charset="-122"/>
              </a:rPr>
              <a:t>                     Presentation on: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Adobe Heiti Std R" charset="-122"/>
              <a:ea typeface="Adobe Heiti Std R" charset="-122"/>
              <a:cs typeface="Adobe Heiti Std R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200" dirty="0">
                <a:latin typeface="Adobe Heiti Std R" charset="-122"/>
                <a:ea typeface="Adobe Heiti Std R" charset="-122"/>
                <a:cs typeface="Adobe Heiti Std R" charset="-122"/>
              </a:rPr>
              <a:t>Building a Library for Matrix Calculation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Adobe Heiti Std R" charset="-122"/>
              <a:ea typeface="Adobe Heiti Std R" charset="-122"/>
              <a:cs typeface="Adobe Heiti Std R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2800" dirty="0">
              <a:latin typeface="Adobe Heiti Std R" charset="-122"/>
              <a:ea typeface="Adobe Heiti Std R" charset="-122"/>
              <a:cs typeface="Adobe Heiti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4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120355"/>
            <a:ext cx="10515600" cy="1325563"/>
          </a:xfrm>
        </p:spPr>
        <p:txBody>
          <a:bodyPr>
            <a:normAutofit/>
          </a:bodyPr>
          <a:lstStyle/>
          <a:p>
            <a:r>
              <a:rPr lang="en-HK" b="1" dirty="0"/>
              <a:t>Testing</a:t>
            </a:r>
            <a:r>
              <a:rPr lang="zh-CN" altLang="en-US" b="1" dirty="0"/>
              <a:t> </a:t>
            </a:r>
            <a:r>
              <a:rPr lang="en-US" altLang="zh-CN" b="1" dirty="0"/>
              <a:t>Result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067B5E7-CE1D-444C-A992-4453D7887B39}"/>
              </a:ext>
            </a:extLst>
          </p:cNvPr>
          <p:cNvSpPr/>
          <p:nvPr/>
        </p:nvSpPr>
        <p:spPr>
          <a:xfrm>
            <a:off x="1077847" y="824091"/>
            <a:ext cx="71712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/>
              <a:t>Eigenvalues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" altLang="zh-CN" sz="2400" dirty="0"/>
              <a:t>Eigenvector, traces, inverse, determinant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6CBB8C-CE3D-F64E-8E66-A47F2BC95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6160" y="1453195"/>
            <a:ext cx="8678978" cy="43677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BCFB7F-6643-4E86-B395-1B5907A336B1}"/>
              </a:ext>
            </a:extLst>
          </p:cNvPr>
          <p:cNvSpPr txBox="1"/>
          <p:nvPr/>
        </p:nvSpPr>
        <p:spPr>
          <a:xfrm>
            <a:off x="1996160" y="5820899"/>
            <a:ext cx="843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Please refer to our report to see more details. (Other functions, transformation between cv::mat, Matrix, </a:t>
            </a:r>
            <a:r>
              <a:rPr lang="en-US" altLang="zh-CN" dirty="0" err="1"/>
              <a:t>SMatrix</a:t>
            </a:r>
            <a:r>
              <a:rPr lang="en-US" altLang="zh-CN" dirty="0"/>
              <a:t>…)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04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120355"/>
            <a:ext cx="10515600" cy="1325563"/>
          </a:xfrm>
        </p:spPr>
        <p:txBody>
          <a:bodyPr>
            <a:normAutofit/>
          </a:bodyPr>
          <a:lstStyle/>
          <a:p>
            <a:r>
              <a:rPr lang="en-HK" b="1" dirty="0"/>
              <a:t>Testing</a:t>
            </a:r>
            <a:r>
              <a:rPr lang="zh-CN" altLang="en-US" b="1" dirty="0"/>
              <a:t> </a:t>
            </a:r>
            <a:r>
              <a:rPr lang="en-US" altLang="zh-CN" b="1" dirty="0"/>
              <a:t>Result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067B5E7-CE1D-444C-A992-4453D7887B39}"/>
              </a:ext>
            </a:extLst>
          </p:cNvPr>
          <p:cNvSpPr/>
          <p:nvPr/>
        </p:nvSpPr>
        <p:spPr>
          <a:xfrm>
            <a:off x="1077849" y="821346"/>
            <a:ext cx="2702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/>
              <a:t>Exceptions Handling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A7A447-6696-424A-8FC2-02CAE15E4B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3149" y="1421773"/>
            <a:ext cx="6985000" cy="456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4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120355"/>
            <a:ext cx="10515600" cy="1325563"/>
          </a:xfrm>
        </p:spPr>
        <p:txBody>
          <a:bodyPr>
            <a:normAutofit/>
          </a:bodyPr>
          <a:lstStyle/>
          <a:p>
            <a:r>
              <a:rPr lang="en-HK" b="1" dirty="0"/>
              <a:t>Highlights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067B5E7-CE1D-444C-A992-4453D7887B39}"/>
              </a:ext>
            </a:extLst>
          </p:cNvPr>
          <p:cNvSpPr/>
          <p:nvPr/>
        </p:nvSpPr>
        <p:spPr>
          <a:xfrm>
            <a:off x="1068283" y="926001"/>
            <a:ext cx="83110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000" dirty="0"/>
              <a:t>Using method insert to declare a ‘Smatrix’, support transformation between sparse and dense matrices, addition of sparse matrix.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sz="2000" dirty="0"/>
          </a:p>
          <a:p>
            <a:pPr marL="285750" indent="-285750">
              <a:buFont typeface="Arial" charset="0"/>
              <a:buChar char="•"/>
            </a:pPr>
            <a:endParaRPr lang="en-US" altLang="zh-CN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48BB598-F3F2-494A-927D-D36A27710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713" y="2340651"/>
            <a:ext cx="8938573" cy="33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3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199598"/>
            <a:ext cx="10515600" cy="1325563"/>
          </a:xfrm>
        </p:spPr>
        <p:txBody>
          <a:bodyPr>
            <a:normAutofit/>
          </a:bodyPr>
          <a:lstStyle/>
          <a:p>
            <a:r>
              <a:rPr lang="en-HK" b="1" dirty="0"/>
              <a:t>Highlights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067B5E7-CE1D-444C-A992-4453D7887B39}"/>
              </a:ext>
            </a:extLst>
          </p:cNvPr>
          <p:cNvSpPr/>
          <p:nvPr/>
        </p:nvSpPr>
        <p:spPr>
          <a:xfrm>
            <a:off x="939868" y="797228"/>
            <a:ext cx="83110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000" dirty="0"/>
              <a:t>Able to compare the calculation time of dense and sparse matrices.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000" dirty="0"/>
              <a:t>Our sparse representation behaves faster than dense matrix calculation.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sz="2400" dirty="0"/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2D3264-2E4B-DC4D-8C8E-2EC89E763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0650" y="2324100"/>
            <a:ext cx="9410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4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199598"/>
            <a:ext cx="10515600" cy="1325563"/>
          </a:xfrm>
        </p:spPr>
        <p:txBody>
          <a:bodyPr>
            <a:normAutofit/>
          </a:bodyPr>
          <a:lstStyle/>
          <a:p>
            <a:r>
              <a:rPr lang="en-HK" b="1" dirty="0"/>
              <a:t>Highlights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067B5E7-CE1D-444C-A992-4453D7887B39}"/>
              </a:ext>
            </a:extLst>
          </p:cNvPr>
          <p:cNvSpPr/>
          <p:nvPr/>
        </p:nvSpPr>
        <p:spPr>
          <a:xfrm>
            <a:off x="939868" y="797228"/>
            <a:ext cx="83110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000" dirty="0"/>
              <a:t>Image processing test using our defined methods slice and convolution)</a:t>
            </a:r>
            <a:endParaRPr lang="en" altLang="zh-CN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E323238-7830-4BC1-95E8-B857E2A30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490" y="1865053"/>
            <a:ext cx="4956486" cy="40467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856415-B4C1-411E-871B-A013A7B8B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8303" y="1939027"/>
            <a:ext cx="6603624" cy="363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4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374" y="-104438"/>
            <a:ext cx="3731657" cy="1325563"/>
          </a:xfrm>
        </p:spPr>
        <p:txBody>
          <a:bodyPr>
            <a:normAutofit/>
          </a:bodyPr>
          <a:lstStyle/>
          <a:p>
            <a:r>
              <a:rPr lang="en-US" b="1" dirty="0"/>
              <a:t>Team Member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447300" y="2547805"/>
            <a:ext cx="692946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/>
              <a:t>Yitian Chen, 11813211, </a:t>
            </a:r>
            <a:r>
              <a:rPr lang="en" altLang="zh-CN" sz="2400" dirty="0"/>
              <a:t>department of mathematics</a:t>
            </a: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/>
              <a:t>Yuwen Wu, 11813219, department of  physics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/>
              <a:t>Zhenyu Ren, 11812214, department of EE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7363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2" y="-314396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12035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Presentation Outline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593013" y="1943340"/>
            <a:ext cx="70059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/>
              <a:t>Introduction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/>
              <a:t>Methods Definition</a:t>
            </a:r>
          </a:p>
          <a:p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/>
              <a:t>Testing Results</a:t>
            </a:r>
          </a:p>
          <a:p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/>
              <a:t>Highlights</a:t>
            </a:r>
            <a:r>
              <a:rPr lang="zh-CN" altLang="zh-CN" sz="2400" dirty="0"/>
              <a:t> </a:t>
            </a: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/>
              <a:t>Difficulties and Future Work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15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12035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9126637-EED0-9848-95C1-FF8FFAF86BCC}"/>
              </a:ext>
            </a:extLst>
          </p:cNvPr>
          <p:cNvSpPr txBox="1"/>
          <p:nvPr/>
        </p:nvSpPr>
        <p:spPr>
          <a:xfrm>
            <a:off x="1666503" y="2176633"/>
            <a:ext cx="88589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 dirty="0"/>
              <a:t>  Matrix is an important concept introduced in linear algebra. Matrix calculation is widely used in many practical applications, including image processing, machine learning and deep learning. </a:t>
            </a:r>
          </a:p>
          <a:p>
            <a:r>
              <a:rPr lang="en" altLang="zh-CN" sz="2000" dirty="0"/>
              <a:t>  In this project, we do not rely on any existing libraries, instead building a matrix calculation library, which providing serial methods like basic calculation, eigenvalues and eigenvectors, reshape and slicing, and convolution which widely used in image processing (Computer vision).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711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835" y="-504776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12035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Methods Definition 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067B5E7-CE1D-444C-A992-4453D7887B39}"/>
              </a:ext>
            </a:extLst>
          </p:cNvPr>
          <p:cNvSpPr/>
          <p:nvPr/>
        </p:nvSpPr>
        <p:spPr>
          <a:xfrm>
            <a:off x="801887" y="1220022"/>
            <a:ext cx="1044260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" altLang="zh-CN" dirty="0"/>
              <a:t>Two classes and one struct are defined, ‘Matrix’, ‘Trituple’ and ‘Smatrix’. All support all</a:t>
            </a:r>
            <a:r>
              <a:rPr lang="en-US" altLang="zh-CN" dirty="0"/>
              <a:t> kinds of data.</a:t>
            </a:r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" altLang="zh-CN" dirty="0"/>
              <a:t>For class ‘Matrix’, all the methods required are implemented, For class ‘Smatrix’, we implement</a:t>
            </a:r>
          </a:p>
          <a:p>
            <a:r>
              <a:rPr lang="en" altLang="zh-CN" dirty="0"/>
              <a:t> the methods of addition, insertion, automatic sorting in the constructor and after insertion.</a:t>
            </a: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" altLang="zh-CN" dirty="0"/>
              <a:t>We provide the methods of transformations between classes ‘Matrix’ and ‘Smatrix’ using the constructors </a:t>
            </a:r>
          </a:p>
          <a:p>
            <a:r>
              <a:rPr lang="en" altLang="zh-CN" dirty="0"/>
              <a:t>and between class ‘Matrix’ and ‘cv::mat’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62DCA09-23C2-43EC-850E-4EF99999A5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0327" y="3227871"/>
            <a:ext cx="6113351" cy="16570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4EAB23-999E-42C6-ADD9-D81AC88893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0077" y="4951843"/>
            <a:ext cx="6033601" cy="16792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508477F-B13F-4254-A9FB-AFF0DF0C7E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20" y="3844549"/>
            <a:ext cx="5860057" cy="217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1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202" y="-504776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12035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Methods Definition 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pic>
        <p:nvPicPr>
          <p:cNvPr id="7" name="图片 6" descr="图片包含 表格&#10;&#10;描述已自动生成">
            <a:extLst>
              <a:ext uri="{FF2B5EF4-FFF2-40B4-BE49-F238E27FC236}">
                <a16:creationId xmlns:a16="http://schemas.microsoft.com/office/drawing/2014/main" id="{A751F30C-8E29-5842-95B7-CDEE81543A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49" y="4821243"/>
            <a:ext cx="9117502" cy="15078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4A3CA8-8638-EF47-9418-BE6BDF8227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8128" y="879274"/>
            <a:ext cx="9372437" cy="39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8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835" y="-504776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12035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Methods Definition 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067B5E7-CE1D-444C-A992-4453D7887B39}"/>
              </a:ext>
            </a:extLst>
          </p:cNvPr>
          <p:cNvSpPr/>
          <p:nvPr/>
        </p:nvSpPr>
        <p:spPr>
          <a:xfrm>
            <a:off x="1393719" y="2147467"/>
            <a:ext cx="988386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" altLang="zh-CN" dirty="0"/>
              <a:t>Matrix and vector arithmetic are supported. (+, -, *, .*, /, , transposition, conjugation)</a:t>
            </a:r>
          </a:p>
          <a:p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" altLang="zh-CN" dirty="0"/>
              <a:t>Descriptive statistics are supported. (max. min. sum, average, all supporting axis-specific and slicing.)</a:t>
            </a: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" altLang="zh-CN" dirty="0"/>
              <a:t>Calculating eigenvalues and eigenvectors are supported.</a:t>
            </a:r>
          </a:p>
          <a:p>
            <a:pPr marL="285750" indent="-285750">
              <a:buFont typeface="Arial" charset="0"/>
              <a:buChar char="•"/>
            </a:pPr>
            <a:endParaRPr lang="en" altLang="zh-CN" dirty="0"/>
          </a:p>
          <a:p>
            <a:pPr marL="285750" indent="-285750">
              <a:buFont typeface="Arial" charset="0"/>
              <a:buChar char="•"/>
            </a:pPr>
            <a:r>
              <a:rPr lang="en" altLang="zh-CN" dirty="0"/>
              <a:t>Calculating traces, inverse and determinant are supported.</a:t>
            </a:r>
          </a:p>
          <a:p>
            <a:pPr marL="285750" indent="-285750">
              <a:buFont typeface="Arial" charset="0"/>
              <a:buChar char="•"/>
            </a:pPr>
            <a:endParaRPr lang="en" altLang="zh-CN" dirty="0"/>
          </a:p>
          <a:p>
            <a:pPr marL="285750" indent="-285750">
              <a:buFont typeface="Arial" charset="0"/>
              <a:buChar char="•"/>
            </a:pPr>
            <a:r>
              <a:rPr lang="en" altLang="zh-CN" dirty="0"/>
              <a:t>For both classes, override the operator &lt;&lt; to show the matrix.</a:t>
            </a:r>
          </a:p>
          <a:p>
            <a:pPr marL="285750" indent="-285750">
              <a:buFont typeface="Arial" charset="0"/>
              <a:buChar char="•"/>
            </a:pPr>
            <a:endParaRPr lang="en" altLang="zh-CN" dirty="0"/>
          </a:p>
          <a:p>
            <a:pPr marL="285750" indent="-285750">
              <a:buFont typeface="Arial" charset="0"/>
              <a:buChar char="•"/>
            </a:pPr>
            <a:r>
              <a:rPr lang="en" altLang="zh-CN" dirty="0"/>
              <a:t>Methods all of above are well defined with comprehensive exception handling.</a:t>
            </a:r>
          </a:p>
        </p:txBody>
      </p:sp>
    </p:spTree>
    <p:extLst>
      <p:ext uri="{BB962C8B-B14F-4D97-AF65-F5344CB8AC3E}">
        <p14:creationId xmlns:p14="http://schemas.microsoft.com/office/powerpoint/2010/main" val="41343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835" y="-504776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12035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Methods Definition 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77DE73E-2D7F-46B6-A9EB-23BBAB0EFB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047" y="5547481"/>
            <a:ext cx="6332821" cy="13105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7DF8953-5AD6-CA48-B6A7-BEE0C35B7D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112871"/>
            <a:ext cx="8437596" cy="2482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611425-EF37-497E-BD89-C655BA2B96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14" y="3465371"/>
            <a:ext cx="6509888" cy="21713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4CA918-B956-4418-BABD-0D2AE68046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7529" y="3658386"/>
            <a:ext cx="5517957" cy="13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2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120355"/>
            <a:ext cx="10515600" cy="1325563"/>
          </a:xfrm>
        </p:spPr>
        <p:txBody>
          <a:bodyPr>
            <a:normAutofit/>
          </a:bodyPr>
          <a:lstStyle/>
          <a:p>
            <a:r>
              <a:rPr lang="en-HK" b="1" dirty="0"/>
              <a:t>Testing</a:t>
            </a:r>
            <a:r>
              <a:rPr lang="zh-CN" altLang="en-US" b="1" dirty="0"/>
              <a:t> </a:t>
            </a:r>
            <a:r>
              <a:rPr lang="en-US" altLang="zh-CN" b="1" dirty="0"/>
              <a:t>Result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067B5E7-CE1D-444C-A992-4453D7887B39}"/>
              </a:ext>
            </a:extLst>
          </p:cNvPr>
          <p:cNvSpPr/>
          <p:nvPr/>
        </p:nvSpPr>
        <p:spPr>
          <a:xfrm>
            <a:off x="1077849" y="824091"/>
            <a:ext cx="1062682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/>
              <a:t>Sparse Matrix Demo:</a:t>
            </a:r>
          </a:p>
          <a:p>
            <a:r>
              <a:rPr lang="en" altLang="zh-CN" dirty="0"/>
              <a:t>Using method insert to declare a ‘Smatrix ’:(The sparse matrix is automatic sorting by the indexes of the matrix.)</a:t>
            </a:r>
          </a:p>
          <a:p>
            <a:endParaRPr lang="en" altLang="zh-CN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D4272A2-C1F1-3A41-9FA8-682242CF56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5162" y="1735905"/>
            <a:ext cx="6801675" cy="459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7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_21郑瑞麒" id="{E942D8BD-380D-F043-B19D-E9BA14EBC221}" vid="{4762E404-7F7E-884F-9B8A-FAEA0DEA377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newsutech</Template>
  <TotalTime>1158</TotalTime>
  <Words>431</Words>
  <Application>Microsoft Office PowerPoint</Application>
  <PresentationFormat>宽屏</PresentationFormat>
  <Paragraphs>63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Adobe Heiti Std R</vt:lpstr>
      <vt:lpstr>DengXian</vt:lpstr>
      <vt:lpstr>Arial</vt:lpstr>
      <vt:lpstr>Calibri</vt:lpstr>
      <vt:lpstr>Calibri Light</vt:lpstr>
      <vt:lpstr>Office 主题​​</vt:lpstr>
      <vt:lpstr>PowerPoint 演示文稿</vt:lpstr>
      <vt:lpstr>Team Member</vt:lpstr>
      <vt:lpstr>Presentation Outline</vt:lpstr>
      <vt:lpstr>Introduction</vt:lpstr>
      <vt:lpstr>Methods Definition </vt:lpstr>
      <vt:lpstr>Methods Definition </vt:lpstr>
      <vt:lpstr>Methods Definition </vt:lpstr>
      <vt:lpstr>Methods Definition </vt:lpstr>
      <vt:lpstr>Testing Result</vt:lpstr>
      <vt:lpstr>Testing Result</vt:lpstr>
      <vt:lpstr>Testing Result</vt:lpstr>
      <vt:lpstr>Highlights</vt:lpstr>
      <vt:lpstr>Highlights</vt:lpstr>
      <vt:lpstr>Highlights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任振裕</cp:lastModifiedBy>
  <cp:revision>51</cp:revision>
  <dcterms:created xsi:type="dcterms:W3CDTF">2020-05-14T02:39:06Z</dcterms:created>
  <dcterms:modified xsi:type="dcterms:W3CDTF">2021-06-10T09:13:20Z</dcterms:modified>
</cp:coreProperties>
</file>