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A31B6-2EEE-4BAD-B3ED-7172928816BE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64D73-B83B-4BB1-AECE-2AA2E7AD9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809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64D73-B83B-4BB1-AECE-2AA2E7AD99F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89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64D73-B83B-4BB1-AECE-2AA2E7AD99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139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12768-6D5D-488D-BB0B-6714D4AF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ECF21B-8020-496B-B20D-65E37D144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97511-FA06-4617-AEFC-502F3308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BBB-58F2-4EAA-9E09-39BC987FF2DA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EDDA5-D86E-44D8-ADC2-73841C8B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82EA6-D700-401E-8F33-B65200E4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BA86-C4A1-41B9-B1DC-6130CCA6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82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04035-E597-493D-AE78-05FE112E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70E701-2D21-4252-8DBC-57A6CF6F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423F4-E567-4354-9698-92D864E32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BBB-58F2-4EAA-9E09-39BC987FF2DA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051737-83B0-40C2-8530-6C95FB3F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2E6FF-447D-4362-9271-38253840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BA86-C4A1-41B9-B1DC-6130CCA6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84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5A1DF0-C960-4047-8FDF-EFE402706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E22A39-17D7-4242-AD72-299988A70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F5F7F-F851-4A98-B50C-D9AFFC22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BBB-58F2-4EAA-9E09-39BC987FF2DA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2F613E-9CAA-475A-95FE-7E6DDEB5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DD8B3A-F745-445A-BDB5-BD39B280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BA86-C4A1-41B9-B1DC-6130CCA6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74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5F40E-5DF8-459B-8A13-D8F2D39B4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469E7-874E-4E22-B092-BB9746DB2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05E12-E856-4ECB-9E4C-11C5F599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BBB-58F2-4EAA-9E09-39BC987FF2DA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A42F2E-E1D7-4900-8874-ABF79E9F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DD750-504F-4E85-8973-D09042AB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BA86-C4A1-41B9-B1DC-6130CCA6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93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D1465-7809-454E-8D2D-0EA2775B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505304-4CBB-4929-8B7D-BAA0EB42C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E391B-73DC-46FA-94CF-334D894C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BBB-58F2-4EAA-9E09-39BC987FF2DA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B06CEB-8904-4514-8FC4-0F432194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AF563-68D2-4367-936F-AB583E79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BA86-C4A1-41B9-B1DC-6130CCA6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27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D2594-7370-4943-915B-371D27D6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A9A250-6467-48BE-AB3E-47EC1748F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CD64BB-EA88-4533-B7F8-4B11B969E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1CA106-7192-41F7-9E6E-4F3F7190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BBB-58F2-4EAA-9E09-39BC987FF2DA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C7254E-2D90-4236-BB38-F66B35B8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E0EE62-B168-449A-A4CD-E35BBC4F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BA86-C4A1-41B9-B1DC-6130CCA6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6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C66C2-3B3B-4FD3-9576-F87BAB1E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473F1C-9E57-4EB5-8A44-A99907396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305D0F-5A50-4176-8C1A-AEE71C6A7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07E0CC-D844-4A15-8963-32A457D68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4B54BB-5E11-4F57-B16B-1F9E70E97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B5B712-5D8D-4DD4-96C1-61F58EEF5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BBB-58F2-4EAA-9E09-39BC987FF2DA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DBD078-34A1-48F1-9DB8-03580E434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E73E1E-9EF1-4B72-A7A3-7B48FE00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BA86-C4A1-41B9-B1DC-6130CCA6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58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F3378-6B69-461E-B7D8-8E09A774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37B9C5-EFEF-4FEC-AD72-5420AA88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BBB-58F2-4EAA-9E09-39BC987FF2DA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891CE2-BB7A-4A6E-9AA9-905C8F30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E68291-E0D3-43B6-BF48-FD0FAF72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BA86-C4A1-41B9-B1DC-6130CCA6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04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9AD73F-60A5-49A0-BD82-424DF3A35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BBB-58F2-4EAA-9E09-39BC987FF2DA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A4A320-1D76-4BAF-B477-A6D75E93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DC6614-A695-447D-8EAF-3435A248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BA86-C4A1-41B9-B1DC-6130CCA6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09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9F4BD-FA13-4EEA-A745-8970128FA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32DC9-252D-4682-BDDF-BAFCB4C7F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530F14-25B1-4E7A-A02A-A8CE6A4F3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4EDC6-E5C3-4CE7-A182-A04EEBFB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BBB-58F2-4EAA-9E09-39BC987FF2DA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F3AD56-7754-4028-B70D-FFE4CAA8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70F591-78B5-4789-8CE7-E8F4C2DA2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BA86-C4A1-41B9-B1DC-6130CCA6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59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C8799-7B86-48F9-A612-5C51072B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CAF2CF-7FCC-4057-9007-D8CC6C2B4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A1B46B-27FA-4382-83B2-B4D822125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E90814-4B7C-462E-9A6E-DDDD11E8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BBB-58F2-4EAA-9E09-39BC987FF2DA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CCEE77-848C-4C74-9DF3-AC098D1A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E0CE81-52CD-45C6-A2E2-2CF0E85C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BA86-C4A1-41B9-B1DC-6130CCA6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77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6B8FD7-ED48-45A0-BECF-8101ECD3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08A58B-C158-41DA-AFA7-F3897EE3A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0F494C-6D9C-4581-86E9-D6093BB85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5CBBB-58F2-4EAA-9E09-39BC987FF2DA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73C04-5EB5-47CA-81B6-D789C8F40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ADE21-798A-4C03-A62D-F5A6C6398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BA86-C4A1-41B9-B1DC-6130CCA6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52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A6306D9-84AC-4952-BB67-0234FD82D53D}"/>
              </a:ext>
            </a:extLst>
          </p:cNvPr>
          <p:cNvSpPr/>
          <p:nvPr/>
        </p:nvSpPr>
        <p:spPr>
          <a:xfrm>
            <a:off x="2034540" y="2049780"/>
            <a:ext cx="1021080" cy="69342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Z</a:t>
            </a:r>
            <a:r>
              <a:rPr lang="en-US" altLang="zh-CN" sz="2800" baseline="30000" dirty="0"/>
              <a:t>-1</a:t>
            </a:r>
            <a:endParaRPr lang="zh-CN" altLang="en-US" sz="2800" baseline="30000" dirty="0"/>
          </a:p>
        </p:txBody>
      </p:sp>
      <p:sp>
        <p:nvSpPr>
          <p:cNvPr id="9" name="流程图: 或者 8">
            <a:extLst>
              <a:ext uri="{FF2B5EF4-FFF2-40B4-BE49-F238E27FC236}">
                <a16:creationId xmlns:a16="http://schemas.microsoft.com/office/drawing/2014/main" id="{2C7EB773-3902-4AEA-92D0-51CD202A601A}"/>
              </a:ext>
            </a:extLst>
          </p:cNvPr>
          <p:cNvSpPr/>
          <p:nvPr/>
        </p:nvSpPr>
        <p:spPr>
          <a:xfrm>
            <a:off x="3764280" y="2743200"/>
            <a:ext cx="739140" cy="693420"/>
          </a:xfrm>
          <a:prstGeom prst="flowChar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33DEAC07-E3AB-4577-8C95-BC2561B09663}"/>
              </a:ext>
            </a:extLst>
          </p:cNvPr>
          <p:cNvCxnSpPr>
            <a:stCxn id="4" idx="3"/>
            <a:endCxn id="9" idx="0"/>
          </p:cNvCxnSpPr>
          <p:nvPr/>
        </p:nvCxnSpPr>
        <p:spPr>
          <a:xfrm>
            <a:off x="3055620" y="2396490"/>
            <a:ext cx="1078230" cy="346710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AC8949B-90FF-4FDC-AD78-7828658A1668}"/>
              </a:ext>
            </a:extLst>
          </p:cNvPr>
          <p:cNvCxnSpPr>
            <a:endCxn id="4" idx="1"/>
          </p:cNvCxnSpPr>
          <p:nvPr/>
        </p:nvCxnSpPr>
        <p:spPr>
          <a:xfrm>
            <a:off x="1104900" y="2396490"/>
            <a:ext cx="92964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32F219CD-6876-447E-B552-17D3F31FD4DC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303020" y="2396490"/>
            <a:ext cx="2461260" cy="693420"/>
          </a:xfrm>
          <a:prstGeom prst="bentConnector3">
            <a:avLst>
              <a:gd name="adj1" fmla="val 9133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6C4AB31-B64F-46FF-BD64-D53EA7C0C771}"/>
              </a:ext>
            </a:extLst>
          </p:cNvPr>
          <p:cNvCxnSpPr>
            <a:stCxn id="9" idx="6"/>
          </p:cNvCxnSpPr>
          <p:nvPr/>
        </p:nvCxnSpPr>
        <p:spPr>
          <a:xfrm>
            <a:off x="4503420" y="3089910"/>
            <a:ext cx="77724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7DDFC8A4-B998-4338-9EBD-802B5782669E}"/>
              </a:ext>
            </a:extLst>
          </p:cNvPr>
          <p:cNvSpPr txBox="1"/>
          <p:nvPr/>
        </p:nvSpPr>
        <p:spPr>
          <a:xfrm>
            <a:off x="522990" y="2196435"/>
            <a:ext cx="60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x[n]</a:t>
            </a:r>
            <a:endParaRPr lang="zh-CN" altLang="en-US" sz="2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E6E0CC2-2BC2-4F88-AF7E-8683D35FF49D}"/>
              </a:ext>
            </a:extLst>
          </p:cNvPr>
          <p:cNvSpPr txBox="1"/>
          <p:nvPr/>
        </p:nvSpPr>
        <p:spPr>
          <a:xfrm>
            <a:off x="5246370" y="2872055"/>
            <a:ext cx="60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y[n]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72ED988-3156-4C41-8AA0-B99A0536D5D5}"/>
                  </a:ext>
                </a:extLst>
              </p:cNvPr>
              <p:cNvSpPr txBox="1"/>
              <p:nvPr/>
            </p:nvSpPr>
            <p:spPr>
              <a:xfrm>
                <a:off x="4072890" y="2225724"/>
                <a:ext cx="621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sz="3600" b="1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72ED988-3156-4C41-8AA0-B99A0536D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890" y="2225724"/>
                <a:ext cx="62103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9E7F3FAE-669E-42BD-BFED-7171983F89EB}"/>
              </a:ext>
            </a:extLst>
          </p:cNvPr>
          <p:cNvSpPr txBox="1"/>
          <p:nvPr/>
        </p:nvSpPr>
        <p:spPr>
          <a:xfrm>
            <a:off x="2200275" y="3825240"/>
            <a:ext cx="1710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differentiator</a:t>
            </a:r>
            <a:endParaRPr lang="zh-CN" altLang="en-US" sz="2000" dirty="0"/>
          </a:p>
        </p:txBody>
      </p: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id="{C2DABCED-767D-45AA-9B9E-6AA8C7622B09}"/>
              </a:ext>
            </a:extLst>
          </p:cNvPr>
          <p:cNvSpPr/>
          <p:nvPr/>
        </p:nvSpPr>
        <p:spPr>
          <a:xfrm>
            <a:off x="1461000" y="2354579"/>
            <a:ext cx="126000" cy="12429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E31FE38-7456-4EF5-8E72-1313EFD5CA2B}"/>
              </a:ext>
            </a:extLst>
          </p:cNvPr>
          <p:cNvSpPr/>
          <p:nvPr/>
        </p:nvSpPr>
        <p:spPr>
          <a:xfrm>
            <a:off x="7658100" y="2178635"/>
            <a:ext cx="1021080" cy="69342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Z</a:t>
            </a:r>
            <a:r>
              <a:rPr lang="en-US" altLang="zh-CN" sz="2800" baseline="30000" dirty="0"/>
              <a:t>-1</a:t>
            </a:r>
            <a:endParaRPr lang="zh-CN" altLang="en-US" sz="2800" baseline="30000" dirty="0"/>
          </a:p>
        </p:txBody>
      </p:sp>
      <p:sp>
        <p:nvSpPr>
          <p:cNvPr id="51" name="流程图: 或者 50">
            <a:extLst>
              <a:ext uri="{FF2B5EF4-FFF2-40B4-BE49-F238E27FC236}">
                <a16:creationId xmlns:a16="http://schemas.microsoft.com/office/drawing/2014/main" id="{73FFB204-6FBD-4790-A204-1D1604CF9FBC}"/>
              </a:ext>
            </a:extLst>
          </p:cNvPr>
          <p:cNvSpPr/>
          <p:nvPr/>
        </p:nvSpPr>
        <p:spPr>
          <a:xfrm>
            <a:off x="9231630" y="2188308"/>
            <a:ext cx="739140" cy="693420"/>
          </a:xfrm>
          <a:prstGeom prst="flowChar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4D8434C-1C11-4D18-A482-22DB0F9035AE}"/>
              </a:ext>
            </a:extLst>
          </p:cNvPr>
          <p:cNvCxnSpPr>
            <a:cxnSpLocks/>
            <a:stCxn id="51" idx="6"/>
          </p:cNvCxnSpPr>
          <p:nvPr/>
        </p:nvCxnSpPr>
        <p:spPr>
          <a:xfrm flipV="1">
            <a:off x="9970770" y="2525345"/>
            <a:ext cx="544830" cy="967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DCBBCF86-A38C-4565-814C-FD78DE600527}"/>
              </a:ext>
            </a:extLst>
          </p:cNvPr>
          <p:cNvSpPr txBox="1"/>
          <p:nvPr/>
        </p:nvSpPr>
        <p:spPr>
          <a:xfrm>
            <a:off x="10523220" y="2288487"/>
            <a:ext cx="60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y[n]</a:t>
            </a:r>
            <a:endParaRPr lang="zh-CN" altLang="en-US" sz="24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47F92BD-B73F-4C3E-9034-77F2091D4A54}"/>
              </a:ext>
            </a:extLst>
          </p:cNvPr>
          <p:cNvSpPr txBox="1"/>
          <p:nvPr/>
        </p:nvSpPr>
        <p:spPr>
          <a:xfrm>
            <a:off x="6637020" y="3036510"/>
            <a:ext cx="60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x[n]</a:t>
            </a:r>
            <a:endParaRPr lang="zh-CN" altLang="en-US" sz="2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B3AA645-948A-449D-8B22-F06F6873E99C}"/>
              </a:ext>
            </a:extLst>
          </p:cNvPr>
          <p:cNvSpPr txBox="1"/>
          <p:nvPr/>
        </p:nvSpPr>
        <p:spPr>
          <a:xfrm>
            <a:off x="8225790" y="3825240"/>
            <a:ext cx="1531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integrator</a:t>
            </a:r>
            <a:endParaRPr lang="zh-CN" altLang="en-US" sz="20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2847BAC-EE17-460E-9DC1-E90D6A6C3D02}"/>
              </a:ext>
            </a:extLst>
          </p:cNvPr>
          <p:cNvCxnSpPr>
            <a:stCxn id="50" idx="3"/>
            <a:endCxn id="51" idx="2"/>
          </p:cNvCxnSpPr>
          <p:nvPr/>
        </p:nvCxnSpPr>
        <p:spPr>
          <a:xfrm>
            <a:off x="8679180" y="2525345"/>
            <a:ext cx="552450" cy="96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19542288-4967-4C9C-BFC5-E0AA9B9D9086}"/>
              </a:ext>
            </a:extLst>
          </p:cNvPr>
          <p:cNvSpPr/>
          <p:nvPr/>
        </p:nvSpPr>
        <p:spPr>
          <a:xfrm>
            <a:off x="10117185" y="2463200"/>
            <a:ext cx="126000" cy="12429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E81293B7-A8D3-4EEC-B57B-1A7D1070083A}"/>
              </a:ext>
            </a:extLst>
          </p:cNvPr>
          <p:cNvCxnSpPr>
            <a:stCxn id="57" idx="3"/>
            <a:endCxn id="51" idx="4"/>
          </p:cNvCxnSpPr>
          <p:nvPr/>
        </p:nvCxnSpPr>
        <p:spPr>
          <a:xfrm flipV="1">
            <a:off x="7239000" y="2881728"/>
            <a:ext cx="2362200" cy="35483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B6EAC9EF-BC3F-4366-A607-F4239E07A2D3}"/>
              </a:ext>
            </a:extLst>
          </p:cNvPr>
          <p:cNvCxnSpPr>
            <a:stCxn id="20" idx="6"/>
            <a:endCxn id="50" idx="1"/>
          </p:cNvCxnSpPr>
          <p:nvPr/>
        </p:nvCxnSpPr>
        <p:spPr>
          <a:xfrm flipH="1">
            <a:off x="7658100" y="2525345"/>
            <a:ext cx="2585085" cy="12700"/>
          </a:xfrm>
          <a:prstGeom prst="bentConnector5">
            <a:avLst>
              <a:gd name="adj1" fmla="val 2358"/>
              <a:gd name="adj2" fmla="val -9390000"/>
              <a:gd name="adj3" fmla="val 117391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72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C33C7B5F-BF22-41EF-98E7-0BCDC02D4C2E}"/>
              </a:ext>
            </a:extLst>
          </p:cNvPr>
          <p:cNvGrpSpPr/>
          <p:nvPr/>
        </p:nvGrpSpPr>
        <p:grpSpPr>
          <a:xfrm>
            <a:off x="1484793" y="84959"/>
            <a:ext cx="8145751" cy="1956435"/>
            <a:chOff x="1493521" y="109622"/>
            <a:chExt cx="8145751" cy="1956435"/>
          </a:xfrm>
        </p:grpSpPr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E832AC07-5C53-4DC1-AFCB-ABE749CB9A9E}"/>
                </a:ext>
              </a:extLst>
            </p:cNvPr>
            <p:cNvGrpSpPr/>
            <p:nvPr/>
          </p:nvGrpSpPr>
          <p:grpSpPr>
            <a:xfrm>
              <a:off x="1493521" y="109622"/>
              <a:ext cx="8145751" cy="1956435"/>
              <a:chOff x="1859281" y="586740"/>
              <a:chExt cx="8145751" cy="1956435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7C0B1BF-A93C-40BB-9677-A9A4F32C9F40}"/>
                  </a:ext>
                </a:extLst>
              </p:cNvPr>
              <p:cNvSpPr/>
              <p:nvPr/>
            </p:nvSpPr>
            <p:spPr>
              <a:xfrm>
                <a:off x="2910840" y="586740"/>
                <a:ext cx="1021080" cy="69342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Z</a:t>
                </a:r>
                <a:r>
                  <a:rPr lang="en-US" altLang="zh-CN" sz="2800" baseline="30000" dirty="0"/>
                  <a:t>-1</a:t>
                </a:r>
                <a:endParaRPr lang="zh-CN" altLang="en-US" sz="2800" baseline="30000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B124EDF-8FA9-4A85-A0E7-A7568A9D8D96}"/>
                  </a:ext>
                </a:extLst>
              </p:cNvPr>
              <p:cNvSpPr/>
              <p:nvPr/>
            </p:nvSpPr>
            <p:spPr>
              <a:xfrm>
                <a:off x="5074920" y="586740"/>
                <a:ext cx="1021080" cy="69342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Z</a:t>
                </a:r>
                <a:r>
                  <a:rPr lang="en-US" altLang="zh-CN" sz="2800" baseline="30000" dirty="0"/>
                  <a:t>-1</a:t>
                </a:r>
                <a:endParaRPr lang="zh-CN" altLang="en-US" sz="2800" baseline="30000" dirty="0"/>
              </a:p>
            </p:txBody>
          </p:sp>
          <p:sp>
            <p:nvSpPr>
              <p:cNvPr id="11" name="流程图: 或者 10">
                <a:extLst>
                  <a:ext uri="{FF2B5EF4-FFF2-40B4-BE49-F238E27FC236}">
                    <a16:creationId xmlns:a16="http://schemas.microsoft.com/office/drawing/2014/main" id="{2685157D-6CE8-429E-981D-BB4625EEBEA1}"/>
                  </a:ext>
                </a:extLst>
              </p:cNvPr>
              <p:cNvSpPr/>
              <p:nvPr/>
            </p:nvSpPr>
            <p:spPr>
              <a:xfrm>
                <a:off x="4133850" y="1672590"/>
                <a:ext cx="739140" cy="693420"/>
              </a:xfrm>
              <a:prstGeom prst="flowChartOr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流程图: 或者 14">
                <a:extLst>
                  <a:ext uri="{FF2B5EF4-FFF2-40B4-BE49-F238E27FC236}">
                    <a16:creationId xmlns:a16="http://schemas.microsoft.com/office/drawing/2014/main" id="{1086EC47-958A-49E9-B44E-229ACA2EA20B}"/>
                  </a:ext>
                </a:extLst>
              </p:cNvPr>
              <p:cNvSpPr/>
              <p:nvPr/>
            </p:nvSpPr>
            <p:spPr>
              <a:xfrm>
                <a:off x="6385560" y="1672590"/>
                <a:ext cx="739140" cy="693420"/>
              </a:xfrm>
              <a:prstGeom prst="flowChartOr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0102A36D-99C3-4A87-9827-097E12AA9715}"/>
                  </a:ext>
                </a:extLst>
              </p:cNvPr>
              <p:cNvCxnSpPr>
                <a:stCxn id="5" idx="3"/>
                <a:endCxn id="7" idx="1"/>
              </p:cNvCxnSpPr>
              <p:nvPr/>
            </p:nvCxnSpPr>
            <p:spPr>
              <a:xfrm>
                <a:off x="3931920" y="933450"/>
                <a:ext cx="11430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9BF1CFB6-ADFF-46C4-9A70-D489483047C5}"/>
                  </a:ext>
                </a:extLst>
              </p:cNvPr>
              <p:cNvCxnSpPr>
                <a:stCxn id="11" idx="6"/>
              </p:cNvCxnSpPr>
              <p:nvPr/>
            </p:nvCxnSpPr>
            <p:spPr>
              <a:xfrm>
                <a:off x="4872990" y="2019300"/>
                <a:ext cx="155448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1E3F1AFB-DABB-4746-AF3F-F4EB9C84C08F}"/>
                  </a:ext>
                </a:extLst>
              </p:cNvPr>
              <p:cNvCxnSpPr>
                <a:endCxn id="11" idx="0"/>
              </p:cNvCxnSpPr>
              <p:nvPr/>
            </p:nvCxnSpPr>
            <p:spPr>
              <a:xfrm>
                <a:off x="4503420" y="933450"/>
                <a:ext cx="0" cy="73914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0" name="连接符: 肘形 39">
                <a:extLst>
                  <a:ext uri="{FF2B5EF4-FFF2-40B4-BE49-F238E27FC236}">
                    <a16:creationId xmlns:a16="http://schemas.microsoft.com/office/drawing/2014/main" id="{8C99CC51-1C08-40B4-9590-8D3198444CA1}"/>
                  </a:ext>
                </a:extLst>
              </p:cNvPr>
              <p:cNvCxnSpPr>
                <a:stCxn id="7" idx="3"/>
                <a:endCxn id="15" idx="0"/>
              </p:cNvCxnSpPr>
              <p:nvPr/>
            </p:nvCxnSpPr>
            <p:spPr>
              <a:xfrm>
                <a:off x="6096000" y="933450"/>
                <a:ext cx="659130" cy="739140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F1EAB5AD-0C26-469B-9B62-A92A58D09525}"/>
                  </a:ext>
                </a:extLst>
              </p:cNvPr>
              <p:cNvCxnSpPr>
                <a:stCxn id="15" idx="6"/>
              </p:cNvCxnSpPr>
              <p:nvPr/>
            </p:nvCxnSpPr>
            <p:spPr>
              <a:xfrm>
                <a:off x="7124700" y="2019300"/>
                <a:ext cx="5334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D97918A3-818E-43CB-A3BC-47397CBA65E4}"/>
                  </a:ext>
                </a:extLst>
              </p:cNvPr>
              <p:cNvCxnSpPr>
                <a:endCxn id="5" idx="1"/>
              </p:cNvCxnSpPr>
              <p:nvPr/>
            </p:nvCxnSpPr>
            <p:spPr>
              <a:xfrm>
                <a:off x="2430780" y="933450"/>
                <a:ext cx="48006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0FC5243-0852-4F71-879E-0773A48411F0}"/>
                  </a:ext>
                </a:extLst>
              </p:cNvPr>
              <p:cNvSpPr txBox="1"/>
              <p:nvPr/>
            </p:nvSpPr>
            <p:spPr>
              <a:xfrm>
                <a:off x="1859281" y="733395"/>
                <a:ext cx="6019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x[n]</a:t>
                </a:r>
                <a:endParaRPr lang="zh-CN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09A5719B-5735-400F-837C-A58928312AFD}"/>
                      </a:ext>
                    </a:extLst>
                  </p:cNvPr>
                  <p:cNvSpPr txBox="1"/>
                  <p:nvPr/>
                </p:nvSpPr>
                <p:spPr>
                  <a:xfrm>
                    <a:off x="7928602" y="1170009"/>
                    <a:ext cx="601980" cy="6127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09A5719B-5735-400F-837C-A58928312A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8602" y="1170009"/>
                    <a:ext cx="601980" cy="6127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连接符: 肘形 57">
                <a:extLst>
                  <a:ext uri="{FF2B5EF4-FFF2-40B4-BE49-F238E27FC236}">
                    <a16:creationId xmlns:a16="http://schemas.microsoft.com/office/drawing/2014/main" id="{B423839B-6750-4F53-ABDE-8EBCA9FA5F23}"/>
                  </a:ext>
                </a:extLst>
              </p:cNvPr>
              <p:cNvCxnSpPr>
                <a:endCxn id="11" idx="2"/>
              </p:cNvCxnSpPr>
              <p:nvPr/>
            </p:nvCxnSpPr>
            <p:spPr>
              <a:xfrm>
                <a:off x="2552700" y="933450"/>
                <a:ext cx="1581150" cy="1085850"/>
              </a:xfrm>
              <a:prstGeom prst="bentConnector3">
                <a:avLst>
                  <a:gd name="adj1" fmla="val 2289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流程图: 摘录 59">
                <a:extLst>
                  <a:ext uri="{FF2B5EF4-FFF2-40B4-BE49-F238E27FC236}">
                    <a16:creationId xmlns:a16="http://schemas.microsoft.com/office/drawing/2014/main" id="{E06E64AB-C769-48C7-A111-1373B9924223}"/>
                  </a:ext>
                </a:extLst>
              </p:cNvPr>
              <p:cNvSpPr/>
              <p:nvPr/>
            </p:nvSpPr>
            <p:spPr>
              <a:xfrm rot="5400000">
                <a:off x="7557128" y="1649737"/>
                <a:ext cx="986790" cy="800086"/>
              </a:xfrm>
              <a:prstGeom prst="flowChartExtra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504E16DA-C395-4441-9966-2013671B7676}"/>
                  </a:ext>
                </a:extLst>
              </p:cNvPr>
              <p:cNvCxnSpPr>
                <a:stCxn id="60" idx="0"/>
              </p:cNvCxnSpPr>
              <p:nvPr/>
            </p:nvCxnSpPr>
            <p:spPr>
              <a:xfrm>
                <a:off x="8450566" y="2049780"/>
                <a:ext cx="769634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2577FA5-EC2E-4BD5-8787-E9B7E64AECF1}"/>
                  </a:ext>
                </a:extLst>
              </p:cNvPr>
              <p:cNvSpPr txBox="1"/>
              <p:nvPr/>
            </p:nvSpPr>
            <p:spPr>
              <a:xfrm>
                <a:off x="9403052" y="1971645"/>
                <a:ext cx="6019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y[n]</a:t>
                </a:r>
                <a:endParaRPr lang="zh-CN" altLang="en-US" sz="2400" dirty="0"/>
              </a:p>
            </p:txBody>
          </p:sp>
        </p:grpSp>
        <p:sp>
          <p:nvSpPr>
            <p:cNvPr id="153" name="流程图: 接点 152">
              <a:extLst>
                <a:ext uri="{FF2B5EF4-FFF2-40B4-BE49-F238E27FC236}">
                  <a16:creationId xmlns:a16="http://schemas.microsoft.com/office/drawing/2014/main" id="{87A3A372-7EA1-420D-9F5A-8C592AB842FE}"/>
                </a:ext>
              </a:extLst>
            </p:cNvPr>
            <p:cNvSpPr/>
            <p:nvPr/>
          </p:nvSpPr>
          <p:spPr>
            <a:xfrm>
              <a:off x="4070851" y="377762"/>
              <a:ext cx="126000" cy="12429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5" name="流程图: 接点 154">
            <a:extLst>
              <a:ext uri="{FF2B5EF4-FFF2-40B4-BE49-F238E27FC236}">
                <a16:creationId xmlns:a16="http://schemas.microsoft.com/office/drawing/2014/main" id="{24736129-AA33-4859-BBAA-81B25B533368}"/>
              </a:ext>
            </a:extLst>
          </p:cNvPr>
          <p:cNvSpPr/>
          <p:nvPr/>
        </p:nvSpPr>
        <p:spPr>
          <a:xfrm>
            <a:off x="2166138" y="394189"/>
            <a:ext cx="126000" cy="12429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2BD50D90-728A-4393-8AF9-F320D6082C5E}"/>
              </a:ext>
            </a:extLst>
          </p:cNvPr>
          <p:cNvGrpSpPr/>
          <p:nvPr/>
        </p:nvGrpSpPr>
        <p:grpSpPr>
          <a:xfrm>
            <a:off x="2338420" y="2105779"/>
            <a:ext cx="5823549" cy="2480921"/>
            <a:chOff x="2737493" y="2971512"/>
            <a:chExt cx="5823549" cy="2480921"/>
          </a:xfrm>
        </p:grpSpPr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F18C655-26A8-4760-9131-1DEBDEAF426E}"/>
                </a:ext>
              </a:extLst>
            </p:cNvPr>
            <p:cNvSpPr txBox="1"/>
            <p:nvPr/>
          </p:nvSpPr>
          <p:spPr>
            <a:xfrm>
              <a:off x="3023235" y="4758983"/>
              <a:ext cx="6019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x[n]</a:t>
              </a:r>
              <a:endParaRPr lang="zh-CN" altLang="en-US" sz="2400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B2D11FBA-A4B3-433F-B124-800599673A9E}"/>
                </a:ext>
              </a:extLst>
            </p:cNvPr>
            <p:cNvSpPr/>
            <p:nvPr/>
          </p:nvSpPr>
          <p:spPr>
            <a:xfrm>
              <a:off x="2737493" y="3373482"/>
              <a:ext cx="1021080" cy="69342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Z</a:t>
              </a:r>
              <a:r>
                <a:rPr lang="en-US" altLang="zh-CN" sz="2800" baseline="30000" dirty="0"/>
                <a:t>-1</a:t>
              </a:r>
              <a:endParaRPr lang="zh-CN" altLang="en-US" sz="2800" baseline="30000" dirty="0"/>
            </a:p>
          </p:txBody>
        </p:sp>
        <p:sp>
          <p:nvSpPr>
            <p:cNvPr id="70" name="流程图: 摘录 69">
              <a:extLst>
                <a:ext uri="{FF2B5EF4-FFF2-40B4-BE49-F238E27FC236}">
                  <a16:creationId xmlns:a16="http://schemas.microsoft.com/office/drawing/2014/main" id="{6A8BB77A-8EED-43BC-8347-D996C602FDB0}"/>
                </a:ext>
              </a:extLst>
            </p:cNvPr>
            <p:cNvSpPr/>
            <p:nvPr/>
          </p:nvSpPr>
          <p:spPr>
            <a:xfrm rot="5400000">
              <a:off x="4284353" y="3320149"/>
              <a:ext cx="986790" cy="800086"/>
            </a:xfrm>
            <a:prstGeom prst="flowChartExtra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BB603F9C-8DD7-4EBD-921C-8C00729D86F4}"/>
                </a:ext>
              </a:extLst>
            </p:cNvPr>
            <p:cNvCxnSpPr>
              <a:stCxn id="68" idx="3"/>
              <a:endCxn id="70" idx="2"/>
            </p:cNvCxnSpPr>
            <p:nvPr/>
          </p:nvCxnSpPr>
          <p:spPr>
            <a:xfrm>
              <a:off x="3758573" y="3720192"/>
              <a:ext cx="6191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8AEE5CE-1609-480E-ABB1-7DB780278AE7}"/>
                </a:ext>
              </a:extLst>
            </p:cNvPr>
            <p:cNvSpPr txBox="1"/>
            <p:nvPr/>
          </p:nvSpPr>
          <p:spPr>
            <a:xfrm>
              <a:off x="4678688" y="2974741"/>
              <a:ext cx="601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0.8</a:t>
              </a:r>
              <a:endParaRPr lang="zh-CN" altLang="en-US" dirty="0"/>
            </a:p>
          </p:txBody>
        </p:sp>
        <p:sp>
          <p:nvSpPr>
            <p:cNvPr id="80" name="流程图: 摘录 79">
              <a:extLst>
                <a:ext uri="{FF2B5EF4-FFF2-40B4-BE49-F238E27FC236}">
                  <a16:creationId xmlns:a16="http://schemas.microsoft.com/office/drawing/2014/main" id="{2ABD75E5-62E4-4236-BF0B-EB0F64A621C6}"/>
                </a:ext>
              </a:extLst>
            </p:cNvPr>
            <p:cNvSpPr/>
            <p:nvPr/>
          </p:nvSpPr>
          <p:spPr>
            <a:xfrm rot="5400000">
              <a:off x="4284353" y="4558995"/>
              <a:ext cx="986790" cy="800086"/>
            </a:xfrm>
            <a:prstGeom prst="flowChartExtra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117AADD4-8FA1-4F40-B1A6-A849AE3DF1E4}"/>
                </a:ext>
              </a:extLst>
            </p:cNvPr>
            <p:cNvSpPr txBox="1"/>
            <p:nvPr/>
          </p:nvSpPr>
          <p:spPr>
            <a:xfrm>
              <a:off x="4678688" y="4280977"/>
              <a:ext cx="601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0.2</a:t>
              </a:r>
              <a:endParaRPr lang="zh-CN" altLang="en-US" dirty="0"/>
            </a:p>
          </p:txBody>
        </p:sp>
        <p:sp>
          <p:nvSpPr>
            <p:cNvPr id="87" name="流程图: 或者 86">
              <a:extLst>
                <a:ext uri="{FF2B5EF4-FFF2-40B4-BE49-F238E27FC236}">
                  <a16:creationId xmlns:a16="http://schemas.microsoft.com/office/drawing/2014/main" id="{89DCB70C-D8BC-44B3-ABF5-8D8D7321C2A8}"/>
                </a:ext>
              </a:extLst>
            </p:cNvPr>
            <p:cNvSpPr/>
            <p:nvPr/>
          </p:nvSpPr>
          <p:spPr>
            <a:xfrm>
              <a:off x="5796923" y="3920247"/>
              <a:ext cx="739140" cy="693420"/>
            </a:xfrm>
            <a:prstGeom prst="flowChartOr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9" name="连接符: 肘形 88">
              <a:extLst>
                <a:ext uri="{FF2B5EF4-FFF2-40B4-BE49-F238E27FC236}">
                  <a16:creationId xmlns:a16="http://schemas.microsoft.com/office/drawing/2014/main" id="{D66ED19A-6921-49D3-9280-74A55239EA84}"/>
                </a:ext>
              </a:extLst>
            </p:cNvPr>
            <p:cNvCxnSpPr>
              <a:stCxn id="70" idx="0"/>
              <a:endCxn id="87" idx="0"/>
            </p:cNvCxnSpPr>
            <p:nvPr/>
          </p:nvCxnSpPr>
          <p:spPr>
            <a:xfrm>
              <a:off x="5177791" y="3720192"/>
              <a:ext cx="988702" cy="20005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连接符: 肘形 90">
              <a:extLst>
                <a:ext uri="{FF2B5EF4-FFF2-40B4-BE49-F238E27FC236}">
                  <a16:creationId xmlns:a16="http://schemas.microsoft.com/office/drawing/2014/main" id="{00DE1D5A-24EB-48F4-B6DF-68094FCBB036}"/>
                </a:ext>
              </a:extLst>
            </p:cNvPr>
            <p:cNvCxnSpPr>
              <a:stCxn id="80" idx="0"/>
              <a:endCxn id="87" idx="4"/>
            </p:cNvCxnSpPr>
            <p:nvPr/>
          </p:nvCxnSpPr>
          <p:spPr>
            <a:xfrm flipV="1">
              <a:off x="5177791" y="4613667"/>
              <a:ext cx="988702" cy="34537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0F25BD16-663B-406A-AA9B-3FBAB4B089D4}"/>
                </a:ext>
              </a:extLst>
            </p:cNvPr>
            <p:cNvCxnSpPr>
              <a:cxnSpLocks/>
              <a:stCxn id="87" idx="6"/>
              <a:endCxn id="96" idx="1"/>
            </p:cNvCxnSpPr>
            <p:nvPr/>
          </p:nvCxnSpPr>
          <p:spPr>
            <a:xfrm flipV="1">
              <a:off x="6536063" y="4265588"/>
              <a:ext cx="1422999" cy="13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F5AEDA13-2970-454D-9D0E-D5C85D15C525}"/>
                </a:ext>
              </a:extLst>
            </p:cNvPr>
            <p:cNvSpPr txBox="1"/>
            <p:nvPr/>
          </p:nvSpPr>
          <p:spPr>
            <a:xfrm>
              <a:off x="7959062" y="4065533"/>
              <a:ext cx="6019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y[n]</a:t>
              </a:r>
              <a:endParaRPr lang="zh-CN" altLang="en-US" sz="2400" dirty="0"/>
            </a:p>
          </p:txBody>
        </p:sp>
        <p:sp>
          <p:nvSpPr>
            <p:cNvPr id="149" name="流程图: 接点 148">
              <a:extLst>
                <a:ext uri="{FF2B5EF4-FFF2-40B4-BE49-F238E27FC236}">
                  <a16:creationId xmlns:a16="http://schemas.microsoft.com/office/drawing/2014/main" id="{B37849A9-8E8B-4661-A4BC-0FB393020D2F}"/>
                </a:ext>
              </a:extLst>
            </p:cNvPr>
            <p:cNvSpPr/>
            <p:nvPr/>
          </p:nvSpPr>
          <p:spPr>
            <a:xfrm>
              <a:off x="7099800" y="4179180"/>
              <a:ext cx="126000" cy="12429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659B57C-E5E4-4C61-A8DB-D68DB33CF5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2800" y="2989470"/>
              <a:ext cx="0" cy="127611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AEEB24DC-D2E9-44BE-880A-CF3CC91D8998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 rot="10800000" flipV="1">
              <a:off x="2737494" y="2971512"/>
              <a:ext cx="4425307" cy="748680"/>
            </a:xfrm>
            <a:prstGeom prst="bentConnector3">
              <a:avLst>
                <a:gd name="adj1" fmla="val 105166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46930140-CD0A-443F-A5EB-05073D0F0B9B}"/>
                </a:ext>
              </a:extLst>
            </p:cNvPr>
            <p:cNvCxnSpPr>
              <a:stCxn id="66" idx="3"/>
              <a:endCxn id="80" idx="2"/>
            </p:cNvCxnSpPr>
            <p:nvPr/>
          </p:nvCxnSpPr>
          <p:spPr>
            <a:xfrm>
              <a:off x="3625215" y="4959038"/>
              <a:ext cx="75249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98969938-C613-4B5C-9D85-017A21BDBBC1}"/>
              </a:ext>
            </a:extLst>
          </p:cNvPr>
          <p:cNvGrpSpPr/>
          <p:nvPr/>
        </p:nvGrpSpPr>
        <p:grpSpPr>
          <a:xfrm>
            <a:off x="581982" y="4715469"/>
            <a:ext cx="10949940" cy="1978466"/>
            <a:chOff x="621030" y="2020878"/>
            <a:chExt cx="10949940" cy="1978466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20014EB9-991C-4363-98E4-80588D6D2BF9}"/>
                </a:ext>
              </a:extLst>
            </p:cNvPr>
            <p:cNvSpPr/>
            <p:nvPr/>
          </p:nvSpPr>
          <p:spPr>
            <a:xfrm>
              <a:off x="6057884" y="2020878"/>
              <a:ext cx="1021080" cy="69342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Z</a:t>
              </a:r>
              <a:r>
                <a:rPr lang="en-US" altLang="zh-CN" sz="2800" baseline="30000" dirty="0"/>
                <a:t>-1</a:t>
              </a:r>
              <a:endParaRPr lang="zh-CN" altLang="en-US" sz="2800" baseline="30000" dirty="0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B36899EC-709B-43D9-B443-7FD065C0FF81}"/>
                </a:ext>
              </a:extLst>
            </p:cNvPr>
            <p:cNvSpPr/>
            <p:nvPr/>
          </p:nvSpPr>
          <p:spPr>
            <a:xfrm>
              <a:off x="3962400" y="2020878"/>
              <a:ext cx="1021080" cy="69342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Z</a:t>
              </a:r>
              <a:r>
                <a:rPr lang="en-US" altLang="zh-CN" sz="2800" baseline="30000"/>
                <a:t>-1</a:t>
              </a:r>
              <a:endParaRPr lang="zh-CN" altLang="en-US" sz="2800" baseline="30000" dirty="0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2858E248-D88B-4A48-B2C3-E5EF07DA4D74}"/>
                </a:ext>
              </a:extLst>
            </p:cNvPr>
            <p:cNvSpPr/>
            <p:nvPr/>
          </p:nvSpPr>
          <p:spPr>
            <a:xfrm>
              <a:off x="1760212" y="2020878"/>
              <a:ext cx="1021080" cy="69342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Z</a:t>
              </a:r>
              <a:r>
                <a:rPr lang="en-US" altLang="zh-CN" sz="2800" baseline="30000"/>
                <a:t>-1</a:t>
              </a:r>
              <a:endParaRPr lang="zh-CN" altLang="en-US" sz="2800" baseline="30000" dirty="0"/>
            </a:p>
          </p:txBody>
        </p:sp>
        <p:sp>
          <p:nvSpPr>
            <p:cNvPr id="116" name="流程图: 或者 115">
              <a:extLst>
                <a:ext uri="{FF2B5EF4-FFF2-40B4-BE49-F238E27FC236}">
                  <a16:creationId xmlns:a16="http://schemas.microsoft.com/office/drawing/2014/main" id="{9F824645-29C0-4B2E-AE83-BF5D16EAA618}"/>
                </a:ext>
              </a:extLst>
            </p:cNvPr>
            <p:cNvSpPr/>
            <p:nvPr/>
          </p:nvSpPr>
          <p:spPr>
            <a:xfrm>
              <a:off x="9719266" y="3284173"/>
              <a:ext cx="739140" cy="693420"/>
            </a:xfrm>
            <a:prstGeom prst="flowChartOr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F47044C3-79C9-4327-88CE-5E3241C09A4E}"/>
                </a:ext>
              </a:extLst>
            </p:cNvPr>
            <p:cNvCxnSpPr>
              <a:cxnSpLocks/>
              <a:stCxn id="114" idx="3"/>
              <a:endCxn id="113" idx="1"/>
            </p:cNvCxnSpPr>
            <p:nvPr/>
          </p:nvCxnSpPr>
          <p:spPr>
            <a:xfrm>
              <a:off x="2781292" y="2367588"/>
              <a:ext cx="118110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5FD96FBC-6588-434B-B136-529E9EE76338}"/>
                </a:ext>
              </a:extLst>
            </p:cNvPr>
            <p:cNvCxnSpPr>
              <a:cxnSpLocks/>
              <a:stCxn id="113" idx="3"/>
              <a:endCxn id="111" idx="1"/>
            </p:cNvCxnSpPr>
            <p:nvPr/>
          </p:nvCxnSpPr>
          <p:spPr>
            <a:xfrm>
              <a:off x="4983480" y="2367588"/>
              <a:ext cx="107440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40F9D11B-DEF7-40BE-935B-C24BB15D13B4}"/>
                </a:ext>
              </a:extLst>
            </p:cNvPr>
            <p:cNvCxnSpPr>
              <a:cxnSpLocks/>
              <a:endCxn id="114" idx="1"/>
            </p:cNvCxnSpPr>
            <p:nvPr/>
          </p:nvCxnSpPr>
          <p:spPr>
            <a:xfrm>
              <a:off x="1203944" y="2367588"/>
              <a:ext cx="5562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35B4AB98-93B0-4110-908D-478ABB63CB09}"/>
                </a:ext>
              </a:extLst>
            </p:cNvPr>
            <p:cNvSpPr txBox="1"/>
            <p:nvPr/>
          </p:nvSpPr>
          <p:spPr>
            <a:xfrm>
              <a:off x="621030" y="2167533"/>
              <a:ext cx="6019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/>
                <a:t>x[n]</a:t>
              </a:r>
              <a:endParaRPr lang="zh-CN" altLang="en-US" sz="2400" dirty="0"/>
            </a:p>
          </p:txBody>
        </p:sp>
        <p:sp>
          <p:nvSpPr>
            <p:cNvPr id="124" name="流程图: 或者 123">
              <a:extLst>
                <a:ext uri="{FF2B5EF4-FFF2-40B4-BE49-F238E27FC236}">
                  <a16:creationId xmlns:a16="http://schemas.microsoft.com/office/drawing/2014/main" id="{5C82BABD-FD85-4711-AE7A-DA164C84CC29}"/>
                </a:ext>
              </a:extLst>
            </p:cNvPr>
            <p:cNvSpPr/>
            <p:nvPr/>
          </p:nvSpPr>
          <p:spPr>
            <a:xfrm>
              <a:off x="7440906" y="2689813"/>
              <a:ext cx="739140" cy="693420"/>
            </a:xfrm>
            <a:prstGeom prst="flowChartOr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5" name="连接符: 肘形 124">
              <a:extLst>
                <a:ext uri="{FF2B5EF4-FFF2-40B4-BE49-F238E27FC236}">
                  <a16:creationId xmlns:a16="http://schemas.microsoft.com/office/drawing/2014/main" id="{701972F4-C134-48E4-B38D-E8059262C19F}"/>
                </a:ext>
              </a:extLst>
            </p:cNvPr>
            <p:cNvCxnSpPr>
              <a:endCxn id="124" idx="2"/>
            </p:cNvCxnSpPr>
            <p:nvPr/>
          </p:nvCxnSpPr>
          <p:spPr>
            <a:xfrm>
              <a:off x="1463024" y="2367588"/>
              <a:ext cx="5977882" cy="668935"/>
            </a:xfrm>
            <a:prstGeom prst="bentConnector3">
              <a:avLst>
                <a:gd name="adj1" fmla="val -96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连接符: 肘形 126">
              <a:extLst>
                <a:ext uri="{FF2B5EF4-FFF2-40B4-BE49-F238E27FC236}">
                  <a16:creationId xmlns:a16="http://schemas.microsoft.com/office/drawing/2014/main" id="{5E5DBD70-5C65-42AA-ABDB-8A2A712B0AF5}"/>
                </a:ext>
              </a:extLst>
            </p:cNvPr>
            <p:cNvCxnSpPr>
              <a:cxnSpLocks/>
              <a:stCxn id="111" idx="3"/>
              <a:endCxn id="124" idx="0"/>
            </p:cNvCxnSpPr>
            <p:nvPr/>
          </p:nvCxnSpPr>
          <p:spPr>
            <a:xfrm>
              <a:off x="7078964" y="2367588"/>
              <a:ext cx="731512" cy="32222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C3CD7430-1B51-44A4-BD75-F3277BD489F6}"/>
                    </a:ext>
                  </a:extLst>
                </p:cNvPr>
                <p:cNvSpPr txBox="1"/>
                <p:nvPr/>
              </p:nvSpPr>
              <p:spPr>
                <a:xfrm>
                  <a:off x="7789529" y="2179584"/>
                  <a:ext cx="62103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sz="3600" b="1" dirty="0"/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C3CD7430-1B51-44A4-BD75-F3277BD489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9529" y="2179584"/>
                  <a:ext cx="621030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BFD821D1-94A1-47CA-87AE-8A802199762B}"/>
                </a:ext>
              </a:extLst>
            </p:cNvPr>
            <p:cNvCxnSpPr>
              <a:stCxn id="124" idx="6"/>
              <a:endCxn id="140" idx="2"/>
            </p:cNvCxnSpPr>
            <p:nvPr/>
          </p:nvCxnSpPr>
          <p:spPr>
            <a:xfrm>
              <a:off x="8180046" y="3036523"/>
              <a:ext cx="6248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A93632D7-95D4-4ED9-8266-E7F16633B523}"/>
                </a:ext>
              </a:extLst>
            </p:cNvPr>
            <p:cNvCxnSpPr>
              <a:stCxn id="140" idx="0"/>
              <a:endCxn id="116" idx="0"/>
            </p:cNvCxnSpPr>
            <p:nvPr/>
          </p:nvCxnSpPr>
          <p:spPr>
            <a:xfrm>
              <a:off x="9604952" y="3036523"/>
              <a:ext cx="483884" cy="24765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88850098-18A0-4844-B239-E7D0A1385D44}"/>
                    </a:ext>
                  </a:extLst>
                </p:cNvPr>
                <p:cNvSpPr txBox="1"/>
                <p:nvPr/>
              </p:nvSpPr>
              <p:spPr>
                <a:xfrm>
                  <a:off x="9117306" y="2135797"/>
                  <a:ext cx="601980" cy="6127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88850098-18A0-4844-B239-E7D0A1385D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7306" y="2135797"/>
                  <a:ext cx="601980" cy="6127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24EBCB5D-B94D-443D-AC46-75FA5960D577}"/>
                </a:ext>
              </a:extLst>
            </p:cNvPr>
            <p:cNvCxnSpPr>
              <a:stCxn id="116" idx="6"/>
            </p:cNvCxnSpPr>
            <p:nvPr/>
          </p:nvCxnSpPr>
          <p:spPr>
            <a:xfrm>
              <a:off x="10458406" y="3630883"/>
              <a:ext cx="56009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09153D08-4762-4466-85F2-7F9C6DA33616}"/>
                </a:ext>
              </a:extLst>
            </p:cNvPr>
            <p:cNvSpPr txBox="1"/>
            <p:nvPr/>
          </p:nvSpPr>
          <p:spPr>
            <a:xfrm>
              <a:off x="10968990" y="3374551"/>
              <a:ext cx="6019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/>
                <a:t>y[n]</a:t>
              </a:r>
              <a:endParaRPr lang="zh-CN" altLang="en-US" sz="2400" dirty="0"/>
            </a:p>
          </p:txBody>
        </p:sp>
        <p:sp>
          <p:nvSpPr>
            <p:cNvPr id="138" name="流程图: 接点 137">
              <a:extLst>
                <a:ext uri="{FF2B5EF4-FFF2-40B4-BE49-F238E27FC236}">
                  <a16:creationId xmlns:a16="http://schemas.microsoft.com/office/drawing/2014/main" id="{A8665F60-C1CC-489B-AC6C-C25FDBB08883}"/>
                </a:ext>
              </a:extLst>
            </p:cNvPr>
            <p:cNvSpPr/>
            <p:nvPr/>
          </p:nvSpPr>
          <p:spPr>
            <a:xfrm>
              <a:off x="1387383" y="2305442"/>
              <a:ext cx="126000" cy="12429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流程图: 接点 138">
              <a:extLst>
                <a:ext uri="{FF2B5EF4-FFF2-40B4-BE49-F238E27FC236}">
                  <a16:creationId xmlns:a16="http://schemas.microsoft.com/office/drawing/2014/main" id="{5281132D-7326-4D06-9012-122925D1E64D}"/>
                </a:ext>
              </a:extLst>
            </p:cNvPr>
            <p:cNvSpPr/>
            <p:nvPr/>
          </p:nvSpPr>
          <p:spPr>
            <a:xfrm>
              <a:off x="10612455" y="3579613"/>
              <a:ext cx="126000" cy="12429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流程图: 摘录 139">
              <a:extLst>
                <a:ext uri="{FF2B5EF4-FFF2-40B4-BE49-F238E27FC236}">
                  <a16:creationId xmlns:a16="http://schemas.microsoft.com/office/drawing/2014/main" id="{B8610E74-0612-4729-B7A2-4D35722D08E6}"/>
                </a:ext>
              </a:extLst>
            </p:cNvPr>
            <p:cNvSpPr/>
            <p:nvPr/>
          </p:nvSpPr>
          <p:spPr>
            <a:xfrm rot="5400000">
              <a:off x="8711514" y="2636480"/>
              <a:ext cx="986790" cy="800086"/>
            </a:xfrm>
            <a:prstGeom prst="flowChartExtra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C4014E88-02D5-4A4D-8B08-EF3C660A08D2}"/>
                </a:ext>
              </a:extLst>
            </p:cNvPr>
            <p:cNvSpPr/>
            <p:nvPr/>
          </p:nvSpPr>
          <p:spPr>
            <a:xfrm>
              <a:off x="5996902" y="3305924"/>
              <a:ext cx="1021080" cy="69342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Z</a:t>
              </a:r>
              <a:r>
                <a:rPr lang="en-US" altLang="zh-CN" sz="2800" baseline="30000" dirty="0"/>
                <a:t>-1</a:t>
              </a:r>
              <a:endParaRPr lang="zh-CN" altLang="en-US" sz="2800" baseline="30000" dirty="0"/>
            </a:p>
          </p:txBody>
        </p: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3D13BEFE-1995-42A4-9E6F-D19A0B7D5703}"/>
                </a:ext>
              </a:extLst>
            </p:cNvPr>
            <p:cNvCxnSpPr>
              <a:stCxn id="141" idx="3"/>
              <a:endCxn id="116" idx="2"/>
            </p:cNvCxnSpPr>
            <p:nvPr/>
          </p:nvCxnSpPr>
          <p:spPr>
            <a:xfrm flipV="1">
              <a:off x="7017982" y="3630883"/>
              <a:ext cx="2701284" cy="217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连接符: 肘形 144">
              <a:extLst>
                <a:ext uri="{FF2B5EF4-FFF2-40B4-BE49-F238E27FC236}">
                  <a16:creationId xmlns:a16="http://schemas.microsoft.com/office/drawing/2014/main" id="{61115D81-5830-4A57-9BF4-2E0500CB43B1}"/>
                </a:ext>
              </a:extLst>
            </p:cNvPr>
            <p:cNvCxnSpPr>
              <a:endCxn id="141" idx="1"/>
            </p:cNvCxnSpPr>
            <p:nvPr/>
          </p:nvCxnSpPr>
          <p:spPr>
            <a:xfrm rot="10800000" flipV="1">
              <a:off x="5996902" y="3630882"/>
              <a:ext cx="4648238" cy="21751"/>
            </a:xfrm>
            <a:prstGeom prst="bentConnector5">
              <a:avLst>
                <a:gd name="adj1" fmla="val -820"/>
                <a:gd name="adj2" fmla="val 2114390"/>
                <a:gd name="adj3" fmla="val 104918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280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FA4739-7FD9-4483-AF4F-E2FE49DFC7DA}"/>
              </a:ext>
            </a:extLst>
          </p:cNvPr>
          <p:cNvSpPr/>
          <p:nvPr/>
        </p:nvSpPr>
        <p:spPr>
          <a:xfrm>
            <a:off x="1784035" y="2606725"/>
            <a:ext cx="1021080" cy="69342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Z</a:t>
            </a:r>
            <a:r>
              <a:rPr lang="en-US" altLang="zh-CN" sz="2800" baseline="30000" dirty="0"/>
              <a:t>-1</a:t>
            </a:r>
            <a:endParaRPr lang="zh-CN" altLang="en-US" sz="2800" baseline="30000" dirty="0"/>
          </a:p>
        </p:txBody>
      </p:sp>
      <p:sp>
        <p:nvSpPr>
          <p:cNvPr id="5" name="流程图: 或者 4">
            <a:extLst>
              <a:ext uri="{FF2B5EF4-FFF2-40B4-BE49-F238E27FC236}">
                <a16:creationId xmlns:a16="http://schemas.microsoft.com/office/drawing/2014/main" id="{35A01EAD-CDFC-46DD-BD2A-2031D2029DA1}"/>
              </a:ext>
            </a:extLst>
          </p:cNvPr>
          <p:cNvSpPr/>
          <p:nvPr/>
        </p:nvSpPr>
        <p:spPr>
          <a:xfrm>
            <a:off x="3513775" y="3300145"/>
            <a:ext cx="739140" cy="693420"/>
          </a:xfrm>
          <a:prstGeom prst="flowChar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5B099C77-A437-44F8-8FCA-504B277EFDB2}"/>
              </a:ext>
            </a:extLst>
          </p:cNvPr>
          <p:cNvCxnSpPr>
            <a:stCxn id="4" idx="3"/>
            <a:endCxn id="5" idx="0"/>
          </p:cNvCxnSpPr>
          <p:nvPr/>
        </p:nvCxnSpPr>
        <p:spPr>
          <a:xfrm>
            <a:off x="2805115" y="2953435"/>
            <a:ext cx="1078230" cy="346710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73E9E89-1B27-447A-A58A-F8005ABCF9A9}"/>
              </a:ext>
            </a:extLst>
          </p:cNvPr>
          <p:cNvCxnSpPr>
            <a:endCxn id="4" idx="1"/>
          </p:cNvCxnSpPr>
          <p:nvPr/>
        </p:nvCxnSpPr>
        <p:spPr>
          <a:xfrm>
            <a:off x="854395" y="2953435"/>
            <a:ext cx="92964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5EDBDD32-1FEB-4B54-A38C-A52BBEC1FCFA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052515" y="2953435"/>
            <a:ext cx="2461260" cy="693420"/>
          </a:xfrm>
          <a:prstGeom prst="bentConnector3">
            <a:avLst>
              <a:gd name="adj1" fmla="val 9133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0E4FF24-511B-4C7A-B1C9-DCBFCAB40ABC}"/>
              </a:ext>
            </a:extLst>
          </p:cNvPr>
          <p:cNvCxnSpPr>
            <a:stCxn id="5" idx="6"/>
          </p:cNvCxnSpPr>
          <p:nvPr/>
        </p:nvCxnSpPr>
        <p:spPr>
          <a:xfrm>
            <a:off x="4252915" y="3646855"/>
            <a:ext cx="77724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E9DD606-C1F0-46E3-8C38-8483F52EECDC}"/>
              </a:ext>
            </a:extLst>
          </p:cNvPr>
          <p:cNvSpPr txBox="1"/>
          <p:nvPr/>
        </p:nvSpPr>
        <p:spPr>
          <a:xfrm>
            <a:off x="4995865" y="3429000"/>
            <a:ext cx="60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y[n]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327930A-BED3-446A-9DC3-3CB345E5CEE5}"/>
                  </a:ext>
                </a:extLst>
              </p:cNvPr>
              <p:cNvSpPr txBox="1"/>
              <p:nvPr/>
            </p:nvSpPr>
            <p:spPr>
              <a:xfrm>
                <a:off x="3822385" y="2782669"/>
                <a:ext cx="621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sz="3600" b="1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327930A-BED3-446A-9DC3-3CB345E5C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385" y="2782669"/>
                <a:ext cx="62103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7852E1AC-97CA-42BC-A4F0-50F3C3DC6FCD}"/>
              </a:ext>
            </a:extLst>
          </p:cNvPr>
          <p:cNvSpPr/>
          <p:nvPr/>
        </p:nvSpPr>
        <p:spPr>
          <a:xfrm>
            <a:off x="1210495" y="2911524"/>
            <a:ext cx="126000" cy="12429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850CF29-38A0-43D4-8D12-DAA6B41DFA42}"/>
              </a:ext>
            </a:extLst>
          </p:cNvPr>
          <p:cNvSpPr txBox="1"/>
          <p:nvPr/>
        </p:nvSpPr>
        <p:spPr>
          <a:xfrm>
            <a:off x="2431258" y="3990518"/>
            <a:ext cx="747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</a:t>
            </a:r>
            <a:r>
              <a:rPr lang="en-US" altLang="zh-CN" sz="2400" baseline="-25000" dirty="0"/>
              <a:t>1</a:t>
            </a:r>
            <a:endParaRPr lang="zh-CN" altLang="en-US" sz="2400" baseline="-25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36D6FFB-3C33-40F8-876C-B038DEDBE96D}"/>
              </a:ext>
            </a:extLst>
          </p:cNvPr>
          <p:cNvSpPr/>
          <p:nvPr/>
        </p:nvSpPr>
        <p:spPr>
          <a:xfrm>
            <a:off x="6440807" y="2954427"/>
            <a:ext cx="1021080" cy="69342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Z</a:t>
            </a:r>
            <a:r>
              <a:rPr lang="en-US" altLang="zh-CN" sz="2800" baseline="30000" dirty="0"/>
              <a:t>-1</a:t>
            </a:r>
            <a:endParaRPr lang="zh-CN" altLang="en-US" sz="2800" baseline="30000" dirty="0"/>
          </a:p>
        </p:txBody>
      </p:sp>
      <p:sp>
        <p:nvSpPr>
          <p:cNvPr id="17" name="流程图: 或者 16">
            <a:extLst>
              <a:ext uri="{FF2B5EF4-FFF2-40B4-BE49-F238E27FC236}">
                <a16:creationId xmlns:a16="http://schemas.microsoft.com/office/drawing/2014/main" id="{033AAE6D-7DE7-4C53-80B0-B483E857C7B9}"/>
              </a:ext>
            </a:extLst>
          </p:cNvPr>
          <p:cNvSpPr/>
          <p:nvPr/>
        </p:nvSpPr>
        <p:spPr>
          <a:xfrm>
            <a:off x="9523095" y="2972905"/>
            <a:ext cx="739140" cy="693420"/>
          </a:xfrm>
          <a:prstGeom prst="flowChar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6AA8649-8A2C-4738-9D80-7AFD851893E0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10262235" y="3309942"/>
            <a:ext cx="544830" cy="967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4268059-5541-4B20-80F0-45E1766F79D0}"/>
              </a:ext>
            </a:extLst>
          </p:cNvPr>
          <p:cNvSpPr txBox="1"/>
          <p:nvPr/>
        </p:nvSpPr>
        <p:spPr>
          <a:xfrm>
            <a:off x="10814685" y="3073084"/>
            <a:ext cx="60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y[n]</a:t>
            </a:r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E5A6AB-60E0-494A-B8B5-4AD2A339BC4C}"/>
              </a:ext>
            </a:extLst>
          </p:cNvPr>
          <p:cNvSpPr txBox="1"/>
          <p:nvPr/>
        </p:nvSpPr>
        <p:spPr>
          <a:xfrm>
            <a:off x="6928485" y="3821107"/>
            <a:ext cx="60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x[n]</a:t>
            </a:r>
            <a:endParaRPr lang="zh-CN" altLang="en-US" sz="2400" dirty="0"/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67CA6DB6-E8B7-46DD-B25D-4E8390A23A0C}"/>
              </a:ext>
            </a:extLst>
          </p:cNvPr>
          <p:cNvSpPr/>
          <p:nvPr/>
        </p:nvSpPr>
        <p:spPr>
          <a:xfrm>
            <a:off x="10408650" y="3247797"/>
            <a:ext cx="126000" cy="12429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704B5F3F-C21A-4BD8-911E-0792B3E7B534}"/>
              </a:ext>
            </a:extLst>
          </p:cNvPr>
          <p:cNvCxnSpPr>
            <a:stCxn id="20" idx="3"/>
            <a:endCxn id="17" idx="4"/>
          </p:cNvCxnSpPr>
          <p:nvPr/>
        </p:nvCxnSpPr>
        <p:spPr>
          <a:xfrm flipV="1">
            <a:off x="7530465" y="3666325"/>
            <a:ext cx="2362200" cy="35483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F8AF9761-1906-4E1E-8615-E4A9B760AE3E}"/>
              </a:ext>
            </a:extLst>
          </p:cNvPr>
          <p:cNvCxnSpPr>
            <a:stCxn id="22" idx="6"/>
            <a:endCxn id="16" idx="1"/>
          </p:cNvCxnSpPr>
          <p:nvPr/>
        </p:nvCxnSpPr>
        <p:spPr>
          <a:xfrm flipH="1" flipV="1">
            <a:off x="6440807" y="3301137"/>
            <a:ext cx="4093843" cy="8805"/>
          </a:xfrm>
          <a:prstGeom prst="bentConnector5">
            <a:avLst>
              <a:gd name="adj1" fmla="val 1303"/>
              <a:gd name="adj2" fmla="val 8105111"/>
              <a:gd name="adj3" fmla="val 10558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流程图: 摘录 36">
            <a:extLst>
              <a:ext uri="{FF2B5EF4-FFF2-40B4-BE49-F238E27FC236}">
                <a16:creationId xmlns:a16="http://schemas.microsoft.com/office/drawing/2014/main" id="{F7DA6669-9BD2-49DB-BC4B-C2959377892F}"/>
              </a:ext>
            </a:extLst>
          </p:cNvPr>
          <p:cNvSpPr/>
          <p:nvPr/>
        </p:nvSpPr>
        <p:spPr>
          <a:xfrm rot="5400000">
            <a:off x="8081016" y="2900999"/>
            <a:ext cx="986790" cy="800086"/>
          </a:xfrm>
          <a:prstGeom prst="flowChartExtra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D972E2D-7762-4BB9-8113-9521520ED476}"/>
              </a:ext>
            </a:extLst>
          </p:cNvPr>
          <p:cNvCxnSpPr>
            <a:stCxn id="37" idx="0"/>
            <a:endCxn id="17" idx="2"/>
          </p:cNvCxnSpPr>
          <p:nvPr/>
        </p:nvCxnSpPr>
        <p:spPr>
          <a:xfrm>
            <a:off x="8974454" y="3301042"/>
            <a:ext cx="548641" cy="185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15DE1E3-5B91-4448-B8D0-7F2FE0C91B38}"/>
              </a:ext>
            </a:extLst>
          </p:cNvPr>
          <p:cNvCxnSpPr>
            <a:stCxn id="16" idx="3"/>
            <a:endCxn id="37" idx="2"/>
          </p:cNvCxnSpPr>
          <p:nvPr/>
        </p:nvCxnSpPr>
        <p:spPr>
          <a:xfrm flipV="1">
            <a:off x="7461887" y="3301042"/>
            <a:ext cx="712481" cy="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6559694-E1BC-41FF-8FBB-FDF8AD870191}"/>
                  </a:ext>
                </a:extLst>
              </p:cNvPr>
              <p:cNvSpPr txBox="1"/>
              <p:nvPr/>
            </p:nvSpPr>
            <p:spPr>
              <a:xfrm>
                <a:off x="8574411" y="2576580"/>
                <a:ext cx="60198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6559694-E1BC-41FF-8FBB-FDF8AD870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411" y="2576580"/>
                <a:ext cx="601980" cy="6347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26946CC0-0075-4689-96C0-CF6E04C4DDE7}"/>
              </a:ext>
            </a:extLst>
          </p:cNvPr>
          <p:cNvSpPr txBox="1"/>
          <p:nvPr/>
        </p:nvSpPr>
        <p:spPr>
          <a:xfrm>
            <a:off x="8113871" y="4120909"/>
            <a:ext cx="747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</a:t>
            </a:r>
            <a:r>
              <a:rPr lang="en-US" altLang="zh-CN" sz="2400" baseline="-25000" dirty="0"/>
              <a:t>2</a:t>
            </a:r>
            <a:endParaRPr lang="zh-CN" altLang="en-US" sz="2400" baseline="-250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DBDE4931-077E-4A49-8455-000B780DEB67}"/>
              </a:ext>
            </a:extLst>
          </p:cNvPr>
          <p:cNvSpPr txBox="1"/>
          <p:nvPr/>
        </p:nvSpPr>
        <p:spPr>
          <a:xfrm>
            <a:off x="296230" y="2726680"/>
            <a:ext cx="60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x[n]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960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9ED36C1-5D6C-49FC-AC28-7D3BBAC8EADD}"/>
              </a:ext>
            </a:extLst>
          </p:cNvPr>
          <p:cNvGrpSpPr/>
          <p:nvPr/>
        </p:nvGrpSpPr>
        <p:grpSpPr>
          <a:xfrm>
            <a:off x="576187" y="828936"/>
            <a:ext cx="10382608" cy="1783345"/>
            <a:chOff x="27955" y="2211782"/>
            <a:chExt cx="10382608" cy="178334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B55C10B-9170-41AA-A66C-D81ACA1D4311}"/>
                </a:ext>
              </a:extLst>
            </p:cNvPr>
            <p:cNvSpPr/>
            <p:nvPr/>
          </p:nvSpPr>
          <p:spPr>
            <a:xfrm>
              <a:off x="965581" y="2589629"/>
              <a:ext cx="1021080" cy="69342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Z</a:t>
              </a:r>
              <a:r>
                <a:rPr lang="en-US" altLang="zh-CN" sz="2800" baseline="30000" dirty="0"/>
                <a:t>-1</a:t>
              </a:r>
              <a:endParaRPr lang="zh-CN" altLang="en-US" sz="2800" baseline="30000" dirty="0"/>
            </a:p>
          </p:txBody>
        </p:sp>
        <p:sp>
          <p:nvSpPr>
            <p:cNvPr id="6" name="流程图: 或者 5">
              <a:extLst>
                <a:ext uri="{FF2B5EF4-FFF2-40B4-BE49-F238E27FC236}">
                  <a16:creationId xmlns:a16="http://schemas.microsoft.com/office/drawing/2014/main" id="{7D6BAE02-4FC9-4C30-8EE0-F8EE351579DF}"/>
                </a:ext>
              </a:extLst>
            </p:cNvPr>
            <p:cNvSpPr/>
            <p:nvPr/>
          </p:nvSpPr>
          <p:spPr>
            <a:xfrm>
              <a:off x="4047869" y="2608107"/>
              <a:ext cx="739140" cy="693420"/>
            </a:xfrm>
            <a:prstGeom prst="flowChartOr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B85006B-4EEA-40C2-B8F2-D1642E1C8BBC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4787009" y="2954817"/>
              <a:ext cx="91631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5D4FEFF-557B-4111-A236-8ED4F89D8AE3}"/>
                </a:ext>
              </a:extLst>
            </p:cNvPr>
            <p:cNvSpPr txBox="1"/>
            <p:nvPr/>
          </p:nvSpPr>
          <p:spPr>
            <a:xfrm>
              <a:off x="27955" y="3448362"/>
              <a:ext cx="6019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x[n]</a:t>
              </a:r>
              <a:endParaRPr lang="zh-CN" altLang="en-US" sz="2400" dirty="0"/>
            </a:p>
          </p:txBody>
        </p:sp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4E57CA79-9A4B-4F66-8ADC-9FF8344554A3}"/>
                </a:ext>
              </a:extLst>
            </p:cNvPr>
            <p:cNvSpPr/>
            <p:nvPr/>
          </p:nvSpPr>
          <p:spPr>
            <a:xfrm>
              <a:off x="4933424" y="2882999"/>
              <a:ext cx="126000" cy="12429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连接符: 肘形 9">
              <a:extLst>
                <a:ext uri="{FF2B5EF4-FFF2-40B4-BE49-F238E27FC236}">
                  <a16:creationId xmlns:a16="http://schemas.microsoft.com/office/drawing/2014/main" id="{34CA4844-EFD2-4BB1-AEFD-7D42AE2387EA}"/>
                </a:ext>
              </a:extLst>
            </p:cNvPr>
            <p:cNvCxnSpPr>
              <a:stCxn id="8" idx="3"/>
              <a:endCxn id="6" idx="4"/>
            </p:cNvCxnSpPr>
            <p:nvPr/>
          </p:nvCxnSpPr>
          <p:spPr>
            <a:xfrm flipV="1">
              <a:off x="629935" y="3301527"/>
              <a:ext cx="3787504" cy="34689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连接符: 肘形 10">
              <a:extLst>
                <a:ext uri="{FF2B5EF4-FFF2-40B4-BE49-F238E27FC236}">
                  <a16:creationId xmlns:a16="http://schemas.microsoft.com/office/drawing/2014/main" id="{89D3231E-A2A8-4218-893F-234BFB2563D3}"/>
                </a:ext>
              </a:extLst>
            </p:cNvPr>
            <p:cNvCxnSpPr>
              <a:cxnSpLocks/>
              <a:stCxn id="9" idx="6"/>
              <a:endCxn id="5" idx="1"/>
            </p:cNvCxnSpPr>
            <p:nvPr/>
          </p:nvCxnSpPr>
          <p:spPr>
            <a:xfrm flipH="1" flipV="1">
              <a:off x="965581" y="2936339"/>
              <a:ext cx="4093843" cy="8805"/>
            </a:xfrm>
            <a:prstGeom prst="bentConnector5">
              <a:avLst>
                <a:gd name="adj1" fmla="val 1303"/>
                <a:gd name="adj2" fmla="val 8105111"/>
                <a:gd name="adj3" fmla="val 105584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流程图: 摘录 11">
              <a:extLst>
                <a:ext uri="{FF2B5EF4-FFF2-40B4-BE49-F238E27FC236}">
                  <a16:creationId xmlns:a16="http://schemas.microsoft.com/office/drawing/2014/main" id="{ABB92625-F715-479B-8D44-D57AB8A1102B}"/>
                </a:ext>
              </a:extLst>
            </p:cNvPr>
            <p:cNvSpPr/>
            <p:nvPr/>
          </p:nvSpPr>
          <p:spPr>
            <a:xfrm rot="5400000">
              <a:off x="2605790" y="2536201"/>
              <a:ext cx="986790" cy="800086"/>
            </a:xfrm>
            <a:prstGeom prst="flowChartExtra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45F81309-4487-41D2-83FC-50DFACA02C10}"/>
                </a:ext>
              </a:extLst>
            </p:cNvPr>
            <p:cNvCxnSpPr>
              <a:stCxn id="12" idx="0"/>
              <a:endCxn id="6" idx="2"/>
            </p:cNvCxnSpPr>
            <p:nvPr/>
          </p:nvCxnSpPr>
          <p:spPr>
            <a:xfrm>
              <a:off x="3499228" y="2936244"/>
              <a:ext cx="548641" cy="185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9317A7F-99E9-40BC-8F81-4BDE418C0897}"/>
                </a:ext>
              </a:extLst>
            </p:cNvPr>
            <p:cNvCxnSpPr>
              <a:stCxn id="5" idx="3"/>
              <a:endCxn id="12" idx="2"/>
            </p:cNvCxnSpPr>
            <p:nvPr/>
          </p:nvCxnSpPr>
          <p:spPr>
            <a:xfrm flipV="1">
              <a:off x="1986661" y="2936244"/>
              <a:ext cx="712481" cy="9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D16D786A-6CD6-4634-8C33-00A41F477EED}"/>
                    </a:ext>
                  </a:extLst>
                </p:cNvPr>
                <p:cNvSpPr txBox="1"/>
                <p:nvPr/>
              </p:nvSpPr>
              <p:spPr>
                <a:xfrm>
                  <a:off x="3099185" y="2211782"/>
                  <a:ext cx="601980" cy="6347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D16D786A-6CD6-4634-8C33-00A41F477E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9185" y="2211782"/>
                  <a:ext cx="601980" cy="63478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CB6A280-1C37-446E-9E59-93DD0BAC83FA}"/>
                </a:ext>
              </a:extLst>
            </p:cNvPr>
            <p:cNvSpPr/>
            <p:nvPr/>
          </p:nvSpPr>
          <p:spPr>
            <a:xfrm>
              <a:off x="6596753" y="2608287"/>
              <a:ext cx="1021080" cy="69342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Z</a:t>
              </a:r>
              <a:r>
                <a:rPr lang="en-US" altLang="zh-CN" sz="2800" baseline="30000" dirty="0"/>
                <a:t>-1</a:t>
              </a:r>
              <a:endParaRPr lang="zh-CN" altLang="en-US" sz="2800" baseline="30000" dirty="0"/>
            </a:p>
          </p:txBody>
        </p:sp>
        <p:sp>
          <p:nvSpPr>
            <p:cNvPr id="17" name="流程图: 或者 16">
              <a:extLst>
                <a:ext uri="{FF2B5EF4-FFF2-40B4-BE49-F238E27FC236}">
                  <a16:creationId xmlns:a16="http://schemas.microsoft.com/office/drawing/2014/main" id="{F84B3789-D6E0-4FAA-9CC2-73242911CFAB}"/>
                </a:ext>
              </a:extLst>
            </p:cNvPr>
            <p:cNvSpPr/>
            <p:nvPr/>
          </p:nvSpPr>
          <p:spPr>
            <a:xfrm>
              <a:off x="8326493" y="3301707"/>
              <a:ext cx="739140" cy="693420"/>
            </a:xfrm>
            <a:prstGeom prst="flowChartOr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BCD9A408-A895-4EB8-8762-C01EAB79DE55}"/>
                </a:ext>
              </a:extLst>
            </p:cNvPr>
            <p:cNvCxnSpPr>
              <a:stCxn id="16" idx="3"/>
              <a:endCxn id="17" idx="0"/>
            </p:cNvCxnSpPr>
            <p:nvPr/>
          </p:nvCxnSpPr>
          <p:spPr>
            <a:xfrm>
              <a:off x="7617833" y="2954997"/>
              <a:ext cx="1078230" cy="34671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0B642EDF-9C04-4E11-9103-61FB67B38CAC}"/>
                </a:ext>
              </a:extLst>
            </p:cNvPr>
            <p:cNvCxnSpPr>
              <a:endCxn id="16" idx="1"/>
            </p:cNvCxnSpPr>
            <p:nvPr/>
          </p:nvCxnSpPr>
          <p:spPr>
            <a:xfrm>
              <a:off x="5667113" y="2954997"/>
              <a:ext cx="92964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B7FB98DB-D677-470F-8A58-1B0052669EFD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>
              <a:off x="5865233" y="2954997"/>
              <a:ext cx="2461260" cy="693420"/>
            </a:xfrm>
            <a:prstGeom prst="bentConnector3">
              <a:avLst>
                <a:gd name="adj1" fmla="val 9133"/>
              </a:avLst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EDDA8668-EA3D-450A-B937-9D753F0E7ED6}"/>
                </a:ext>
              </a:extLst>
            </p:cNvPr>
            <p:cNvCxnSpPr>
              <a:stCxn id="17" idx="6"/>
            </p:cNvCxnSpPr>
            <p:nvPr/>
          </p:nvCxnSpPr>
          <p:spPr>
            <a:xfrm>
              <a:off x="9065633" y="3648417"/>
              <a:ext cx="77724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F409E00-B118-440F-A2A4-669E5D983BA6}"/>
                </a:ext>
              </a:extLst>
            </p:cNvPr>
            <p:cNvSpPr txBox="1"/>
            <p:nvPr/>
          </p:nvSpPr>
          <p:spPr>
            <a:xfrm>
              <a:off x="9808583" y="3430562"/>
              <a:ext cx="6019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y[n]</a:t>
              </a:r>
              <a:endParaRPr lang="zh-CN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3D6139A-E0DD-4F11-A3F8-84C0CB856A72}"/>
                    </a:ext>
                  </a:extLst>
                </p:cNvPr>
                <p:cNvSpPr txBox="1"/>
                <p:nvPr/>
              </p:nvSpPr>
              <p:spPr>
                <a:xfrm>
                  <a:off x="8635103" y="2784231"/>
                  <a:ext cx="62103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sz="3600" b="1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3D6139A-E0DD-4F11-A3F8-84C0CB856A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5103" y="2784231"/>
                  <a:ext cx="621030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流程图: 接点 23">
              <a:extLst>
                <a:ext uri="{FF2B5EF4-FFF2-40B4-BE49-F238E27FC236}">
                  <a16:creationId xmlns:a16="http://schemas.microsoft.com/office/drawing/2014/main" id="{12127614-2D7E-4B83-A10D-13DC12BDA474}"/>
                </a:ext>
              </a:extLst>
            </p:cNvPr>
            <p:cNvSpPr/>
            <p:nvPr/>
          </p:nvSpPr>
          <p:spPr>
            <a:xfrm>
              <a:off x="6023213" y="2913086"/>
              <a:ext cx="126000" cy="12429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B98B2730-997B-4F9C-85E1-39724EF3C7C1}"/>
              </a:ext>
            </a:extLst>
          </p:cNvPr>
          <p:cNvSpPr txBox="1"/>
          <p:nvPr/>
        </p:nvSpPr>
        <p:spPr>
          <a:xfrm>
            <a:off x="5584546" y="2638346"/>
            <a:ext cx="1022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(S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33F4895-884C-4488-BBE6-40D707445D56}"/>
              </a:ext>
            </a:extLst>
          </p:cNvPr>
          <p:cNvGrpSpPr/>
          <p:nvPr/>
        </p:nvGrpSpPr>
        <p:grpSpPr>
          <a:xfrm>
            <a:off x="1089029" y="3883045"/>
            <a:ext cx="9143780" cy="1816100"/>
            <a:chOff x="189550" y="4711714"/>
            <a:chExt cx="9143780" cy="181610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E68A000-8690-49D0-BC8F-AD63FAB917E4}"/>
                </a:ext>
              </a:extLst>
            </p:cNvPr>
            <p:cNvSpPr/>
            <p:nvPr/>
          </p:nvSpPr>
          <p:spPr>
            <a:xfrm>
              <a:off x="1677355" y="5140974"/>
              <a:ext cx="1021080" cy="69342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Z</a:t>
              </a:r>
              <a:r>
                <a:rPr lang="en-US" altLang="zh-CN" sz="2800" baseline="30000" dirty="0"/>
                <a:t>-1</a:t>
              </a:r>
              <a:endParaRPr lang="zh-CN" altLang="en-US" sz="2800" baseline="30000" dirty="0"/>
            </a:p>
          </p:txBody>
        </p:sp>
        <p:sp>
          <p:nvSpPr>
            <p:cNvPr id="29" name="流程图: 或者 28">
              <a:extLst>
                <a:ext uri="{FF2B5EF4-FFF2-40B4-BE49-F238E27FC236}">
                  <a16:creationId xmlns:a16="http://schemas.microsoft.com/office/drawing/2014/main" id="{6052283B-3E38-4D18-B5DB-07BF394D1C66}"/>
                </a:ext>
              </a:extLst>
            </p:cNvPr>
            <p:cNvSpPr/>
            <p:nvPr/>
          </p:nvSpPr>
          <p:spPr>
            <a:xfrm>
              <a:off x="3407095" y="5834394"/>
              <a:ext cx="739140" cy="693420"/>
            </a:xfrm>
            <a:prstGeom prst="flowChartOr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802A9813-7FDA-4879-972C-E9FCE3D2C262}"/>
                </a:ext>
              </a:extLst>
            </p:cNvPr>
            <p:cNvCxnSpPr>
              <a:cxnSpLocks/>
              <a:stCxn id="28" idx="3"/>
              <a:endCxn id="29" idx="0"/>
            </p:cNvCxnSpPr>
            <p:nvPr/>
          </p:nvCxnSpPr>
          <p:spPr>
            <a:xfrm>
              <a:off x="2698435" y="5487684"/>
              <a:ext cx="1078230" cy="34671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01C759D7-4430-4A12-B74B-F113225221C4}"/>
                </a:ext>
              </a:extLst>
            </p:cNvPr>
            <p:cNvCxnSpPr>
              <a:endCxn id="28" idx="1"/>
            </p:cNvCxnSpPr>
            <p:nvPr/>
          </p:nvCxnSpPr>
          <p:spPr>
            <a:xfrm>
              <a:off x="747715" y="5487684"/>
              <a:ext cx="92964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A0C18CE6-0BA5-458B-88A3-642EA52D3005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945835" y="5487684"/>
              <a:ext cx="2461260" cy="693420"/>
            </a:xfrm>
            <a:prstGeom prst="bentConnector3">
              <a:avLst>
                <a:gd name="adj1" fmla="val 9133"/>
              </a:avLst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37D33043-7B09-4706-948E-71B909B201BF}"/>
                </a:ext>
              </a:extLst>
            </p:cNvPr>
            <p:cNvCxnSpPr>
              <a:cxnSpLocks/>
              <a:stCxn id="29" idx="6"/>
            </p:cNvCxnSpPr>
            <p:nvPr/>
          </p:nvCxnSpPr>
          <p:spPr>
            <a:xfrm>
              <a:off x="4146235" y="6181104"/>
              <a:ext cx="136566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84119DC5-E3FF-40B3-A779-72EA001D8FB1}"/>
                    </a:ext>
                  </a:extLst>
                </p:cNvPr>
                <p:cNvSpPr txBox="1"/>
                <p:nvPr/>
              </p:nvSpPr>
              <p:spPr>
                <a:xfrm>
                  <a:off x="3715705" y="5316918"/>
                  <a:ext cx="62103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sz="3600" b="1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84119DC5-E3FF-40B3-A779-72EA001D8F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705" y="5316918"/>
                  <a:ext cx="621030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流程图: 接点 34">
              <a:extLst>
                <a:ext uri="{FF2B5EF4-FFF2-40B4-BE49-F238E27FC236}">
                  <a16:creationId xmlns:a16="http://schemas.microsoft.com/office/drawing/2014/main" id="{515C3D34-E8D0-4588-92EB-97F1B8B156E7}"/>
                </a:ext>
              </a:extLst>
            </p:cNvPr>
            <p:cNvSpPr/>
            <p:nvPr/>
          </p:nvSpPr>
          <p:spPr>
            <a:xfrm>
              <a:off x="1103815" y="5445773"/>
              <a:ext cx="126000" cy="12429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EDB9F3D-06CC-42AA-B8AB-9E1C0DD517A7}"/>
                </a:ext>
              </a:extLst>
            </p:cNvPr>
            <p:cNvSpPr txBox="1"/>
            <p:nvPr/>
          </p:nvSpPr>
          <p:spPr>
            <a:xfrm>
              <a:off x="189550" y="5260929"/>
              <a:ext cx="6019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x[n]</a:t>
              </a:r>
              <a:endParaRPr lang="zh-CN" altLang="en-US" sz="240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AB19BD6-CD9B-4E4E-9795-42DE5787C6CE}"/>
                </a:ext>
              </a:extLst>
            </p:cNvPr>
            <p:cNvSpPr/>
            <p:nvPr/>
          </p:nvSpPr>
          <p:spPr>
            <a:xfrm>
              <a:off x="4357472" y="5110799"/>
              <a:ext cx="1021080" cy="69342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Z</a:t>
              </a:r>
              <a:r>
                <a:rPr lang="en-US" altLang="zh-CN" sz="2800" baseline="30000" dirty="0"/>
                <a:t>-1</a:t>
              </a:r>
              <a:endParaRPr lang="zh-CN" altLang="en-US" sz="2800" baseline="30000" dirty="0"/>
            </a:p>
          </p:txBody>
        </p:sp>
        <p:sp>
          <p:nvSpPr>
            <p:cNvPr id="38" name="流程图: 或者 37">
              <a:extLst>
                <a:ext uri="{FF2B5EF4-FFF2-40B4-BE49-F238E27FC236}">
                  <a16:creationId xmlns:a16="http://schemas.microsoft.com/office/drawing/2014/main" id="{0CAE5722-AD9D-4666-B06F-C5F0A66A4708}"/>
                </a:ext>
              </a:extLst>
            </p:cNvPr>
            <p:cNvSpPr/>
            <p:nvPr/>
          </p:nvSpPr>
          <p:spPr>
            <a:xfrm>
              <a:off x="7439760" y="5129277"/>
              <a:ext cx="739140" cy="693420"/>
            </a:xfrm>
            <a:prstGeom prst="flowChartOr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7203DA83-1093-485C-AE18-A2FED9BE296E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 flipV="1">
              <a:off x="8178900" y="5466314"/>
              <a:ext cx="544830" cy="96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3B7B6BD-7D0F-4181-850A-5259EA15C084}"/>
                </a:ext>
              </a:extLst>
            </p:cNvPr>
            <p:cNvSpPr txBox="1"/>
            <p:nvPr/>
          </p:nvSpPr>
          <p:spPr>
            <a:xfrm>
              <a:off x="8731350" y="5229456"/>
              <a:ext cx="6019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y[n]</a:t>
              </a:r>
              <a:endParaRPr lang="zh-CN" altLang="en-US" sz="2400" dirty="0"/>
            </a:p>
          </p:txBody>
        </p:sp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03244A0C-A672-4EA5-9AE6-49FD98F52A1D}"/>
                </a:ext>
              </a:extLst>
            </p:cNvPr>
            <p:cNvSpPr/>
            <p:nvPr/>
          </p:nvSpPr>
          <p:spPr>
            <a:xfrm>
              <a:off x="8325315" y="5404169"/>
              <a:ext cx="126000" cy="12429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连接符: 肘形 41">
              <a:extLst>
                <a:ext uri="{FF2B5EF4-FFF2-40B4-BE49-F238E27FC236}">
                  <a16:creationId xmlns:a16="http://schemas.microsoft.com/office/drawing/2014/main" id="{70CAE475-ABE4-4EBD-9DDC-C293E786DD89}"/>
                </a:ext>
              </a:extLst>
            </p:cNvPr>
            <p:cNvCxnSpPr>
              <a:cxnSpLocks/>
              <a:endCxn id="38" idx="4"/>
            </p:cNvCxnSpPr>
            <p:nvPr/>
          </p:nvCxnSpPr>
          <p:spPr>
            <a:xfrm flipV="1">
              <a:off x="5447130" y="5822697"/>
              <a:ext cx="2362200" cy="354837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0373EE05-3E0A-413D-B09F-46371775E5C3}"/>
                </a:ext>
              </a:extLst>
            </p:cNvPr>
            <p:cNvCxnSpPr>
              <a:stCxn id="41" idx="6"/>
              <a:endCxn id="37" idx="1"/>
            </p:cNvCxnSpPr>
            <p:nvPr/>
          </p:nvCxnSpPr>
          <p:spPr>
            <a:xfrm flipH="1" flipV="1">
              <a:off x="4357472" y="5457509"/>
              <a:ext cx="4093843" cy="8805"/>
            </a:xfrm>
            <a:prstGeom prst="bentConnector5">
              <a:avLst>
                <a:gd name="adj1" fmla="val 1303"/>
                <a:gd name="adj2" fmla="val 8105111"/>
                <a:gd name="adj3" fmla="val 105584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流程图: 摘录 43">
              <a:extLst>
                <a:ext uri="{FF2B5EF4-FFF2-40B4-BE49-F238E27FC236}">
                  <a16:creationId xmlns:a16="http://schemas.microsoft.com/office/drawing/2014/main" id="{AF659681-5EB7-43A3-81A9-3CE8B445C814}"/>
                </a:ext>
              </a:extLst>
            </p:cNvPr>
            <p:cNvSpPr/>
            <p:nvPr/>
          </p:nvSpPr>
          <p:spPr>
            <a:xfrm rot="5400000">
              <a:off x="5997681" y="5057371"/>
              <a:ext cx="986790" cy="800086"/>
            </a:xfrm>
            <a:prstGeom prst="flowChartExtra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D2412B2F-4247-4D10-A77E-C77FD4C4EBC0}"/>
                </a:ext>
              </a:extLst>
            </p:cNvPr>
            <p:cNvCxnSpPr>
              <a:stCxn id="44" idx="0"/>
              <a:endCxn id="38" idx="2"/>
            </p:cNvCxnSpPr>
            <p:nvPr/>
          </p:nvCxnSpPr>
          <p:spPr>
            <a:xfrm>
              <a:off x="6891119" y="5457414"/>
              <a:ext cx="548641" cy="185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5F286ABA-5F01-4FA3-92A8-270A18BBF656}"/>
                </a:ext>
              </a:extLst>
            </p:cNvPr>
            <p:cNvCxnSpPr>
              <a:stCxn id="37" idx="3"/>
              <a:endCxn id="44" idx="2"/>
            </p:cNvCxnSpPr>
            <p:nvPr/>
          </p:nvCxnSpPr>
          <p:spPr>
            <a:xfrm flipV="1">
              <a:off x="5378552" y="5457414"/>
              <a:ext cx="712481" cy="9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B52CDCED-241C-42A7-9042-37500203E107}"/>
                    </a:ext>
                  </a:extLst>
                </p:cNvPr>
                <p:cNvSpPr txBox="1"/>
                <p:nvPr/>
              </p:nvSpPr>
              <p:spPr>
                <a:xfrm>
                  <a:off x="6407032" y="4711714"/>
                  <a:ext cx="601980" cy="6347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B52CDCED-241C-42A7-9042-37500203E1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7032" y="4711714"/>
                  <a:ext cx="601980" cy="63478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F2A23E9A-BDA9-4A82-9A73-874E0AF976A1}"/>
              </a:ext>
            </a:extLst>
          </p:cNvPr>
          <p:cNvSpPr txBox="1"/>
          <p:nvPr/>
        </p:nvSpPr>
        <p:spPr>
          <a:xfrm>
            <a:off x="5530381" y="5751617"/>
            <a:ext cx="1022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(S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715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>
            <a:extLst>
              <a:ext uri="{FF2B5EF4-FFF2-40B4-BE49-F238E27FC236}">
                <a16:creationId xmlns:a16="http://schemas.microsoft.com/office/drawing/2014/main" id="{C82A4A84-503A-4B3C-9188-618B9CB49573}"/>
              </a:ext>
            </a:extLst>
          </p:cNvPr>
          <p:cNvGrpSpPr/>
          <p:nvPr/>
        </p:nvGrpSpPr>
        <p:grpSpPr>
          <a:xfrm>
            <a:off x="75264" y="1125290"/>
            <a:ext cx="12041471" cy="3733621"/>
            <a:chOff x="-99026" y="1041470"/>
            <a:chExt cx="12041471" cy="373362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523DBD9-788D-4C17-8C6F-1974261BC7E8}"/>
                </a:ext>
              </a:extLst>
            </p:cNvPr>
            <p:cNvSpPr/>
            <p:nvPr/>
          </p:nvSpPr>
          <p:spPr>
            <a:xfrm>
              <a:off x="1477040" y="1419317"/>
              <a:ext cx="1021080" cy="69342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Z</a:t>
              </a:r>
              <a:r>
                <a:rPr lang="en-US" altLang="zh-CN" sz="2800" baseline="30000" dirty="0"/>
                <a:t>-1</a:t>
              </a:r>
              <a:endParaRPr lang="zh-CN" altLang="en-US" sz="2800" baseline="30000" dirty="0"/>
            </a:p>
          </p:txBody>
        </p:sp>
        <p:sp>
          <p:nvSpPr>
            <p:cNvPr id="27" name="流程图: 或者 26">
              <a:extLst>
                <a:ext uri="{FF2B5EF4-FFF2-40B4-BE49-F238E27FC236}">
                  <a16:creationId xmlns:a16="http://schemas.microsoft.com/office/drawing/2014/main" id="{01E4E05F-7A65-49C7-ABFA-D5C5B675B3DB}"/>
                </a:ext>
              </a:extLst>
            </p:cNvPr>
            <p:cNvSpPr/>
            <p:nvPr/>
          </p:nvSpPr>
          <p:spPr>
            <a:xfrm>
              <a:off x="4559328" y="1437795"/>
              <a:ext cx="739140" cy="693420"/>
            </a:xfrm>
            <a:prstGeom prst="flowChartOr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A2480AC6-EA47-44D6-BE8C-A98E7798B53F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5298468" y="1784505"/>
              <a:ext cx="91631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E90C7D3-A9B3-4440-82C7-09DEBF77F896}"/>
                </a:ext>
              </a:extLst>
            </p:cNvPr>
            <p:cNvSpPr txBox="1"/>
            <p:nvPr/>
          </p:nvSpPr>
          <p:spPr>
            <a:xfrm>
              <a:off x="-99026" y="3504636"/>
              <a:ext cx="6019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x[n]</a:t>
              </a:r>
              <a:endParaRPr lang="zh-CN" altLang="en-US" sz="2400" dirty="0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B444F64C-75E9-4D33-A595-8B1549C2F23E}"/>
                </a:ext>
              </a:extLst>
            </p:cNvPr>
            <p:cNvSpPr/>
            <p:nvPr/>
          </p:nvSpPr>
          <p:spPr>
            <a:xfrm>
              <a:off x="5444883" y="1712687"/>
              <a:ext cx="126000" cy="12429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6F917D5A-1CF5-414A-881E-A5272D02FB98}"/>
                </a:ext>
              </a:extLst>
            </p:cNvPr>
            <p:cNvCxnSpPr>
              <a:cxnSpLocks/>
              <a:stCxn id="30" idx="6"/>
              <a:endCxn id="26" idx="1"/>
            </p:cNvCxnSpPr>
            <p:nvPr/>
          </p:nvCxnSpPr>
          <p:spPr>
            <a:xfrm flipH="1" flipV="1">
              <a:off x="1477040" y="1766027"/>
              <a:ext cx="4093843" cy="8805"/>
            </a:xfrm>
            <a:prstGeom prst="bentConnector5">
              <a:avLst>
                <a:gd name="adj1" fmla="val 1303"/>
                <a:gd name="adj2" fmla="val 8105111"/>
                <a:gd name="adj3" fmla="val 105584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流程图: 摘录 32">
              <a:extLst>
                <a:ext uri="{FF2B5EF4-FFF2-40B4-BE49-F238E27FC236}">
                  <a16:creationId xmlns:a16="http://schemas.microsoft.com/office/drawing/2014/main" id="{024E816B-7F8F-4248-B056-9ACEA15CDD4C}"/>
                </a:ext>
              </a:extLst>
            </p:cNvPr>
            <p:cNvSpPr/>
            <p:nvPr/>
          </p:nvSpPr>
          <p:spPr>
            <a:xfrm rot="5400000">
              <a:off x="3117249" y="1365889"/>
              <a:ext cx="986790" cy="800086"/>
            </a:xfrm>
            <a:prstGeom prst="flowChartExtra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932A0115-A6EC-4165-A835-38194CFBF289}"/>
                </a:ext>
              </a:extLst>
            </p:cNvPr>
            <p:cNvCxnSpPr>
              <a:stCxn id="33" idx="0"/>
              <a:endCxn id="27" idx="2"/>
            </p:cNvCxnSpPr>
            <p:nvPr/>
          </p:nvCxnSpPr>
          <p:spPr>
            <a:xfrm>
              <a:off x="4010687" y="1765932"/>
              <a:ext cx="548641" cy="185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E90BD19A-11CC-4FD1-8549-C9FC5D7F8B8E}"/>
                </a:ext>
              </a:extLst>
            </p:cNvPr>
            <p:cNvCxnSpPr>
              <a:stCxn id="26" idx="3"/>
              <a:endCxn id="33" idx="2"/>
            </p:cNvCxnSpPr>
            <p:nvPr/>
          </p:nvCxnSpPr>
          <p:spPr>
            <a:xfrm flipV="1">
              <a:off x="2498120" y="1765932"/>
              <a:ext cx="712481" cy="9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842F3402-FF4D-4B28-B20A-ED2A202232B5}"/>
                    </a:ext>
                  </a:extLst>
                </p:cNvPr>
                <p:cNvSpPr txBox="1"/>
                <p:nvPr/>
              </p:nvSpPr>
              <p:spPr>
                <a:xfrm>
                  <a:off x="3610644" y="1041470"/>
                  <a:ext cx="601980" cy="6347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842F3402-FF4D-4B28-B20A-ED2A202232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0644" y="1041470"/>
                  <a:ext cx="601980" cy="63478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ECEE53A-3E40-4EDD-A9E6-56354EE62A98}"/>
                </a:ext>
              </a:extLst>
            </p:cNvPr>
            <p:cNvSpPr/>
            <p:nvPr/>
          </p:nvSpPr>
          <p:spPr>
            <a:xfrm>
              <a:off x="7108212" y="1437975"/>
              <a:ext cx="1021080" cy="69342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Z</a:t>
              </a:r>
              <a:r>
                <a:rPr lang="en-US" altLang="zh-CN" sz="2800" baseline="30000" dirty="0"/>
                <a:t>-1</a:t>
              </a:r>
              <a:endParaRPr lang="zh-CN" altLang="en-US" sz="2800" baseline="30000" dirty="0"/>
            </a:p>
          </p:txBody>
        </p:sp>
        <p:sp>
          <p:nvSpPr>
            <p:cNvPr id="39" name="流程图: 或者 38">
              <a:extLst>
                <a:ext uri="{FF2B5EF4-FFF2-40B4-BE49-F238E27FC236}">
                  <a16:creationId xmlns:a16="http://schemas.microsoft.com/office/drawing/2014/main" id="{C15A93FE-A8E0-4500-865C-43A00195D555}"/>
                </a:ext>
              </a:extLst>
            </p:cNvPr>
            <p:cNvSpPr/>
            <p:nvPr/>
          </p:nvSpPr>
          <p:spPr>
            <a:xfrm>
              <a:off x="8837952" y="2131395"/>
              <a:ext cx="739140" cy="693420"/>
            </a:xfrm>
            <a:prstGeom prst="flowChartOr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AFFBE488-6C03-48F2-B48A-2545F6B6D888}"/>
                </a:ext>
              </a:extLst>
            </p:cNvPr>
            <p:cNvCxnSpPr>
              <a:stCxn id="38" idx="3"/>
              <a:endCxn id="39" idx="0"/>
            </p:cNvCxnSpPr>
            <p:nvPr/>
          </p:nvCxnSpPr>
          <p:spPr>
            <a:xfrm>
              <a:off x="8129292" y="1784685"/>
              <a:ext cx="1078230" cy="34671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9EBB80B3-03A8-472D-9AFE-D96CF68D85F8}"/>
                </a:ext>
              </a:extLst>
            </p:cNvPr>
            <p:cNvCxnSpPr>
              <a:endCxn id="38" idx="1"/>
            </p:cNvCxnSpPr>
            <p:nvPr/>
          </p:nvCxnSpPr>
          <p:spPr>
            <a:xfrm>
              <a:off x="6178572" y="1784685"/>
              <a:ext cx="92964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连接符: 肘形 41">
              <a:extLst>
                <a:ext uri="{FF2B5EF4-FFF2-40B4-BE49-F238E27FC236}">
                  <a16:creationId xmlns:a16="http://schemas.microsoft.com/office/drawing/2014/main" id="{7EB28850-4414-46DA-A129-8EB735683C3D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>
              <a:off x="6376692" y="1784685"/>
              <a:ext cx="2461260" cy="693420"/>
            </a:xfrm>
            <a:prstGeom prst="bentConnector3">
              <a:avLst>
                <a:gd name="adj1" fmla="val 9133"/>
              </a:avLst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9D38B788-62DA-43A4-B282-19F031471A05}"/>
                    </a:ext>
                  </a:extLst>
                </p:cNvPr>
                <p:cNvSpPr txBox="1"/>
                <p:nvPr/>
              </p:nvSpPr>
              <p:spPr>
                <a:xfrm>
                  <a:off x="9146562" y="1613919"/>
                  <a:ext cx="62103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sz="3600" b="1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9D38B788-62DA-43A4-B282-19F031471A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562" y="1613919"/>
                  <a:ext cx="621030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990D9C65-5534-4989-9073-19944870AB5F}"/>
                </a:ext>
              </a:extLst>
            </p:cNvPr>
            <p:cNvSpPr/>
            <p:nvPr/>
          </p:nvSpPr>
          <p:spPr>
            <a:xfrm>
              <a:off x="6534672" y="1742774"/>
              <a:ext cx="126000" cy="12429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73633E4-F27D-447C-83E8-6D912792D2F3}"/>
                </a:ext>
              </a:extLst>
            </p:cNvPr>
            <p:cNvSpPr/>
            <p:nvPr/>
          </p:nvSpPr>
          <p:spPr>
            <a:xfrm>
              <a:off x="2063992" y="3388251"/>
              <a:ext cx="1021080" cy="69342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Z</a:t>
              </a:r>
              <a:r>
                <a:rPr lang="en-US" altLang="zh-CN" sz="2800" baseline="30000" dirty="0"/>
                <a:t>-1</a:t>
              </a:r>
              <a:endParaRPr lang="zh-CN" altLang="en-US" sz="2800" baseline="30000" dirty="0"/>
            </a:p>
          </p:txBody>
        </p:sp>
        <p:sp>
          <p:nvSpPr>
            <p:cNvPr id="51" name="流程图: 或者 50">
              <a:extLst>
                <a:ext uri="{FF2B5EF4-FFF2-40B4-BE49-F238E27FC236}">
                  <a16:creationId xmlns:a16="http://schemas.microsoft.com/office/drawing/2014/main" id="{F36794F4-9C5C-43F1-B5C5-41309E8811E7}"/>
                </a:ext>
              </a:extLst>
            </p:cNvPr>
            <p:cNvSpPr/>
            <p:nvPr/>
          </p:nvSpPr>
          <p:spPr>
            <a:xfrm>
              <a:off x="3793732" y="4081671"/>
              <a:ext cx="739140" cy="693420"/>
            </a:xfrm>
            <a:prstGeom prst="flowChartOr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连接符: 肘形 51">
              <a:extLst>
                <a:ext uri="{FF2B5EF4-FFF2-40B4-BE49-F238E27FC236}">
                  <a16:creationId xmlns:a16="http://schemas.microsoft.com/office/drawing/2014/main" id="{C26FF8DF-67A7-431E-9811-81BD547F82B4}"/>
                </a:ext>
              </a:extLst>
            </p:cNvPr>
            <p:cNvCxnSpPr>
              <a:cxnSpLocks/>
              <a:stCxn id="49" idx="3"/>
              <a:endCxn id="51" idx="0"/>
            </p:cNvCxnSpPr>
            <p:nvPr/>
          </p:nvCxnSpPr>
          <p:spPr>
            <a:xfrm>
              <a:off x="3085072" y="3734961"/>
              <a:ext cx="1078230" cy="34671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5E194EF3-3B9F-4491-8CA7-337554E32AFA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403860" y="3734961"/>
              <a:ext cx="16601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34743D0A-5011-4AD1-AF13-9B641E42CE70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>
              <a:off x="1332472" y="3734961"/>
              <a:ext cx="2461260" cy="693420"/>
            </a:xfrm>
            <a:prstGeom prst="bentConnector3">
              <a:avLst>
                <a:gd name="adj1" fmla="val -9443"/>
              </a:avLst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94324F81-9D5F-42C4-927D-C5D0DEFB5920}"/>
                </a:ext>
              </a:extLst>
            </p:cNvPr>
            <p:cNvCxnSpPr>
              <a:cxnSpLocks/>
              <a:stCxn id="51" idx="6"/>
            </p:cNvCxnSpPr>
            <p:nvPr/>
          </p:nvCxnSpPr>
          <p:spPr>
            <a:xfrm>
              <a:off x="4532872" y="4428381"/>
              <a:ext cx="136566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590EAF72-11B1-47CC-A905-75B0D2C3930D}"/>
                    </a:ext>
                  </a:extLst>
                </p:cNvPr>
                <p:cNvSpPr txBox="1"/>
                <p:nvPr/>
              </p:nvSpPr>
              <p:spPr>
                <a:xfrm>
                  <a:off x="4102342" y="3564195"/>
                  <a:ext cx="62103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sz="3600" b="1" dirty="0"/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590EAF72-11B1-47CC-A905-75B0D2C393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2342" y="3564195"/>
                  <a:ext cx="621030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流程图: 接点 57">
              <a:extLst>
                <a:ext uri="{FF2B5EF4-FFF2-40B4-BE49-F238E27FC236}">
                  <a16:creationId xmlns:a16="http://schemas.microsoft.com/office/drawing/2014/main" id="{3BEF2EF7-84C9-4FD9-9BB0-C9D19F87DD1F}"/>
                </a:ext>
              </a:extLst>
            </p:cNvPr>
            <p:cNvSpPr/>
            <p:nvPr/>
          </p:nvSpPr>
          <p:spPr>
            <a:xfrm>
              <a:off x="1042912" y="3685987"/>
              <a:ext cx="126000" cy="12429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2C802D9-B731-48F9-955A-0C10C2F6F0FD}"/>
                </a:ext>
              </a:extLst>
            </p:cNvPr>
            <p:cNvSpPr/>
            <p:nvPr/>
          </p:nvSpPr>
          <p:spPr>
            <a:xfrm>
              <a:off x="4744109" y="3358076"/>
              <a:ext cx="1021080" cy="69342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Z</a:t>
              </a:r>
              <a:r>
                <a:rPr lang="en-US" altLang="zh-CN" sz="2800" baseline="30000" dirty="0"/>
                <a:t>-1</a:t>
              </a:r>
              <a:endParaRPr lang="zh-CN" altLang="en-US" sz="2800" baseline="30000" dirty="0"/>
            </a:p>
          </p:txBody>
        </p:sp>
        <p:sp>
          <p:nvSpPr>
            <p:cNvPr id="61" name="流程图: 或者 60">
              <a:extLst>
                <a:ext uri="{FF2B5EF4-FFF2-40B4-BE49-F238E27FC236}">
                  <a16:creationId xmlns:a16="http://schemas.microsoft.com/office/drawing/2014/main" id="{E8409FD7-3313-4A25-87AD-D5D8AE467F72}"/>
                </a:ext>
              </a:extLst>
            </p:cNvPr>
            <p:cNvSpPr/>
            <p:nvPr/>
          </p:nvSpPr>
          <p:spPr>
            <a:xfrm>
              <a:off x="7826397" y="3376554"/>
              <a:ext cx="739140" cy="693420"/>
            </a:xfrm>
            <a:prstGeom prst="flowChartOr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76BF7304-49EA-4A4B-9F18-44574EE96B5F}"/>
                </a:ext>
              </a:extLst>
            </p:cNvPr>
            <p:cNvCxnSpPr>
              <a:cxnSpLocks/>
              <a:stCxn id="61" idx="6"/>
            </p:cNvCxnSpPr>
            <p:nvPr/>
          </p:nvCxnSpPr>
          <p:spPr>
            <a:xfrm>
              <a:off x="8565537" y="3723264"/>
              <a:ext cx="1393803" cy="89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A3D90E36-1B97-4D17-A27E-7A2F3B54F88D}"/>
                </a:ext>
              </a:extLst>
            </p:cNvPr>
            <p:cNvSpPr txBox="1"/>
            <p:nvPr/>
          </p:nvSpPr>
          <p:spPr>
            <a:xfrm>
              <a:off x="11340465" y="3504636"/>
              <a:ext cx="6019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y[n]</a:t>
              </a:r>
              <a:endParaRPr lang="zh-CN" altLang="en-US" sz="2400" dirty="0"/>
            </a:p>
          </p:txBody>
        </p:sp>
        <p:sp>
          <p:nvSpPr>
            <p:cNvPr id="64" name="流程图: 接点 63">
              <a:extLst>
                <a:ext uri="{FF2B5EF4-FFF2-40B4-BE49-F238E27FC236}">
                  <a16:creationId xmlns:a16="http://schemas.microsoft.com/office/drawing/2014/main" id="{6024CA43-CF9C-4112-9451-4F6BFBBD308F}"/>
                </a:ext>
              </a:extLst>
            </p:cNvPr>
            <p:cNvSpPr/>
            <p:nvPr/>
          </p:nvSpPr>
          <p:spPr>
            <a:xfrm>
              <a:off x="8711952" y="3651446"/>
              <a:ext cx="126000" cy="12429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A66EBA14-2312-4E4E-B47C-2D310BFCE129}"/>
                </a:ext>
              </a:extLst>
            </p:cNvPr>
            <p:cNvCxnSpPr>
              <a:cxnSpLocks/>
              <a:endCxn id="61" idx="4"/>
            </p:cNvCxnSpPr>
            <p:nvPr/>
          </p:nvCxnSpPr>
          <p:spPr>
            <a:xfrm flipV="1">
              <a:off x="5833767" y="4069974"/>
              <a:ext cx="2362200" cy="354837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1DF03982-1854-484D-A35F-9070E7EBBD98}"/>
                </a:ext>
              </a:extLst>
            </p:cNvPr>
            <p:cNvCxnSpPr>
              <a:stCxn id="64" idx="6"/>
              <a:endCxn id="60" idx="1"/>
            </p:cNvCxnSpPr>
            <p:nvPr/>
          </p:nvCxnSpPr>
          <p:spPr>
            <a:xfrm flipH="1" flipV="1">
              <a:off x="4744109" y="3704786"/>
              <a:ext cx="4093843" cy="8805"/>
            </a:xfrm>
            <a:prstGeom prst="bentConnector5">
              <a:avLst>
                <a:gd name="adj1" fmla="val 1303"/>
                <a:gd name="adj2" fmla="val 8105111"/>
                <a:gd name="adj3" fmla="val 105584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流程图: 摘录 66">
              <a:extLst>
                <a:ext uri="{FF2B5EF4-FFF2-40B4-BE49-F238E27FC236}">
                  <a16:creationId xmlns:a16="http://schemas.microsoft.com/office/drawing/2014/main" id="{E5636B31-3F14-45E1-BD77-FF52DA524F93}"/>
                </a:ext>
              </a:extLst>
            </p:cNvPr>
            <p:cNvSpPr/>
            <p:nvPr/>
          </p:nvSpPr>
          <p:spPr>
            <a:xfrm rot="5400000">
              <a:off x="6384318" y="3304648"/>
              <a:ext cx="986790" cy="800086"/>
            </a:xfrm>
            <a:prstGeom prst="flowChartExtra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C1E927B0-8FD4-488C-AFAE-484EEA3AAA28}"/>
                </a:ext>
              </a:extLst>
            </p:cNvPr>
            <p:cNvCxnSpPr>
              <a:stCxn id="67" idx="0"/>
              <a:endCxn id="61" idx="2"/>
            </p:cNvCxnSpPr>
            <p:nvPr/>
          </p:nvCxnSpPr>
          <p:spPr>
            <a:xfrm>
              <a:off x="7277756" y="3704691"/>
              <a:ext cx="548641" cy="185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A51E5180-6542-419A-8D98-70FA5AD1F326}"/>
                </a:ext>
              </a:extLst>
            </p:cNvPr>
            <p:cNvCxnSpPr>
              <a:stCxn id="60" idx="3"/>
              <a:endCxn id="67" idx="2"/>
            </p:cNvCxnSpPr>
            <p:nvPr/>
          </p:nvCxnSpPr>
          <p:spPr>
            <a:xfrm flipV="1">
              <a:off x="5765189" y="3704691"/>
              <a:ext cx="712481" cy="9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AF92939A-04CD-41FF-B1B4-0650FDDB8A76}"/>
                    </a:ext>
                  </a:extLst>
                </p:cNvPr>
                <p:cNvSpPr txBox="1"/>
                <p:nvPr/>
              </p:nvSpPr>
              <p:spPr>
                <a:xfrm>
                  <a:off x="6793669" y="2958991"/>
                  <a:ext cx="601980" cy="6347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AF92939A-04CD-41FF-B1B4-0650FDDB8A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3669" y="2958991"/>
                  <a:ext cx="601980" cy="63478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103DBAA4-4608-4D79-ADAA-376661D6547F}"/>
                </a:ext>
              </a:extLst>
            </p:cNvPr>
            <p:cNvCxnSpPr>
              <a:endCxn id="27" idx="4"/>
            </p:cNvCxnSpPr>
            <p:nvPr/>
          </p:nvCxnSpPr>
          <p:spPr>
            <a:xfrm flipV="1">
              <a:off x="4928898" y="2131215"/>
              <a:ext cx="0" cy="5967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连接符: 肘形 82">
              <a:extLst>
                <a:ext uri="{FF2B5EF4-FFF2-40B4-BE49-F238E27FC236}">
                  <a16:creationId xmlns:a16="http://schemas.microsoft.com/office/drawing/2014/main" id="{EE9D1BE5-7C59-42D8-847F-B174EC2E0686}"/>
                </a:ext>
              </a:extLst>
            </p:cNvPr>
            <p:cNvCxnSpPr/>
            <p:nvPr/>
          </p:nvCxnSpPr>
          <p:spPr>
            <a:xfrm flipV="1">
              <a:off x="1089660" y="2727960"/>
              <a:ext cx="3839238" cy="1007001"/>
            </a:xfrm>
            <a:prstGeom prst="bentConnector3">
              <a:avLst>
                <a:gd name="adj1" fmla="val 381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流程图: 或者 86">
              <a:extLst>
                <a:ext uri="{FF2B5EF4-FFF2-40B4-BE49-F238E27FC236}">
                  <a16:creationId xmlns:a16="http://schemas.microsoft.com/office/drawing/2014/main" id="{DB222120-AB99-43C0-A045-AC70D1E94773}"/>
                </a:ext>
              </a:extLst>
            </p:cNvPr>
            <p:cNvSpPr/>
            <p:nvPr/>
          </p:nvSpPr>
          <p:spPr>
            <a:xfrm>
              <a:off x="9959340" y="3381412"/>
              <a:ext cx="739140" cy="693420"/>
            </a:xfrm>
            <a:prstGeom prst="flowChartOr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0" name="连接符: 肘形 89">
              <a:extLst>
                <a:ext uri="{FF2B5EF4-FFF2-40B4-BE49-F238E27FC236}">
                  <a16:creationId xmlns:a16="http://schemas.microsoft.com/office/drawing/2014/main" id="{AA65EC4C-E5CF-4C45-B1A8-63C31F44DD2C}"/>
                </a:ext>
              </a:extLst>
            </p:cNvPr>
            <p:cNvCxnSpPr>
              <a:stCxn id="39" idx="6"/>
              <a:endCxn id="87" idx="0"/>
            </p:cNvCxnSpPr>
            <p:nvPr/>
          </p:nvCxnSpPr>
          <p:spPr>
            <a:xfrm>
              <a:off x="9577092" y="2478105"/>
              <a:ext cx="751818" cy="903307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90C73A74-E5D6-44FD-BF87-33E6C5EFC25B}"/>
                </a:ext>
              </a:extLst>
            </p:cNvPr>
            <p:cNvCxnSpPr>
              <a:stCxn id="87" idx="6"/>
            </p:cNvCxnSpPr>
            <p:nvPr/>
          </p:nvCxnSpPr>
          <p:spPr>
            <a:xfrm flipV="1">
              <a:off x="10698480" y="3723264"/>
              <a:ext cx="641985" cy="48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文本框 94">
            <a:extLst>
              <a:ext uri="{FF2B5EF4-FFF2-40B4-BE49-F238E27FC236}">
                <a16:creationId xmlns:a16="http://schemas.microsoft.com/office/drawing/2014/main" id="{29B5B8C5-45C6-4B8F-A637-8AB0402C7E2C}"/>
              </a:ext>
            </a:extLst>
          </p:cNvPr>
          <p:cNvSpPr txBox="1"/>
          <p:nvPr/>
        </p:nvSpPr>
        <p:spPr>
          <a:xfrm>
            <a:off x="5561375" y="5223421"/>
            <a:ext cx="1022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+S</a:t>
            </a:r>
            <a:r>
              <a:rPr lang="en-US" altLang="zh-CN" sz="2400" baseline="-25000" dirty="0"/>
              <a:t>2</a:t>
            </a:r>
            <a:endParaRPr lang="zh-CN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77359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DB96CF-2C50-4671-A273-573681C9DA05}"/>
              </a:ext>
            </a:extLst>
          </p:cNvPr>
          <p:cNvSpPr/>
          <p:nvPr/>
        </p:nvSpPr>
        <p:spPr>
          <a:xfrm>
            <a:off x="3715230" y="2807647"/>
            <a:ext cx="1021080" cy="69342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Z</a:t>
            </a:r>
            <a:r>
              <a:rPr lang="en-US" altLang="zh-CN" sz="2800" baseline="30000" dirty="0"/>
              <a:t>-1</a:t>
            </a:r>
            <a:endParaRPr lang="zh-CN" altLang="en-US" sz="2800" baseline="30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3EB8E2-8317-4FB1-AF96-91CC465D15C4}"/>
              </a:ext>
            </a:extLst>
          </p:cNvPr>
          <p:cNvSpPr txBox="1"/>
          <p:nvPr/>
        </p:nvSpPr>
        <p:spPr>
          <a:xfrm>
            <a:off x="2033119" y="2954302"/>
            <a:ext cx="60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x[n]</a:t>
            </a:r>
            <a:endParaRPr lang="zh-CN" altLang="en-US" sz="2400" dirty="0"/>
          </a:p>
        </p:txBody>
      </p:sp>
      <p:sp>
        <p:nvSpPr>
          <p:cNvPr id="9" name="流程图: 摘录 8">
            <a:extLst>
              <a:ext uri="{FF2B5EF4-FFF2-40B4-BE49-F238E27FC236}">
                <a16:creationId xmlns:a16="http://schemas.microsoft.com/office/drawing/2014/main" id="{09050D5D-737F-4B02-912E-2528BBE7196A}"/>
              </a:ext>
            </a:extLst>
          </p:cNvPr>
          <p:cNvSpPr/>
          <p:nvPr/>
        </p:nvSpPr>
        <p:spPr>
          <a:xfrm rot="5400000">
            <a:off x="5361879" y="2754314"/>
            <a:ext cx="986790" cy="800086"/>
          </a:xfrm>
          <a:prstGeom prst="flowChartExtra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305D345-CA23-4BB0-BDA4-288A6E10BFF1}"/>
                  </a:ext>
                </a:extLst>
              </p:cNvPr>
              <p:cNvSpPr txBox="1"/>
              <p:nvPr/>
            </p:nvSpPr>
            <p:spPr>
              <a:xfrm>
                <a:off x="5795010" y="2343567"/>
                <a:ext cx="60198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305D345-CA23-4BB0-BDA4-288A6E10B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010" y="2343567"/>
                <a:ext cx="601980" cy="6347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流程图: 或者 13">
            <a:extLst>
              <a:ext uri="{FF2B5EF4-FFF2-40B4-BE49-F238E27FC236}">
                <a16:creationId xmlns:a16="http://schemas.microsoft.com/office/drawing/2014/main" id="{08E88B7D-CE97-4F1A-B21B-8C91EAE63176}"/>
              </a:ext>
            </a:extLst>
          </p:cNvPr>
          <p:cNvSpPr/>
          <p:nvPr/>
        </p:nvSpPr>
        <p:spPr>
          <a:xfrm>
            <a:off x="6740845" y="4169509"/>
            <a:ext cx="739140" cy="693420"/>
          </a:xfrm>
          <a:prstGeom prst="flowChar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676613A-6CD0-4DAB-A84F-2F9814864A58}"/>
                  </a:ext>
                </a:extLst>
              </p:cNvPr>
              <p:cNvSpPr txBox="1"/>
              <p:nvPr/>
            </p:nvSpPr>
            <p:spPr>
              <a:xfrm>
                <a:off x="7110415" y="3647752"/>
                <a:ext cx="621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sz="3600" b="1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676613A-6CD0-4DAB-A84F-2F981486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415" y="3647752"/>
                <a:ext cx="62103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C826AFD-A9DA-4189-8842-570D9FB432D7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2635099" y="3154357"/>
            <a:ext cx="10801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2584950-667B-445F-BF22-E7026A5F863A}"/>
              </a:ext>
            </a:extLst>
          </p:cNvPr>
          <p:cNvCxnSpPr>
            <a:stCxn id="5" idx="3"/>
            <a:endCxn id="9" idx="2"/>
          </p:cNvCxnSpPr>
          <p:nvPr/>
        </p:nvCxnSpPr>
        <p:spPr>
          <a:xfrm>
            <a:off x="4736310" y="3154357"/>
            <a:ext cx="7189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968FA4F9-C91F-4D61-B6EC-39E5462FBB1C}"/>
              </a:ext>
            </a:extLst>
          </p:cNvPr>
          <p:cNvCxnSpPr>
            <a:stCxn id="9" idx="0"/>
          </p:cNvCxnSpPr>
          <p:nvPr/>
        </p:nvCxnSpPr>
        <p:spPr>
          <a:xfrm>
            <a:off x="6255317" y="3154357"/>
            <a:ext cx="855098" cy="101515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6A4B7F19-807B-4782-91E3-8542B4A033C7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078480" y="3154357"/>
            <a:ext cx="3662365" cy="1361862"/>
          </a:xfrm>
          <a:prstGeom prst="bentConnector3">
            <a:avLst>
              <a:gd name="adj1" fmla="val 68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B3383AF-601F-4140-90E8-6775CB98CFAE}"/>
              </a:ext>
            </a:extLst>
          </p:cNvPr>
          <p:cNvCxnSpPr>
            <a:stCxn id="14" idx="6"/>
          </p:cNvCxnSpPr>
          <p:nvPr/>
        </p:nvCxnSpPr>
        <p:spPr>
          <a:xfrm>
            <a:off x="7479985" y="4516219"/>
            <a:ext cx="9324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4DA6371-CA30-4A7F-9509-2E4F3725260A}"/>
              </a:ext>
            </a:extLst>
          </p:cNvPr>
          <p:cNvSpPr txBox="1"/>
          <p:nvPr/>
        </p:nvSpPr>
        <p:spPr>
          <a:xfrm>
            <a:off x="8376769" y="4294083"/>
            <a:ext cx="60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y[n]</a:t>
            </a:r>
            <a:endParaRPr lang="zh-CN" altLang="en-US" sz="2400" dirty="0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45A73B8D-768D-4B74-AB64-F943E4D608A2}"/>
              </a:ext>
            </a:extLst>
          </p:cNvPr>
          <p:cNvSpPr/>
          <p:nvPr/>
        </p:nvSpPr>
        <p:spPr>
          <a:xfrm>
            <a:off x="3031200" y="3092211"/>
            <a:ext cx="126000" cy="12429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705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143</Words>
  <Application>Microsoft Office PowerPoint</Application>
  <PresentationFormat>宽屏</PresentationFormat>
  <Paragraphs>69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任 振裕</dc:creator>
  <cp:lastModifiedBy>任 振裕</cp:lastModifiedBy>
  <cp:revision>21</cp:revision>
  <dcterms:created xsi:type="dcterms:W3CDTF">2020-09-23T12:57:07Z</dcterms:created>
  <dcterms:modified xsi:type="dcterms:W3CDTF">2020-09-30T09:16:16Z</dcterms:modified>
</cp:coreProperties>
</file>