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F15C-7860-4829-95E8-2F9A235E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8C946-72C4-44C8-A840-CD12DD52C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21A44-8300-4EA9-818C-5003C128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1979-A95B-46B4-ABAA-CADB304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1FE47-183D-4D13-9AE2-A3A0C30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4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BF4E-6F7F-4506-865F-79D27A64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FFA7A-4D0A-4D01-9537-31828CDC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A753D-511E-48FF-AD78-738146CF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6685B-8CE0-48CD-959F-FB854045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08505-1E8C-46E6-AA51-17DCBE7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7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E1C68-CD74-493F-82CD-5EFB6A7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6335A-694A-4CF2-A32A-34C0D8A6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8D93-D155-4DFB-B0DB-8FB400B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C3D29-495A-4704-A60C-3D668D27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A5787-771D-4C8E-B437-A849E80D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E328-0812-4F38-985C-B7BEF65D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01AD-0358-4403-9B38-1D209C6D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7EC26-37A5-45EF-A1CE-0F985D3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C271F-1877-4AA8-A8B4-A2D7E8AD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AD960-FE14-4213-A7F1-6FDEFFA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03B60-D6DD-4D7C-BF27-42829D8B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A112D-0075-42AF-B216-4CEF00F0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ED561-4A7D-45ED-AAC8-1835C577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DDA2B-1EF8-410B-81DD-3F889623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7CB41-96BC-4667-B4AB-14A90B33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9804-2AF7-49F3-914B-D4AAC63B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6EFA6-4F1C-47C5-9C41-30FA625FD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DD65E-CCC7-4852-A895-8673AB3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79354-8426-4DAE-8D9C-2104983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7815B-4109-45F9-984E-EFC5DE79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71D25-C540-4959-ABC5-DC82F896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2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B2583-F4D9-4BB8-87B4-269C5F2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44F65-C31C-41F7-B6EB-E2D5D8B4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F3FDEA-5F61-48E4-8907-B258EE35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2219E-BC8F-41B5-9949-E9E95513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1B9BC-B78F-46E6-8C12-4B54543D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8EB69D-3246-4B2F-80CA-5826628A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4967B-6479-4A67-92FB-3A1CA6A2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52BFE-08F4-4ACF-9ADC-92DA4F9B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9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4E90-9E79-4854-9307-C4FF1AFC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CF25D-4F91-4F1C-8481-FAD308CB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E280F-0D28-4030-A104-69095513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3C36FF-94A0-4831-8D35-16E7757E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94480-A38E-4231-AD6C-0F8657A5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434FB5-68BE-4D5C-BBCB-F8174791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107EE-C7EA-4270-B4D0-FFA25FE5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745D5-CFB7-4676-A189-7EE7097C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BF740-7AE7-4519-8A25-F595581B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0C475-CDC9-46D5-A89D-A5C61F9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88D13-9FA3-47E4-8692-3111E5F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B4CC0-094D-41F2-A87E-26A4651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8CFE5-C164-4A8A-BA03-97338BC7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8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2762-CB66-4567-93CD-08F9F204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95322-EF27-4D34-87E6-AF616859E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561C8-4D5D-4D9B-8ED5-5B4BF9D59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079BE-A639-462D-AC04-44D359D6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41229-5B47-4521-B3C8-D83F2888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633EE-F054-44C0-B824-A75072C1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6D251C-5E85-4502-94CA-743707D7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C9C09-F7E7-41C7-B1FB-372286E4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429A6-2DFD-47D0-BB5B-64D8A11D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029F-34F9-475B-9A6B-0EBF6023D24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A4EA-156A-40C9-9A86-00CC057AC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34697-BCF8-41C7-8B4C-0145CA24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3D1-EA69-4970-894B-D6526502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B75848-ABDC-4C5D-A39E-02A3164D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4325" y="-76200"/>
            <a:ext cx="3943350" cy="7010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071E97-2392-434C-9AA4-E06CAD3EE642}"/>
              </a:ext>
            </a:extLst>
          </p:cNvPr>
          <p:cNvSpPr txBox="1"/>
          <p:nvPr/>
        </p:nvSpPr>
        <p:spPr>
          <a:xfrm rot="1320065">
            <a:off x="4270808" y="3773233"/>
            <a:ext cx="19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N=32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接收机阵列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3959C8-8D1E-463B-AD38-6CB7F1A8241B}"/>
              </a:ext>
            </a:extLst>
          </p:cNvPr>
          <p:cNvCxnSpPr>
            <a:cxnSpLocks/>
          </p:cNvCxnSpPr>
          <p:nvPr/>
        </p:nvCxnSpPr>
        <p:spPr>
          <a:xfrm>
            <a:off x="3391269" y="3533312"/>
            <a:ext cx="2938509" cy="126062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CA4C2-ACD4-4D81-A557-9EF7563AEDA3}"/>
              </a:ext>
            </a:extLst>
          </p:cNvPr>
          <p:cNvSpPr txBox="1"/>
          <p:nvPr/>
        </p:nvSpPr>
        <p:spPr>
          <a:xfrm>
            <a:off x="8149702" y="2175029"/>
            <a:ext cx="93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C7F496-D079-4C3A-8A71-23088048597F}"/>
              </a:ext>
            </a:extLst>
          </p:cNvPr>
          <p:cNvSpPr txBox="1"/>
          <p:nvPr/>
        </p:nvSpPr>
        <p:spPr>
          <a:xfrm>
            <a:off x="5713931" y="2125986"/>
            <a:ext cx="93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90624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任振裕</dc:creator>
  <cp:lastModifiedBy>任 振裕</cp:lastModifiedBy>
  <cp:revision>2</cp:revision>
  <dcterms:created xsi:type="dcterms:W3CDTF">2022-04-24T03:09:13Z</dcterms:created>
  <dcterms:modified xsi:type="dcterms:W3CDTF">2022-04-24T16:16:25Z</dcterms:modified>
</cp:coreProperties>
</file>