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58331-2ED6-4C9F-8C00-7E5F96BA7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527F92-89C3-4ED4-9D23-55039B07E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4484B-F888-4F13-9D0C-CEF9BEBE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721C0-285E-407F-A0E3-4DD57C7A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71FCB-E9ED-4B4D-827C-09AB28D3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2FAA5-A1B2-4276-A57F-14753A9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45B3C-5B89-451F-8E76-4F9C80B9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BBA6D-8A52-4FDC-B501-63CEBC0A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D95DD-D9F7-448D-91F9-A6B116DC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F83D2-3136-4D29-81F1-B50C6272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2B178A-DE65-4412-97D0-99CBC9DD8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711A6-A7C0-436F-A29B-BDAFC68C5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8D2C5-7641-4785-B9C6-A7B9FD7D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537AB-F317-47C2-8422-B3B8EE69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13F52-DFBE-42DC-9A94-49E6B50A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9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A948F-0EB6-4CDD-BDDB-ED2274EE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6795B-31ED-4BD4-9DE7-91AA21A8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5BA7B-FEC8-4FB0-8F7B-2A4739AF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58D34-D01F-4805-992A-E583A907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71A6C-3BA8-468E-90B7-B33364E8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3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BB1AD-8392-481A-B3C7-01D27716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BF8E1-9471-44FA-9AFF-1BB67E630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FD472-45BB-469F-A69A-56967210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2D309-DCC8-400C-91E6-09AD81FD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CD53E-1D31-474F-BB3D-3C28D0C1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54957-ED5C-4EA5-9938-21FE76EE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B0B12-BB14-4709-9504-F6243FC6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68726-3361-4EA0-9226-1B2A70903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5A301-2A9A-4BAE-8EAD-01D28903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503C3-FACE-4039-B165-7DFDA0A9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D9B8B-6EDE-4DD8-A51A-9FF05A47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0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E15F8-085C-4BFA-BEDC-32A0AA3B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21F6A-3914-4113-A150-0A0D43D1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AC7B5-7732-4D81-98A9-DBB43C50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ED676-BA58-42B0-9166-53E03DFBA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2CC53F-C46F-4806-9915-F2EF62E37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68F71C-7511-49B2-9DA6-6B30E194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76A2C-2621-4A07-8C4A-25FD1662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ADFA3-C276-4F50-A33A-3153664F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491F7-DFEA-40C3-B72C-F6E1238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9F646-C8B4-492E-B7EE-3543FEEA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434FB1-BD0C-4C47-B93F-08E0E136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1A533-4AF9-4D2A-907C-48453590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2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26315-E29A-43FC-A4A8-41038638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A3890B-45B3-49ED-B03D-E666A7BD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41984-CB44-49AB-AD4A-2BFE1D0C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BB2F-369F-4B74-B2A4-189B1637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9D5E0-9F65-45DB-B5F8-2398E71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956AA-2B3D-4928-90B6-668C57A5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E805B-59A2-49B2-829C-B5C0A66F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A86DD-7C2C-4F50-AA72-563C4C4C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C8E0C-B6B5-4A60-A49E-C44D859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FB688-AF18-4709-AEEC-B1FF99C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27914D-9A61-4D8D-93BD-3E7862A75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122A3-0DFC-40AB-A98C-943E0605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32B92-06BC-4267-B099-88E8FD09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3C206-C856-433D-B52E-DCEACD16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08CEE-EFB6-4389-BF20-B40C6436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4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D4A6D6-83BC-4F9F-A4DE-4BC9AA68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97081-08DA-4A5A-BF9D-EB7166F32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D9D74-70BF-4897-AD05-7B02F6DF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5E12-87EB-4E1A-9A4A-7FD36113AF8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8B663-14D0-4B08-8413-37EFB5BE6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DFADB-7C3F-4931-9815-D6B741AD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214F-9814-44D8-9A6B-5F61538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4CDAB2-0EB7-4589-9C8A-B39672AC3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E50AA3-E3A8-4AD4-AD2E-DCD7E942CEB5}"/>
              </a:ext>
            </a:extLst>
          </p:cNvPr>
          <p:cNvSpPr txBox="1"/>
          <p:nvPr/>
        </p:nvSpPr>
        <p:spPr>
          <a:xfrm>
            <a:off x="3613212" y="41725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发射机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726649-7F1D-4500-A739-48D20B610062}"/>
              </a:ext>
            </a:extLst>
          </p:cNvPr>
          <p:cNvSpPr txBox="1"/>
          <p:nvPr/>
        </p:nvSpPr>
        <p:spPr>
          <a:xfrm>
            <a:off x="4262762" y="0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97B6F1-27CF-411B-ABF1-98DEE447DE86}"/>
              </a:ext>
            </a:extLst>
          </p:cNvPr>
          <p:cNvCxnSpPr/>
          <p:nvPr/>
        </p:nvCxnSpPr>
        <p:spPr>
          <a:xfrm>
            <a:off x="1642369" y="2574524"/>
            <a:ext cx="8052047" cy="31071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EFD09B6-3885-401E-B6A1-704746919C36}"/>
              </a:ext>
            </a:extLst>
          </p:cNvPr>
          <p:cNvSpPr txBox="1"/>
          <p:nvPr/>
        </p:nvSpPr>
        <p:spPr>
          <a:xfrm rot="204822">
            <a:off x="4341920" y="2303300"/>
            <a:ext cx="206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N=64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接收机阵列</a:t>
            </a:r>
          </a:p>
        </p:txBody>
      </p:sp>
    </p:spTree>
    <p:extLst>
      <p:ext uri="{BB962C8B-B14F-4D97-AF65-F5344CB8AC3E}">
        <p14:creationId xmlns:p14="http://schemas.microsoft.com/office/powerpoint/2010/main" val="407477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 振裕</dc:creator>
  <cp:lastModifiedBy>任 振裕</cp:lastModifiedBy>
  <cp:revision>1</cp:revision>
  <dcterms:created xsi:type="dcterms:W3CDTF">2022-04-24T16:23:52Z</dcterms:created>
  <dcterms:modified xsi:type="dcterms:W3CDTF">2022-04-24T16:28:21Z</dcterms:modified>
</cp:coreProperties>
</file>