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34120-835F-4F61-A563-5175E5BBC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F3DD7-83C5-42F4-8292-CD70FA390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C3335-A3D9-4D76-9C74-7710117D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ADC95-DF8A-42C1-A559-47EC201C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72231-AC3E-4B86-85A5-15FF4735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9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122-A75F-49CA-9921-3274E8DA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63C8E-EAFA-48B2-848C-D68373F2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B7310-5682-454D-8D27-AE50EC0F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37070-7219-47EB-87F1-89CDEC38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88613-9A0D-4196-9B27-8DD02475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CFA620-4A1C-40BC-B420-93DB4A328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DC0DE0-5043-4854-8670-7A135DE05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F589A-A097-4F74-894C-3E49C0A5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6B159-CE31-4BFA-8F37-FFDE1B84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D6F38-4072-415A-A118-4625D292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1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E2AEB-22EE-46C4-93CA-8D4D627E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2D1F3-D273-4A69-BEA8-880AFCBA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59F02-DC30-445A-A773-06D58D87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76401-328F-489B-893C-6964558B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575A4-B1D3-47C5-A452-1030A14E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8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7918-B006-4B21-8EF0-12B8037D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20BD7-BF1D-4E90-997B-DA6BBD36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62D82-0EF9-4B31-A86D-FA5CAB75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99453-40B8-46DD-96BA-9E1E19B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91396-E8A4-4145-820D-F8306A0E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C22B9-1E84-4291-A2BA-14E2F37F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C2CA2-68E2-4886-B86C-6E653E1F7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046375-E4F8-4E67-9ACB-3CCAEACE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1C135-C19E-44DD-9872-A0E1EA1C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97D9C-2147-461F-8DE7-BFB9CCA7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61911-6B20-4BB2-8841-81C43712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9D3C3-F4DE-4F88-AEBF-1DD531A3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D9683-A1A6-4819-8230-74002629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CB469-8F49-4C9A-A253-857F20885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26AF63-32FD-407B-A8C7-2268B2494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C217C2-5988-4638-AC50-D9BC26A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6EF992-58BE-473B-AAC4-362A0C41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CB5EED-6C45-42C2-8D1C-4219ACB1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33747-F4EA-4EFE-8263-E1AE26FE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4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2C6BA-7612-4697-BE48-3303F90F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79D430-DF0A-4A00-8456-E4571524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FFDEDF-5D7C-4BFC-AD8F-931D4ED3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AD6F21-ECBC-410C-9D74-9CBB222A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3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C5F70-72A0-4FE3-9D20-9F2C5105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4269C4-352A-497A-8E07-06DE23B7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EF729-D00B-40F4-9EE4-2BD2879E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F3197-7E97-4F22-BEB2-A1AF1DF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29532-B887-46A9-BA27-A1EBA7802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FD4519-1D63-41F2-9F2A-129CF6213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F79DB-28F6-4CC1-A024-72A9B4B2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CF6EC-DC6D-4F4B-9FB8-12633DB6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F0915-0D88-45B3-BBF9-CBE6DF17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0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39730-850E-444F-879A-BBB99C19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86B013-7043-4907-97BB-687ACC8F6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54988-BFDD-4FEA-977B-E637218C3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B0336-2714-4A72-B241-7EB02CA0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5758AC-284A-4F2D-A7FD-6E94A9FB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15C5D-897F-4107-987B-D3308BFD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5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69C8B0-4375-44A0-87AE-4BACDCD8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98193-1E45-4EBD-9677-80334C83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83580-FE57-43AF-BB83-06B3F81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5391-6307-48F5-90C6-0095FC91771B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4CF71-DF7F-4BF7-8CA1-3FFF8C001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2D74B-0761-4D5D-9BD9-263785963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BFEA-06FD-40C5-8818-6ACF7EBAD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1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81EBEB2-1045-4179-A25B-E717DBA2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0C8199-B4FA-419A-BCF1-D9F095D95A36}"/>
              </a:ext>
            </a:extLst>
          </p:cNvPr>
          <p:cNvCxnSpPr/>
          <p:nvPr/>
        </p:nvCxnSpPr>
        <p:spPr>
          <a:xfrm>
            <a:off x="2867487" y="1917577"/>
            <a:ext cx="7057748" cy="106532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CD09612-87A2-43C7-9DEB-C0218DB4E352}"/>
              </a:ext>
            </a:extLst>
          </p:cNvPr>
          <p:cNvSpPr txBox="1"/>
          <p:nvPr/>
        </p:nvSpPr>
        <p:spPr>
          <a:xfrm rot="507421">
            <a:off x="5877017" y="2057881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N=64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接收机阵列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BA149D-D8C9-403F-8B25-427FE4DFA9FA}"/>
              </a:ext>
            </a:extLst>
          </p:cNvPr>
          <p:cNvSpPr txBox="1"/>
          <p:nvPr/>
        </p:nvSpPr>
        <p:spPr>
          <a:xfrm rot="1537377">
            <a:off x="9186967" y="671755"/>
            <a:ext cx="69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900139-0CA1-42EA-9354-A0BF15886CCF}"/>
              </a:ext>
            </a:extLst>
          </p:cNvPr>
          <p:cNvSpPr txBox="1"/>
          <p:nvPr/>
        </p:nvSpPr>
        <p:spPr>
          <a:xfrm>
            <a:off x="9533196" y="5090435"/>
            <a:ext cx="89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发射机</a:t>
            </a:r>
          </a:p>
        </p:txBody>
      </p:sp>
    </p:spTree>
    <p:extLst>
      <p:ext uri="{BB962C8B-B14F-4D97-AF65-F5344CB8AC3E}">
        <p14:creationId xmlns:p14="http://schemas.microsoft.com/office/powerpoint/2010/main" val="332213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 振裕</dc:creator>
  <cp:lastModifiedBy>任 振裕</cp:lastModifiedBy>
  <cp:revision>2</cp:revision>
  <dcterms:created xsi:type="dcterms:W3CDTF">2022-04-24T16:36:34Z</dcterms:created>
  <dcterms:modified xsi:type="dcterms:W3CDTF">2022-04-24T16:41:18Z</dcterms:modified>
</cp:coreProperties>
</file>