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27F8-8604-470B-89C1-72340B3F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1D272-210A-467F-A7F6-5E5550DE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E9BAA-5CCB-40E9-99BD-A3426060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E6359-4541-4B13-B531-62E474D2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5841B-E118-4A25-9F17-6BC5B3C8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2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87523-91F2-4AA5-A5E3-5769B893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C87FA-AE00-42CF-8FA1-713B7C097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C2FD2-CD28-4462-A123-0006FC09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0A1A7-0C2F-4F44-A715-FBDC1A40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7B3E3-63AC-4E58-A226-D0E1CBA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CED9D8-149F-4ADD-8C16-EAB2CA37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073FF-1191-461F-B195-6C98ACB5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AC910-0B55-4199-B5F9-01F97A04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6F1A6-69BD-47B9-BD87-43CBE3EF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1DB87-EC0B-48AD-BF89-3D9A4673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02A9E-8592-4198-B88B-728A7D96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59A4A-DAD6-4AE0-ACF9-A440C321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41FE6-FF58-455C-9778-2593208C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5ABE1-D8C8-4516-817B-77D43C37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F00BF-0AD8-4998-B4B0-A8E8B18D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5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68944-4B1D-405D-A566-3D40202F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986F9-5859-44BD-B289-AD1935CA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B99C3-4506-47F9-B9BB-41524F7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63EA9-8B5C-4642-8DE7-5CA4D94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6CA39-0A6F-4432-B448-160A9A26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E7C3-1088-42E1-96EC-26BDF806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14F21-C274-46A8-93A5-E0EF6CCA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5FE7B-0903-49E4-BD25-7D4719FC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01632-36F5-47F5-8C35-426B9EDA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94AFB-EA41-40EA-94C3-916C0C63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BA6CE-9123-4F3C-82BB-0449E2D2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7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0ECE-E442-4DB9-ADCA-BCD420CD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D742B-446B-4347-AC55-C94C40C6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F093B-8887-4158-8321-1FB92C13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F4AEA6-07A9-4936-9948-0D89AC13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55F5B-A889-4678-8C08-95CBB06DF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F0D26A-2EB4-4357-8C08-C5E22B06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141ACA-F220-4511-940F-5F2DB23C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0CDDF8-6240-4C2F-9137-727AAD2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D12F2-B2CB-4415-BAB9-F80873F3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FCCA2-7985-481F-9ED7-3BE5E29F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FD7450-A3FA-4110-8E78-2D12EA11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857D2-4F4E-43EE-B8D5-39CC610C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905F64-916A-4A87-A154-305D5759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2183E-EEA8-464B-BFC0-FE219A83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F3E52-FB87-487E-90DD-B8C58FF2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E1542-0E9A-4DEF-90AD-DB6E7220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196C1-906B-4DB9-B43D-8109D816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0A39C-BDE8-4466-8CA7-2DD6A1515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64A00-9FC4-4838-88BA-54F8F0BA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8FE1B-075B-431F-A18E-B801E75E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EDC6D-B75B-4CA8-9F22-4B49CAE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3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DD02-563A-40FC-A697-95186CDF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29A2AC-31F9-4100-9836-49E38445D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DDB156-2B4E-4199-B33F-0E1A4008B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4B640-76F9-4E9F-8FC7-69FAF05D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870BD-7D25-4F8A-9824-546A7DB9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A8D47-8902-4A36-ADD7-BB32D7B3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7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9B972-A1CB-4159-AB71-CC8F9720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AB96A-79C2-43C0-B96D-D157D53E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57F5B-876E-4F3D-B142-9BDC106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51FC-67D6-44D3-9B4C-4D9DDBF8846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FEBDA-9FD3-4931-8BA0-5703F93C6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DD2F2-89F3-4082-AB82-B5F8B11F6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2746-31C5-4B16-93F7-735A09913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F99D228-5D3A-418F-98C4-2E78C1E978B3}"/>
              </a:ext>
            </a:extLst>
          </p:cNvPr>
          <p:cNvGrpSpPr/>
          <p:nvPr/>
        </p:nvGrpSpPr>
        <p:grpSpPr>
          <a:xfrm>
            <a:off x="2779998" y="5424457"/>
            <a:ext cx="6632003" cy="285487"/>
            <a:chOff x="2779999" y="5735361"/>
            <a:chExt cx="6632003" cy="2854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B9E3543-F86F-4783-9CC8-9A7CD2DF24AC}"/>
                </a:ext>
              </a:extLst>
            </p:cNvPr>
            <p:cNvSpPr/>
            <p:nvPr/>
          </p:nvSpPr>
          <p:spPr>
            <a:xfrm>
              <a:off x="2779999" y="5813487"/>
              <a:ext cx="6630334" cy="1443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7D07BFA9-65FE-446F-B787-84C9179B9BDE}"/>
                </a:ext>
              </a:extLst>
            </p:cNvPr>
            <p:cNvSpPr/>
            <p:nvPr/>
          </p:nvSpPr>
          <p:spPr>
            <a:xfrm>
              <a:off x="2781668" y="5748132"/>
              <a:ext cx="288757" cy="272716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56F58ADD-A7FE-472D-A45D-2B7E98384E5C}"/>
                </a:ext>
              </a:extLst>
            </p:cNvPr>
            <p:cNvSpPr/>
            <p:nvPr/>
          </p:nvSpPr>
          <p:spPr>
            <a:xfrm>
              <a:off x="3573262" y="5748132"/>
              <a:ext cx="288757" cy="272716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D5A3E764-5C95-4ED5-A54C-4362311C0EBB}"/>
                </a:ext>
              </a:extLst>
            </p:cNvPr>
            <p:cNvSpPr/>
            <p:nvPr/>
          </p:nvSpPr>
          <p:spPr>
            <a:xfrm>
              <a:off x="4364857" y="5748132"/>
              <a:ext cx="288757" cy="272716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F0758364-3F0E-4FEE-8200-56CD904984CD}"/>
                </a:ext>
              </a:extLst>
            </p:cNvPr>
            <p:cNvSpPr/>
            <p:nvPr/>
          </p:nvSpPr>
          <p:spPr>
            <a:xfrm>
              <a:off x="5156449" y="5748132"/>
              <a:ext cx="288757" cy="272716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F003615F-CAF7-4889-BB12-250121C5CE81}"/>
                </a:ext>
              </a:extLst>
            </p:cNvPr>
            <p:cNvSpPr/>
            <p:nvPr/>
          </p:nvSpPr>
          <p:spPr>
            <a:xfrm>
              <a:off x="5951621" y="5748132"/>
              <a:ext cx="288757" cy="272716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5B40231C-013A-4943-8A29-713F243F5F78}"/>
                </a:ext>
              </a:extLst>
            </p:cNvPr>
            <p:cNvSpPr/>
            <p:nvPr/>
          </p:nvSpPr>
          <p:spPr>
            <a:xfrm>
              <a:off x="6746792" y="5748132"/>
              <a:ext cx="288757" cy="272716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FF8B2012-CE92-4E8E-8409-D11570C818AB}"/>
                </a:ext>
              </a:extLst>
            </p:cNvPr>
            <p:cNvSpPr/>
            <p:nvPr/>
          </p:nvSpPr>
          <p:spPr>
            <a:xfrm>
              <a:off x="7541968" y="5748132"/>
              <a:ext cx="288757" cy="272716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7A631AD1-41ED-49C1-91CF-EF0B0F826B03}"/>
                </a:ext>
              </a:extLst>
            </p:cNvPr>
            <p:cNvSpPr/>
            <p:nvPr/>
          </p:nvSpPr>
          <p:spPr>
            <a:xfrm>
              <a:off x="8328263" y="5735361"/>
              <a:ext cx="288757" cy="272716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D91C3FB5-0126-42B5-9BBA-C22102764388}"/>
                </a:ext>
              </a:extLst>
            </p:cNvPr>
            <p:cNvSpPr/>
            <p:nvPr/>
          </p:nvSpPr>
          <p:spPr>
            <a:xfrm>
              <a:off x="9123245" y="5748132"/>
              <a:ext cx="288757" cy="272716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613075-6FBC-4887-9C6C-EB020005555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8890856"/>
              </p:ext>
            </p:extLst>
          </p:nvPr>
        </p:nvGraphicFramePr>
        <p:xfrm>
          <a:off x="2134330" y="1296140"/>
          <a:ext cx="7923340" cy="42814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2334">
                  <a:extLst>
                    <a:ext uri="{9D8B030D-6E8A-4147-A177-3AD203B41FA5}">
                      <a16:colId xmlns:a16="http://schemas.microsoft.com/office/drawing/2014/main" val="837901959"/>
                    </a:ext>
                  </a:extLst>
                </a:gridCol>
                <a:gridCol w="792334">
                  <a:extLst>
                    <a:ext uri="{9D8B030D-6E8A-4147-A177-3AD203B41FA5}">
                      <a16:colId xmlns:a16="http://schemas.microsoft.com/office/drawing/2014/main" val="3357348862"/>
                    </a:ext>
                  </a:extLst>
                </a:gridCol>
                <a:gridCol w="792334">
                  <a:extLst>
                    <a:ext uri="{9D8B030D-6E8A-4147-A177-3AD203B41FA5}">
                      <a16:colId xmlns:a16="http://schemas.microsoft.com/office/drawing/2014/main" val="683140495"/>
                    </a:ext>
                  </a:extLst>
                </a:gridCol>
                <a:gridCol w="792334">
                  <a:extLst>
                    <a:ext uri="{9D8B030D-6E8A-4147-A177-3AD203B41FA5}">
                      <a16:colId xmlns:a16="http://schemas.microsoft.com/office/drawing/2014/main" val="280252380"/>
                    </a:ext>
                  </a:extLst>
                </a:gridCol>
                <a:gridCol w="792334">
                  <a:extLst>
                    <a:ext uri="{9D8B030D-6E8A-4147-A177-3AD203B41FA5}">
                      <a16:colId xmlns:a16="http://schemas.microsoft.com/office/drawing/2014/main" val="1018685669"/>
                    </a:ext>
                  </a:extLst>
                </a:gridCol>
                <a:gridCol w="792334">
                  <a:extLst>
                    <a:ext uri="{9D8B030D-6E8A-4147-A177-3AD203B41FA5}">
                      <a16:colId xmlns:a16="http://schemas.microsoft.com/office/drawing/2014/main" val="1744623925"/>
                    </a:ext>
                  </a:extLst>
                </a:gridCol>
                <a:gridCol w="792334">
                  <a:extLst>
                    <a:ext uri="{9D8B030D-6E8A-4147-A177-3AD203B41FA5}">
                      <a16:colId xmlns:a16="http://schemas.microsoft.com/office/drawing/2014/main" val="1952137685"/>
                    </a:ext>
                  </a:extLst>
                </a:gridCol>
                <a:gridCol w="792334">
                  <a:extLst>
                    <a:ext uri="{9D8B030D-6E8A-4147-A177-3AD203B41FA5}">
                      <a16:colId xmlns:a16="http://schemas.microsoft.com/office/drawing/2014/main" val="1749567213"/>
                    </a:ext>
                  </a:extLst>
                </a:gridCol>
                <a:gridCol w="792334">
                  <a:extLst>
                    <a:ext uri="{9D8B030D-6E8A-4147-A177-3AD203B41FA5}">
                      <a16:colId xmlns:a16="http://schemas.microsoft.com/office/drawing/2014/main" val="2207511838"/>
                    </a:ext>
                  </a:extLst>
                </a:gridCol>
                <a:gridCol w="792334">
                  <a:extLst>
                    <a:ext uri="{9D8B030D-6E8A-4147-A177-3AD203B41FA5}">
                      <a16:colId xmlns:a16="http://schemas.microsoft.com/office/drawing/2014/main" val="347154889"/>
                    </a:ext>
                  </a:extLst>
                </a:gridCol>
              </a:tblGrid>
              <a:tr h="6986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615153"/>
                  </a:ext>
                </a:extLst>
              </a:tr>
              <a:tr h="7165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968064"/>
                  </a:ext>
                </a:extLst>
              </a:tr>
              <a:tr h="71654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159227"/>
                  </a:ext>
                </a:extLst>
              </a:tr>
              <a:tr h="7165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546985"/>
                  </a:ext>
                </a:extLst>
              </a:tr>
              <a:tr h="71654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550584"/>
                  </a:ext>
                </a:extLst>
              </a:tr>
              <a:tr h="7165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146930"/>
                  </a:ext>
                </a:extLst>
              </a:tr>
            </a:tbl>
          </a:graphicData>
        </a:graphic>
      </p:graphicFrame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A639B005-BACC-4FB2-8A32-08BDD1B1AE61}"/>
              </a:ext>
            </a:extLst>
          </p:cNvPr>
          <p:cNvSpPr/>
          <p:nvPr/>
        </p:nvSpPr>
        <p:spPr>
          <a:xfrm>
            <a:off x="7494012" y="1738605"/>
            <a:ext cx="417251" cy="461639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爆炸形: 8 pt  26">
            <a:extLst>
              <a:ext uri="{FF2B5EF4-FFF2-40B4-BE49-F238E27FC236}">
                <a16:creationId xmlns:a16="http://schemas.microsoft.com/office/drawing/2014/main" id="{906F72CE-C2DE-4B41-BEF1-B69BFF4C4A3D}"/>
              </a:ext>
            </a:extLst>
          </p:cNvPr>
          <p:cNvSpPr/>
          <p:nvPr/>
        </p:nvSpPr>
        <p:spPr>
          <a:xfrm>
            <a:off x="9074708" y="2460811"/>
            <a:ext cx="417251" cy="461639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355B832-C0BD-4251-8974-D3A73B73DBEF}"/>
              </a:ext>
            </a:extLst>
          </p:cNvPr>
          <p:cNvGrpSpPr/>
          <p:nvPr/>
        </p:nvGrpSpPr>
        <p:grpSpPr>
          <a:xfrm>
            <a:off x="6059188" y="784194"/>
            <a:ext cx="4972560" cy="4828868"/>
            <a:chOff x="6059188" y="479394"/>
            <a:chExt cx="4972560" cy="4828868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D211671-0FBD-4DC8-BDC8-8E59F6D53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6170" y="5272750"/>
              <a:ext cx="49655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A30DF8BB-D928-4188-9E52-5BE09169ABC8}"/>
                </a:ext>
              </a:extLst>
            </p:cNvPr>
            <p:cNvSpPr/>
            <p:nvPr/>
          </p:nvSpPr>
          <p:spPr>
            <a:xfrm flipV="1">
              <a:off x="6059188" y="5237240"/>
              <a:ext cx="79900" cy="7102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EC3D383-A4BD-464C-BB79-C4004F5C8EEC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6099138" y="479394"/>
              <a:ext cx="0" cy="4828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EA20E2DC-FAE3-47E4-B075-8916FB10124B}"/>
              </a:ext>
            </a:extLst>
          </p:cNvPr>
          <p:cNvSpPr txBox="1"/>
          <p:nvPr/>
        </p:nvSpPr>
        <p:spPr>
          <a:xfrm>
            <a:off x="10449144" y="563443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D2B83C2-2A50-4832-A5D4-3095140FF799}"/>
              </a:ext>
            </a:extLst>
          </p:cNvPr>
          <p:cNvSpPr txBox="1"/>
          <p:nvPr/>
        </p:nvSpPr>
        <p:spPr>
          <a:xfrm>
            <a:off x="5502313" y="845933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4DBADCB6-6919-4D55-BED8-C2F28D801860}"/>
              </a:ext>
            </a:extLst>
          </p:cNvPr>
          <p:cNvSpPr/>
          <p:nvPr/>
        </p:nvSpPr>
        <p:spPr>
          <a:xfrm>
            <a:off x="1989951" y="3291548"/>
            <a:ext cx="288757" cy="2727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0567B98-3E22-411D-B21A-5F1C5DB70478}"/>
              </a:ext>
            </a:extLst>
          </p:cNvPr>
          <p:cNvSpPr txBox="1"/>
          <p:nvPr/>
        </p:nvSpPr>
        <p:spPr>
          <a:xfrm>
            <a:off x="1050577" y="3244334"/>
            <a:ext cx="89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发射机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9291D6E-4A38-4A02-B565-480AB6A1DF98}"/>
              </a:ext>
            </a:extLst>
          </p:cNvPr>
          <p:cNvCxnSpPr/>
          <p:nvPr/>
        </p:nvCxnSpPr>
        <p:spPr>
          <a:xfrm flipV="1">
            <a:off x="2134329" y="1969424"/>
            <a:ext cx="5568308" cy="145848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5F3D2C8-2BB2-4702-BC95-DE7E3E04F5AC}"/>
              </a:ext>
            </a:extLst>
          </p:cNvPr>
          <p:cNvCxnSpPr>
            <a:cxnSpLocks/>
          </p:cNvCxnSpPr>
          <p:nvPr/>
        </p:nvCxnSpPr>
        <p:spPr>
          <a:xfrm flipH="1">
            <a:off x="6891169" y="1969424"/>
            <a:ext cx="811468" cy="35331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7A92953-1BCA-4949-AAAC-D893922F2112}"/>
              </a:ext>
            </a:extLst>
          </p:cNvPr>
          <p:cNvSpPr txBox="1"/>
          <p:nvPr/>
        </p:nvSpPr>
        <p:spPr>
          <a:xfrm>
            <a:off x="7702637" y="1460669"/>
            <a:ext cx="81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C25A93D-3784-4033-B87B-EE81E9289889}"/>
              </a:ext>
            </a:extLst>
          </p:cNvPr>
          <p:cNvSpPr txBox="1"/>
          <p:nvPr/>
        </p:nvSpPr>
        <p:spPr>
          <a:xfrm>
            <a:off x="9369081" y="2200244"/>
            <a:ext cx="81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96EE849-1471-466A-A3E9-BC319CDE1863}"/>
              </a:ext>
            </a:extLst>
          </p:cNvPr>
          <p:cNvCxnSpPr/>
          <p:nvPr/>
        </p:nvCxnSpPr>
        <p:spPr>
          <a:xfrm flipV="1">
            <a:off x="2134329" y="2698664"/>
            <a:ext cx="7133293" cy="72924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072A8A6-076B-4CFD-BA47-BDEA7646E1CB}"/>
              </a:ext>
            </a:extLst>
          </p:cNvPr>
          <p:cNvCxnSpPr/>
          <p:nvPr/>
        </p:nvCxnSpPr>
        <p:spPr>
          <a:xfrm flipH="1">
            <a:off x="6891169" y="2698664"/>
            <a:ext cx="2376453" cy="287492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A6BD6E5-0CE6-4FE0-B3E7-F4E092DD8C70}"/>
              </a:ext>
            </a:extLst>
          </p:cNvPr>
          <p:cNvSpPr txBox="1"/>
          <p:nvPr/>
        </p:nvSpPr>
        <p:spPr>
          <a:xfrm>
            <a:off x="1050577" y="5649925"/>
            <a:ext cx="18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接收机天线阵列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3C8681A-C4E7-4675-AEDE-35F1850A21DD}"/>
              </a:ext>
            </a:extLst>
          </p:cNvPr>
          <p:cNvCxnSpPr/>
          <p:nvPr/>
        </p:nvCxnSpPr>
        <p:spPr>
          <a:xfrm>
            <a:off x="2134329" y="3427905"/>
            <a:ext cx="4756840" cy="211413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554123C-4C40-4F55-AD0A-71A8AAC4E44C}"/>
              </a:ext>
            </a:extLst>
          </p:cNvPr>
          <p:cNvSpPr txBox="1"/>
          <p:nvPr/>
        </p:nvSpPr>
        <p:spPr>
          <a:xfrm>
            <a:off x="2868832" y="4416905"/>
            <a:ext cx="1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径（信源）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FDCA05-6F0E-4217-AABF-B13252542C95}"/>
              </a:ext>
            </a:extLst>
          </p:cNvPr>
          <p:cNvSpPr txBox="1"/>
          <p:nvPr/>
        </p:nvSpPr>
        <p:spPr>
          <a:xfrm>
            <a:off x="6157743" y="3454858"/>
            <a:ext cx="129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径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（目标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B690008-CEF0-4DFB-B7B8-48EDB370E251}"/>
              </a:ext>
            </a:extLst>
          </p:cNvPr>
          <p:cNvSpPr txBox="1"/>
          <p:nvPr/>
        </p:nvSpPr>
        <p:spPr>
          <a:xfrm>
            <a:off x="8224507" y="3763955"/>
            <a:ext cx="129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径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（目标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338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 振裕</dc:creator>
  <cp:lastModifiedBy>任 振裕</cp:lastModifiedBy>
  <cp:revision>10</cp:revision>
  <dcterms:created xsi:type="dcterms:W3CDTF">2022-04-06T05:01:14Z</dcterms:created>
  <dcterms:modified xsi:type="dcterms:W3CDTF">2022-04-07T15:52:19Z</dcterms:modified>
</cp:coreProperties>
</file>