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AB93F69-A70C-4AE8-AE37-79721F3BA29D}" type="datetimeFigureOut">
              <a:rPr lang="en-US" smtClean="0"/>
              <a:t>12/13/2023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9437E50-366F-4593-9A0A-5129B15EFC5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B93F69-A70C-4AE8-AE37-79721F3BA29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B93F69-A70C-4AE8-AE37-79721F3BA29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AB93F69-A70C-4AE8-AE37-79721F3BA29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AB93F69-A70C-4AE8-AE37-79721F3BA29D}" type="datetimeFigureOut">
              <a:rPr lang="en-US" smtClean="0"/>
              <a:t>12/13/2023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37E50-366F-4593-9A0A-5129B15EFC5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B93F69-A70C-4AE8-AE37-79721F3BA29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AB93F69-A70C-4AE8-AE37-79721F3BA29D}" type="datetimeFigureOut">
              <a:rPr lang="en-US" smtClean="0"/>
              <a:t>12/13/2023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AB93F69-A70C-4AE8-AE37-79721F3BA29D}" type="datetimeFigureOut">
              <a:rPr lang="en-US" smtClean="0"/>
              <a:t>12/13/2023</a:t>
            </a:fld>
            <a:endParaRPr lang="en-US"/>
          </a:p>
        </p:txBody>
      </p:sp>
      <p:sp>
        <p:nvSpPr>
          <p:cNvPr id="8" name="Slide Number Placeholder 7"/>
          <p:cNvSpPr>
            <a:spLocks noGrp="1"/>
          </p:cNvSpPr>
          <p:nvPr>
            <p:ph type="sldNum" sz="quarter" idx="11"/>
          </p:nvPr>
        </p:nvSpPr>
        <p:spPr/>
        <p:txBody>
          <a:bodyPr/>
          <a:lstStyle/>
          <a:p>
            <a:fld id="{99437E50-366F-4593-9A0A-5129B15EFC5D}"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B93F69-A70C-4AE8-AE37-79721F3BA29D}" type="datetimeFigureOut">
              <a:rPr lang="en-US" smtClean="0"/>
              <a:t>12/13/2023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AB93F69-A70C-4AE8-AE37-79721F3BA29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AB93F69-A70C-4AE8-AE37-79721F3BA29D}" type="datetimeFigureOut">
              <a:rPr lang="en-US" smtClean="0"/>
              <a:t>12/13/2023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37E50-366F-4593-9A0A-5129B15EFC5D}" type="slidenum">
              <a:rPr lang="en-US" smtClean="0"/>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AB93F69-A70C-4AE8-AE37-79721F3BA29D}" type="datetimeFigureOut">
              <a:rPr lang="en-US" smtClean="0"/>
              <a:t>12/13/2023</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99437E50-366F-4593-9A0A-5129B15EFC5D}"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suprcart</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71620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534400" cy="6477000"/>
          </a:xfrm>
        </p:spPr>
        <p:txBody>
          <a:bodyPr>
            <a:normAutofit/>
          </a:bodyPr>
          <a:lstStyle/>
          <a:p>
            <a:pPr marL="36576" indent="0">
              <a:buNone/>
            </a:pPr>
            <a:r>
              <a:rPr lang="en-US" dirty="0"/>
              <a:t>System Design:</a:t>
            </a:r>
          </a:p>
          <a:p>
            <a:r>
              <a:rPr lang="en-US" dirty="0"/>
              <a:t>Design the architecture of the Android application, emphasizing the use of appropriate frameworks for QR code scanning and database management. The application will follow a user-friendly interface design</a:t>
            </a:r>
            <a:r>
              <a:rPr lang="en-US" dirty="0" smtClean="0"/>
              <a:t>.</a:t>
            </a:r>
            <a:endParaRPr lang="en-US" dirty="0"/>
          </a:p>
          <a:p>
            <a:pPr marL="36576" indent="0">
              <a:buNone/>
            </a:pPr>
            <a:r>
              <a:rPr lang="en-US" dirty="0"/>
              <a:t>Implementation:</a:t>
            </a:r>
          </a:p>
          <a:p>
            <a:r>
              <a:rPr lang="en-US" dirty="0"/>
              <a:t>Implement the Android application using Java/</a:t>
            </a:r>
            <a:r>
              <a:rPr lang="en-US" dirty="0" err="1"/>
              <a:t>Kotlin</a:t>
            </a:r>
            <a:r>
              <a:rPr lang="en-US" dirty="0"/>
              <a:t> as the primary programming language. Utilize Android Studio as the development tool and integrate necessary frameworks for QR code scanning and database management.</a:t>
            </a:r>
          </a:p>
          <a:p>
            <a:endParaRPr lang="en-US" dirty="0"/>
          </a:p>
        </p:txBody>
      </p:sp>
    </p:spTree>
    <p:extLst>
      <p:ext uri="{BB962C8B-B14F-4D97-AF65-F5344CB8AC3E}">
        <p14:creationId xmlns:p14="http://schemas.microsoft.com/office/powerpoint/2010/main" val="192155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7467600" cy="4525963"/>
          </a:xfrm>
        </p:spPr>
        <p:txBody>
          <a:bodyPr/>
          <a:lstStyle/>
          <a:p>
            <a:pPr marL="36576" indent="0">
              <a:buNone/>
            </a:pPr>
            <a:r>
              <a:rPr lang="en-US" dirty="0"/>
              <a:t>Testing:</a:t>
            </a:r>
          </a:p>
          <a:p>
            <a:r>
              <a:rPr lang="en-US" dirty="0">
                <a:latin typeface="Times New Roman" pitchFamily="18" charset="0"/>
                <a:cs typeface="Times New Roman" pitchFamily="18" charset="0"/>
              </a:rPr>
              <a:t>Perform rigorous testing of the application to ensure functionality, usability, and reliability. Conduct unit testing, integration testing, and user acceptance testing to address any issues or bugs effectively.</a:t>
            </a:r>
          </a:p>
          <a:p>
            <a:endParaRPr lang="en-US" dirty="0"/>
          </a:p>
        </p:txBody>
      </p:sp>
    </p:spTree>
    <p:extLst>
      <p:ext uri="{BB962C8B-B14F-4D97-AF65-F5344CB8AC3E}">
        <p14:creationId xmlns:p14="http://schemas.microsoft.com/office/powerpoint/2010/main" val="957325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Conclusion</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The customer-friendly Android application for supermarkets aims to streamline the shopping experience for users by providing quick access to product information and enabling seamless bill generation through QR code scanning. The implementation of this application will improve customer satisfaction and contribute to more efficient supermarket operations.</a:t>
            </a:r>
          </a:p>
          <a:p>
            <a:endParaRPr lang="en-US" dirty="0"/>
          </a:p>
        </p:txBody>
      </p:sp>
    </p:spTree>
    <p:extLst>
      <p:ext uri="{BB962C8B-B14F-4D97-AF65-F5344CB8AC3E}">
        <p14:creationId xmlns:p14="http://schemas.microsoft.com/office/powerpoint/2010/main" val="233708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In today's busy world, customers often face inconvenience in supermarkets due to </a:t>
            </a:r>
            <a:r>
              <a:rPr lang="en-US" dirty="0" err="1">
                <a:latin typeface="Times New Roman" pitchFamily="18" charset="0"/>
                <a:cs typeface="Times New Roman" pitchFamily="18" charset="0"/>
              </a:rPr>
              <a:t>timeconsuming</a:t>
            </a:r>
            <a:r>
              <a:rPr lang="en-US" dirty="0">
                <a:latin typeface="Times New Roman" pitchFamily="18" charset="0"/>
                <a:cs typeface="Times New Roman" pitchFamily="18" charset="0"/>
              </a:rPr>
              <a:t> billing processes and lack of access to detailed product information. This project aims to address these issues by creating an Android app that offers quick and convenient access to crucial product data while enabling seamless bill generation through QR code scanning</a:t>
            </a:r>
          </a:p>
          <a:p>
            <a:endParaRPr lang="en-US" dirty="0"/>
          </a:p>
        </p:txBody>
      </p:sp>
    </p:spTree>
    <p:extLst>
      <p:ext uri="{BB962C8B-B14F-4D97-AF65-F5344CB8AC3E}">
        <p14:creationId xmlns:p14="http://schemas.microsoft.com/office/powerpoint/2010/main" val="3727516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p>
        </p:txBody>
      </p:sp>
      <p:sp>
        <p:nvSpPr>
          <p:cNvPr id="3" name="Content Placeholder 2"/>
          <p:cNvSpPr>
            <a:spLocks noGrp="1"/>
          </p:cNvSpPr>
          <p:nvPr>
            <p:ph idx="1"/>
          </p:nvPr>
        </p:nvSpPr>
        <p:spPr/>
        <p:txBody>
          <a:bodyPr>
            <a:normAutofit fontScale="85000" lnSpcReduction="20000"/>
          </a:bodyPr>
          <a:lstStyle/>
          <a:p>
            <a:r>
              <a:rPr lang="en-US" sz="3200" dirty="0">
                <a:latin typeface="Times New Roman" pitchFamily="18" charset="0"/>
                <a:cs typeface="Times New Roman" pitchFamily="18" charset="0"/>
              </a:rPr>
              <a:t>Each product in the supermarket is assigned a unique barcode that contains essential information about the item, such as its name, price, and stock keeping unit (SKU) details. When a product is scanned, the barcode scanner quickly reads this information and sends it to the POS system. Barcode scanners are designed to be fast and accurate. By simply scanning the barcode, the cashier can retrieve all the necessary product information instantly, saving time and reducing the likelihood of errors that could occur with manual data entry</a:t>
            </a:r>
          </a:p>
          <a:p>
            <a:endParaRPr lang="en-US" dirty="0"/>
          </a:p>
        </p:txBody>
      </p:sp>
    </p:spTree>
    <p:extLst>
      <p:ext uri="{BB962C8B-B14F-4D97-AF65-F5344CB8AC3E}">
        <p14:creationId xmlns:p14="http://schemas.microsoft.com/office/powerpoint/2010/main" val="2542937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610600" cy="6629400"/>
          </a:xfrm>
        </p:spPr>
        <p:txBody>
          <a:bodyPr>
            <a:normAutofit fontScale="77500" lnSpcReduction="20000"/>
          </a:bodyPr>
          <a:lstStyle/>
          <a:p>
            <a:r>
              <a:rPr lang="en-US" sz="3600" dirty="0">
                <a:latin typeface="Times New Roman" pitchFamily="18" charset="0"/>
                <a:cs typeface="Times New Roman" pitchFamily="18" charset="0"/>
              </a:rPr>
              <a:t>Barcode scanners seamlessly integrate with the POS system, making it easy for cashiers to handle transactions smoothly. The scanned data is automatically fed into the system, and the total bill is calculated </a:t>
            </a:r>
            <a:r>
              <a:rPr lang="en-US" sz="3600" dirty="0" err="1">
                <a:latin typeface="Times New Roman" pitchFamily="18" charset="0"/>
                <a:cs typeface="Times New Roman" pitchFamily="18" charset="0"/>
              </a:rPr>
              <a:t>accordingly.Implementing</a:t>
            </a:r>
            <a:r>
              <a:rPr lang="en-US" sz="3600" dirty="0">
                <a:latin typeface="Times New Roman" pitchFamily="18" charset="0"/>
                <a:cs typeface="Times New Roman" pitchFamily="18" charset="0"/>
              </a:rPr>
              <a:t> a barcode system requires an initial investment in hardware (barcode scanners, POS terminals, etc.) and software (inventory management and POS software</a:t>
            </a:r>
            <a:r>
              <a:rPr lang="en-US" sz="3600" dirty="0" smtClean="0">
                <a:latin typeface="Times New Roman" pitchFamily="18" charset="0"/>
                <a:cs typeface="Times New Roman" pitchFamily="18" charset="0"/>
              </a:rPr>
              <a:t>).</a:t>
            </a:r>
            <a:endParaRPr lang="en-US" sz="3600" dirty="0">
              <a:latin typeface="Times New Roman" pitchFamily="18" charset="0"/>
              <a:cs typeface="Times New Roman" pitchFamily="18" charset="0"/>
            </a:endParaRPr>
          </a:p>
          <a:p>
            <a:pPr marL="0" indent="0">
              <a:buNone/>
            </a:pPr>
            <a:endParaRPr lang="en-US" sz="3600" dirty="0">
              <a:latin typeface="Times New Roman" pitchFamily="18" charset="0"/>
              <a:cs typeface="Times New Roman" pitchFamily="18" charset="0"/>
            </a:endParaRPr>
          </a:p>
          <a:p>
            <a:r>
              <a:rPr lang="en-US" sz="3600" dirty="0">
                <a:latin typeface="Times New Roman" pitchFamily="18" charset="0"/>
                <a:cs typeface="Times New Roman" pitchFamily="18" charset="0"/>
              </a:rPr>
              <a:t>Barcode scanners are linked to the supermarket's database, allowing the POS system to access </a:t>
            </a:r>
            <a:r>
              <a:rPr lang="en-US" sz="3600" dirty="0" err="1">
                <a:latin typeface="Times New Roman" pitchFamily="18" charset="0"/>
                <a:cs typeface="Times New Roman" pitchFamily="18" charset="0"/>
              </a:rPr>
              <a:t>realtime</a:t>
            </a:r>
            <a:r>
              <a:rPr lang="en-US" sz="3600" dirty="0">
                <a:latin typeface="Times New Roman" pitchFamily="18" charset="0"/>
                <a:cs typeface="Times New Roman" pitchFamily="18" charset="0"/>
              </a:rPr>
              <a:t> pricing information and any ongoing promotions or discounts. This ensures that customers are billed correctly and receive applicable savings without the need for manual intervention.</a:t>
            </a:r>
          </a:p>
          <a:p>
            <a:endParaRPr lang="en-US" dirty="0"/>
          </a:p>
        </p:txBody>
      </p:sp>
    </p:spTree>
    <p:extLst>
      <p:ext uri="{BB962C8B-B14F-4D97-AF65-F5344CB8AC3E}">
        <p14:creationId xmlns:p14="http://schemas.microsoft.com/office/powerpoint/2010/main" val="211447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951"/>
            <a:ext cx="6553200" cy="944562"/>
          </a:xfrm>
        </p:spPr>
        <p:txBody>
          <a:bodyPr/>
          <a:lstStyle/>
          <a:p>
            <a:r>
              <a:rPr lang="en-US" dirty="0"/>
              <a:t>Proposed system:</a:t>
            </a:r>
          </a:p>
        </p:txBody>
      </p:sp>
      <p:sp>
        <p:nvSpPr>
          <p:cNvPr id="3" name="Content Placeholder 2"/>
          <p:cNvSpPr>
            <a:spLocks noGrp="1"/>
          </p:cNvSpPr>
          <p:nvPr>
            <p:ph idx="1"/>
          </p:nvPr>
        </p:nvSpPr>
        <p:spPr>
          <a:xfrm>
            <a:off x="457200" y="914400"/>
            <a:ext cx="8001000" cy="5029200"/>
          </a:xfrm>
        </p:spPr>
        <p:txBody>
          <a:bodyPr>
            <a:normAutofit fontScale="85000" lnSpcReduction="10000"/>
          </a:bodyPr>
          <a:lstStyle/>
          <a:p>
            <a:r>
              <a:rPr lang="en-US" dirty="0">
                <a:latin typeface="Times New Roman" pitchFamily="18" charset="0"/>
                <a:cs typeface="Times New Roman" pitchFamily="18" charset="0"/>
              </a:rPr>
              <a:t>The project is focused on the customer friendly android app that can be used to determine the manufacture date expiry date the arrival date of the product this will help the customer to know more about the needed information from the seller </a:t>
            </a:r>
            <a:r>
              <a:rPr lang="en-US" dirty="0" err="1">
                <a:latin typeface="Times New Roman" pitchFamily="18" charset="0"/>
                <a:cs typeface="Times New Roman" pitchFamily="18" charset="0"/>
              </a:rPr>
              <a:t>sideBy</a:t>
            </a:r>
            <a:r>
              <a:rPr lang="en-US" dirty="0">
                <a:latin typeface="Times New Roman" pitchFamily="18" charset="0"/>
                <a:cs typeface="Times New Roman" pitchFamily="18" charset="0"/>
              </a:rPr>
              <a:t> scanning QR codes associated with products, users can obtain the total amount of their purchases and generate bills.</a:t>
            </a:r>
          </a:p>
          <a:p>
            <a:r>
              <a:rPr lang="en-US" dirty="0">
                <a:latin typeface="Times New Roman" pitchFamily="18" charset="0"/>
                <a:cs typeface="Times New Roman" pitchFamily="18" charset="0"/>
              </a:rPr>
              <a:t>This eliminates the need for customers to stand in queues for billing and cash payment, enabling them to manage their budget effectively.</a:t>
            </a:r>
          </a:p>
          <a:p>
            <a:r>
              <a:rPr lang="en-US" dirty="0">
                <a:latin typeface="Times New Roman" pitchFamily="18" charset="0"/>
                <a:cs typeface="Times New Roman" pitchFamily="18" charset="0"/>
              </a:rPr>
              <a:t>This app make quick and convenient access to crucial product data while enabling seamless bill generation through QR code scanning.</a:t>
            </a:r>
          </a:p>
          <a:p>
            <a:endParaRPr lang="en-US" dirty="0"/>
          </a:p>
        </p:txBody>
      </p:sp>
    </p:spTree>
    <p:extLst>
      <p:ext uri="{BB962C8B-B14F-4D97-AF65-F5344CB8AC3E}">
        <p14:creationId xmlns:p14="http://schemas.microsoft.com/office/powerpoint/2010/main" val="1445522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162800" cy="944562"/>
          </a:xfrm>
        </p:spPr>
        <p:txBody>
          <a:bodyPr/>
          <a:lstStyle/>
          <a:p>
            <a:r>
              <a:rPr lang="en-US" dirty="0"/>
              <a:t>Objectives:</a:t>
            </a:r>
          </a:p>
        </p:txBody>
      </p:sp>
      <p:sp>
        <p:nvSpPr>
          <p:cNvPr id="3" name="Content Placeholder 2"/>
          <p:cNvSpPr>
            <a:spLocks noGrp="1"/>
          </p:cNvSpPr>
          <p:nvPr>
            <p:ph idx="1"/>
          </p:nvPr>
        </p:nvSpPr>
        <p:spPr>
          <a:xfrm>
            <a:off x="457200" y="1600201"/>
            <a:ext cx="8382000" cy="4267199"/>
          </a:xfrm>
        </p:spPr>
        <p:txBody>
          <a:bodyPr>
            <a:normAutofit fontScale="92500"/>
          </a:bodyPr>
          <a:lstStyle/>
          <a:p>
            <a:r>
              <a:rPr lang="en-US" dirty="0">
                <a:latin typeface="Times New Roman" pitchFamily="18" charset="0"/>
                <a:cs typeface="Times New Roman" pitchFamily="18" charset="0"/>
              </a:rPr>
              <a:t>Develop a user-friendly Android application that allows customers to scan QR codes on products and access manufacturing date, expiry date, and arrival date information.</a:t>
            </a:r>
          </a:p>
          <a:p>
            <a:r>
              <a:rPr lang="en-US" dirty="0">
                <a:latin typeface="Times New Roman" pitchFamily="18" charset="0"/>
                <a:cs typeface="Times New Roman" pitchFamily="18" charset="0"/>
              </a:rPr>
              <a:t>Implement a seamless billing system, enabling customers to generate bills directly through the app.</a:t>
            </a:r>
          </a:p>
          <a:p>
            <a:r>
              <a:rPr lang="en-US" dirty="0">
                <a:latin typeface="Times New Roman" pitchFamily="18" charset="0"/>
                <a:cs typeface="Times New Roman" pitchFamily="18" charset="0"/>
              </a:rPr>
              <a:t>Enhance customer satisfaction by reducing waiting times in queues for billing and providing easy access to product details.</a:t>
            </a:r>
          </a:p>
          <a:p>
            <a:endParaRPr lang="en-US" dirty="0"/>
          </a:p>
        </p:txBody>
      </p:sp>
    </p:spTree>
    <p:extLst>
      <p:ext uri="{BB962C8B-B14F-4D97-AF65-F5344CB8AC3E}">
        <p14:creationId xmlns:p14="http://schemas.microsoft.com/office/powerpoint/2010/main" val="110898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39000" cy="792162"/>
          </a:xfrm>
        </p:spPr>
        <p:txBody>
          <a:bodyPr>
            <a:normAutofit fontScale="90000"/>
          </a:bodyPr>
          <a:lstStyle/>
          <a:p>
            <a:r>
              <a:rPr lang="en-US" dirty="0"/>
              <a:t>Features</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a:t>QR Code Scanning: Customers can scan QR codes on products to retrieve detailed information, including manufacturing date, expiry date, and arrival date.</a:t>
            </a:r>
          </a:p>
          <a:p>
            <a:r>
              <a:rPr lang="en-US" dirty="0"/>
              <a:t>Bill Generation: The app will enable customers to generate bills by scanning all the selected products' QR codes, streamlining the payment process.</a:t>
            </a:r>
          </a:p>
          <a:p>
            <a:endParaRPr lang="en-US" dirty="0"/>
          </a:p>
        </p:txBody>
      </p:sp>
    </p:spTree>
    <p:extLst>
      <p:ext uri="{BB962C8B-B14F-4D97-AF65-F5344CB8AC3E}">
        <p14:creationId xmlns:p14="http://schemas.microsoft.com/office/powerpoint/2010/main" val="171456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533400"/>
            <a:ext cx="7772400" cy="5181600"/>
          </a:xfrm>
        </p:spPr>
        <p:txBody>
          <a:bodyPr/>
          <a:lstStyle/>
          <a:p>
            <a:r>
              <a:rPr lang="en-US" dirty="0">
                <a:latin typeface="Times New Roman" pitchFamily="18" charset="0"/>
                <a:cs typeface="Times New Roman" pitchFamily="18" charset="0"/>
              </a:rPr>
              <a:t>Product Information: Customers can access comprehensive details about each product, promoting informed decision-making while shopping.</a:t>
            </a:r>
          </a:p>
          <a:p>
            <a:r>
              <a:rPr lang="en-US" dirty="0">
                <a:latin typeface="Times New Roman" pitchFamily="18" charset="0"/>
                <a:cs typeface="Times New Roman" pitchFamily="18" charset="0"/>
              </a:rPr>
              <a:t>Real-Time Updates: The application will provide real-time updates on promotions, discounts, and offers, enhancing the shopping experience.</a:t>
            </a:r>
          </a:p>
          <a:p>
            <a:endParaRPr lang="en-US" dirty="0"/>
          </a:p>
        </p:txBody>
      </p:sp>
    </p:spTree>
    <p:extLst>
      <p:ext uri="{BB962C8B-B14F-4D97-AF65-F5344CB8AC3E}">
        <p14:creationId xmlns:p14="http://schemas.microsoft.com/office/powerpoint/2010/main" val="365863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019800"/>
          </a:xfrm>
        </p:spPr>
        <p:txBody>
          <a:bodyPr>
            <a:normAutofit fontScale="92500" lnSpcReduction="10000"/>
          </a:bodyPr>
          <a:lstStyle/>
          <a:p>
            <a:r>
              <a:rPr lang="en-US" dirty="0"/>
              <a:t>Problem Statement:</a:t>
            </a:r>
          </a:p>
          <a:p>
            <a:r>
              <a:rPr lang="en-US" dirty="0">
                <a:latin typeface="Times New Roman" pitchFamily="18" charset="0"/>
                <a:cs typeface="Times New Roman" pitchFamily="18" charset="0"/>
              </a:rPr>
              <a:t>Customers often encounter inconvenience in supermarkets due to long queues for billing and lack of information about product details. This project aims to address these issues by developing an Android app that streamlines the purchasing process and provides essential product </a:t>
            </a:r>
            <a:r>
              <a:rPr lang="en-US" dirty="0" smtClean="0">
                <a:latin typeface="Times New Roman" pitchFamily="18" charset="0"/>
                <a:cs typeface="Times New Roman" pitchFamily="18" charset="0"/>
              </a:rPr>
              <a:t>information.</a:t>
            </a:r>
            <a:endParaRPr lang="en-US" dirty="0">
              <a:latin typeface="Times New Roman" pitchFamily="18" charset="0"/>
              <a:cs typeface="Times New Roman" pitchFamily="18" charset="0"/>
            </a:endParaRPr>
          </a:p>
          <a:p>
            <a:pPr marL="36576" indent="0">
              <a:buNone/>
            </a:pPr>
            <a:r>
              <a:rPr lang="en-US" sz="3900" dirty="0" smtClean="0">
                <a:latin typeface="Times New Roman" pitchFamily="18" charset="0"/>
                <a:cs typeface="Times New Roman" pitchFamily="18" charset="0"/>
              </a:rPr>
              <a:t>Methodology:</a:t>
            </a:r>
          </a:p>
          <a:p>
            <a:pPr marL="36576" indent="0">
              <a:buNone/>
            </a:pPr>
            <a:r>
              <a:rPr lang="en-US" sz="3400" dirty="0">
                <a:latin typeface="Times New Roman" pitchFamily="18" charset="0"/>
                <a:cs typeface="Times New Roman" pitchFamily="18" charset="0"/>
              </a:rPr>
              <a:t>Requirement Analysis:</a:t>
            </a:r>
          </a:p>
          <a:p>
            <a:r>
              <a:rPr lang="en-US" dirty="0" smtClean="0">
                <a:latin typeface="Times New Roman" pitchFamily="18" charset="0"/>
                <a:cs typeface="Times New Roman" pitchFamily="18" charset="0"/>
              </a:rPr>
              <a:t>Conduct </a:t>
            </a:r>
            <a:r>
              <a:rPr lang="en-US" dirty="0">
                <a:latin typeface="Times New Roman" pitchFamily="18" charset="0"/>
                <a:cs typeface="Times New Roman" pitchFamily="18" charset="0"/>
              </a:rPr>
              <a:t>thorough requirement analysis to identify and document the essential features and functionalities of the application, such as QR code scanning, bill generation, and real-time updates.</a:t>
            </a:r>
          </a:p>
          <a:p>
            <a:endParaRPr lang="en-US" b="1" dirty="0"/>
          </a:p>
        </p:txBody>
      </p:sp>
    </p:spTree>
    <p:extLst>
      <p:ext uri="{BB962C8B-B14F-4D97-AF65-F5344CB8AC3E}">
        <p14:creationId xmlns:p14="http://schemas.microsoft.com/office/powerpoint/2010/main" val="72683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39</TotalTime>
  <Words>768</Words>
  <Application>Microsoft Office PowerPoint</Application>
  <PresentationFormat>On-screen Show (4:3)</PresentationFormat>
  <Paragraphs>34</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Technic</vt:lpstr>
      <vt:lpstr>suprcart</vt:lpstr>
      <vt:lpstr>INTRODUCTION</vt:lpstr>
      <vt:lpstr>Existing system:</vt:lpstr>
      <vt:lpstr>PowerPoint Presentation</vt:lpstr>
      <vt:lpstr>Proposed system:</vt:lpstr>
      <vt:lpstr>Objectives:</vt:lpstr>
      <vt:lpstr>Features:</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suprcart</dc:title>
  <dc:creator>LENOVO</dc:creator>
  <cp:lastModifiedBy>LENOVO</cp:lastModifiedBy>
  <cp:revision>4</cp:revision>
  <dcterms:created xsi:type="dcterms:W3CDTF">2023-12-13T00:57:50Z</dcterms:created>
  <dcterms:modified xsi:type="dcterms:W3CDTF">2023-12-13T02:07:18Z</dcterms:modified>
</cp:coreProperties>
</file>