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BDE8-4206-47AE-BDCF-82DAC10C7C6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9BF14-BD9D-40B6-B73B-C66D2C4021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BDE8-4206-47AE-BDCF-82DAC10C7C6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BF14-BD9D-40B6-B73B-C66D2C402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BDE8-4206-47AE-BDCF-82DAC10C7C6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BF14-BD9D-40B6-B73B-C66D2C402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BDE8-4206-47AE-BDCF-82DAC10C7C6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BF14-BD9D-40B6-B73B-C66D2C402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BDE8-4206-47AE-BDCF-82DAC10C7C6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BF14-BD9D-40B6-B73B-C66D2C40213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BDE8-4206-47AE-BDCF-82DAC10C7C6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BF14-BD9D-40B6-B73B-C66D2C402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BDE8-4206-47AE-BDCF-82DAC10C7C6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BF14-BD9D-40B6-B73B-C66D2C402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BDE8-4206-47AE-BDCF-82DAC10C7C6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BF14-BD9D-40B6-B73B-C66D2C402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BDE8-4206-47AE-BDCF-82DAC10C7C6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BF14-BD9D-40B6-B73B-C66D2C402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BDE8-4206-47AE-BDCF-82DAC10C7C6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BF14-BD9D-40B6-B73B-C66D2C4021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BDE8-4206-47AE-BDCF-82DAC10C7C6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BF14-BD9D-40B6-B73B-C66D2C4021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E03BDE8-4206-47AE-BDCF-82DAC10C7C6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CB9BF14-BD9D-40B6-B73B-C66D2C4021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1371600"/>
            <a:ext cx="8686800" cy="30480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 Black" pitchFamily="34" charset="0"/>
              </a:rPr>
              <a:t>ARSITEKTUR DATA MINING</a:t>
            </a:r>
          </a:p>
          <a:p>
            <a:pPr algn="ctr"/>
            <a:r>
              <a:rPr lang="en-US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DOSEN: DUDIH GUSTIAN, S.T, </a:t>
            </a:r>
            <a:r>
              <a:rPr lang="en-US" sz="2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M.Kom</a:t>
            </a:r>
            <a:endParaRPr lang="en-US" sz="2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JUDUL : </a:t>
            </a:r>
            <a:r>
              <a:rPr lang="en-US" sz="2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Pengamanan</a:t>
            </a:r>
            <a:r>
              <a:rPr lang="en-US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Least Significant Bit (</a:t>
            </a:r>
            <a:r>
              <a:rPr lang="en-US" sz="2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Lsb</a:t>
            </a:r>
            <a:r>
              <a:rPr lang="en-US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Kriptografi</a:t>
            </a:r>
            <a:r>
              <a:rPr lang="en-US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8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Advanced Encryption Standard (AES)</a:t>
            </a:r>
            <a:endParaRPr lang="en-US" sz="2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bg1">
                  <a:lumMod val="8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05400" y="4724400"/>
            <a:ext cx="3789218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DISUSUN OLEH 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NAMA	: SABAR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NIM	: 17185097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komentar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sangat</a:t>
            </a:r>
            <a:r>
              <a:rPr lang="en-US" sz="3200" dirty="0"/>
              <a:t> </a:t>
            </a:r>
            <a:r>
              <a:rPr lang="en-US" sz="3200" dirty="0" err="1"/>
              <a:t>berguna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menjaga</a:t>
            </a:r>
            <a:r>
              <a:rPr lang="en-US" sz="3200" dirty="0"/>
              <a:t> data agar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aman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penyusup</a:t>
            </a:r>
            <a:r>
              <a:rPr lang="en-US" sz="3200" dirty="0" smtClean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 </a:t>
            </a:r>
            <a:r>
              <a:rPr lang="en-US" sz="3200" dirty="0" err="1"/>
              <a:t>pencuri</a:t>
            </a:r>
            <a:r>
              <a:rPr lang="en-US" sz="32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410734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2133600"/>
            <a:ext cx="586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SEKIAN </a:t>
            </a:r>
          </a:p>
          <a:p>
            <a:pPr algn="ctr"/>
            <a:r>
              <a:rPr lang="en-US" sz="5400" b="1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TERIMA KASIH</a:t>
            </a:r>
            <a:endParaRPr lang="en-US" sz="5400" b="1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PENELITI, TAHUN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Dian </a:t>
            </a:r>
            <a:r>
              <a:rPr lang="es-ES" sz="3200" dirty="0" err="1" smtClean="0"/>
              <a:t>Novianto</a:t>
            </a:r>
            <a:r>
              <a:rPr lang="es-ES" sz="3200" dirty="0" smtClean="0"/>
              <a:t> , </a:t>
            </a:r>
            <a:r>
              <a:rPr lang="es-ES" sz="3200" dirty="0" err="1" smtClean="0"/>
              <a:t>Yohanes</a:t>
            </a:r>
            <a:r>
              <a:rPr lang="es-ES" sz="3200" dirty="0" smtClean="0"/>
              <a:t> </a:t>
            </a:r>
            <a:r>
              <a:rPr lang="es-ES" sz="3200" dirty="0" err="1" smtClean="0"/>
              <a:t>Setiawan</a:t>
            </a:r>
            <a:r>
              <a:rPr lang="es-ES" sz="3200" dirty="0" smtClean="0"/>
              <a:t> </a:t>
            </a:r>
          </a:p>
          <a:p>
            <a:r>
              <a:rPr lang="es-ES" sz="3200" dirty="0" err="1" smtClean="0"/>
              <a:t>Desember</a:t>
            </a:r>
            <a:r>
              <a:rPr lang="es-ES" sz="3200" dirty="0" smtClean="0"/>
              <a:t> 2018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81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Ada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ancaman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terjadi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internet yang </a:t>
            </a:r>
            <a:r>
              <a:rPr lang="en-US" sz="2800" dirty="0" err="1"/>
              <a:t>harus</a:t>
            </a:r>
            <a:r>
              <a:rPr lang="en-US" sz="2800" dirty="0"/>
              <a:t> di </a:t>
            </a:r>
            <a:r>
              <a:rPr lang="en-US" sz="2800" dirty="0" err="1"/>
              <a:t>waspadai</a:t>
            </a:r>
            <a:r>
              <a:rPr lang="en-US" sz="2800" dirty="0"/>
              <a:t>,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penyadapan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modifikasi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9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Membangun</a:t>
            </a:r>
            <a:r>
              <a:rPr lang="en-US" dirty="0"/>
              <a:t> prototyping.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/>
              <a:t>Evaluasi</a:t>
            </a:r>
            <a:r>
              <a:rPr lang="en-US" dirty="0"/>
              <a:t> prototyping.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err="1"/>
              <a:t>Mengkodekan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en-US" dirty="0"/>
              <a:t>.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7</a:t>
            </a:r>
            <a:r>
              <a:rPr lang="en-US" dirty="0"/>
              <a:t>.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780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smtClean="0"/>
              <a:t>APLIKASI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10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9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encode </a:t>
            </a:r>
            <a:r>
              <a:rPr lang="en-US" dirty="0"/>
              <a:t>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penyisipan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smtClean="0"/>
              <a:t>file, </a:t>
            </a:r>
          </a:p>
          <a:p>
            <a:r>
              <a:rPr lang="en-US" dirty="0" smtClean="0"/>
              <a:t>Menu decode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rahasia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file, </a:t>
            </a:r>
          </a:p>
          <a:p>
            <a:r>
              <a:rPr lang="en-US" dirty="0" smtClean="0"/>
              <a:t>Menu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Menu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menu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3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Terdapat pada PENGIRIM dan PENERIMA </a:t>
            </a:r>
            <a:r>
              <a:rPr lang="pt-BR" dirty="0" smtClean="0"/>
              <a:t>DATA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315200" cy="380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9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r>
              <a:rPr lang="en-US" sz="3200" dirty="0"/>
              <a:t>Least Significant Bit (</a:t>
            </a:r>
            <a:r>
              <a:rPr lang="en-US" sz="3200" dirty="0" err="1"/>
              <a:t>Lsb</a:t>
            </a:r>
            <a:r>
              <a:rPr lang="en-US" sz="3200" dirty="0"/>
              <a:t>)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err="1" smtClean="0"/>
              <a:t>Algoritma</a:t>
            </a:r>
            <a:r>
              <a:rPr lang="en-US" sz="3200" dirty="0" smtClean="0"/>
              <a:t> </a:t>
            </a:r>
            <a:r>
              <a:rPr lang="en-US" sz="3200" dirty="0" err="1"/>
              <a:t>Kriptografi</a:t>
            </a:r>
            <a:r>
              <a:rPr lang="en-US" sz="3200" dirty="0"/>
              <a:t> Advanced Encryption Standard (AES)</a:t>
            </a:r>
          </a:p>
        </p:txBody>
      </p:sp>
    </p:spTree>
    <p:extLst>
      <p:ext uri="{BB962C8B-B14F-4D97-AF65-F5344CB8AC3E}">
        <p14:creationId xmlns:p14="http://schemas.microsoft.com/office/powerpoint/2010/main" val="343521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Penerapan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smtClean="0"/>
              <a:t>LSB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kriptografi</a:t>
            </a:r>
            <a:r>
              <a:rPr lang="en-US" sz="2800" dirty="0"/>
              <a:t> AES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diimplementasikan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desktop.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pesan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dikirimkan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terlindungi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aman</a:t>
            </a:r>
            <a:r>
              <a:rPr lang="en-US" sz="2800" dirty="0"/>
              <a:t>.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orang yang </a:t>
            </a:r>
            <a:r>
              <a:rPr lang="en-US" sz="2800" dirty="0" err="1"/>
              <a:t>berkepentingan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pesan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32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169</TotalTime>
  <Words>242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Apothecary</vt:lpstr>
      <vt:lpstr>PowerPoint Presentation</vt:lpstr>
      <vt:lpstr>PENELITI, TAHUN</vt:lpstr>
      <vt:lpstr>MASALAH</vt:lpstr>
      <vt:lpstr>DATA SET</vt:lpstr>
      <vt:lpstr>Tampilan APLIKASI</vt:lpstr>
      <vt:lpstr>keterangan</vt:lpstr>
      <vt:lpstr>PARAMETER</vt:lpstr>
      <vt:lpstr>METODE</vt:lpstr>
      <vt:lpstr>HASIL</vt:lpstr>
      <vt:lpstr>komentar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SABAR</dc:creator>
  <cp:lastModifiedBy>SABAR</cp:lastModifiedBy>
  <cp:revision>10</cp:revision>
  <dcterms:created xsi:type="dcterms:W3CDTF">2019-12-25T17:48:02Z</dcterms:created>
  <dcterms:modified xsi:type="dcterms:W3CDTF">2019-12-25T20:37:41Z</dcterms:modified>
</cp:coreProperties>
</file>