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5"/>
  </p:notesMasterIdLst>
  <p:sldIdLst>
    <p:sldId id="319" r:id="rId2"/>
    <p:sldId id="320" r:id="rId3"/>
    <p:sldId id="32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51D2C-F85C-4565-94AE-7A06AB2B6474}" type="datetimeFigureOut">
              <a:rPr lang="id-ID" smtClean="0"/>
              <a:t>09/03/2022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2E56C-1A76-407D-BF10-684B3FCBDAB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3831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4762-1463-47AD-8A61-AD82AE247E12}" type="datetime1">
              <a:rPr lang="id-ID" smtClean="0"/>
              <a:t>09/03/2022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Confidential between PT. Sinergi Wahana Gemilang and PT. Nusantara Duta Solusindo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4D2D96B-6DB1-47D4-9E5F-BA8A97D6B7F2}" type="slidenum">
              <a:rPr lang="id-ID" smtClean="0"/>
              <a:t>‹#›</a:t>
            </a:fld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-122090"/>
            <a:ext cx="2209674" cy="220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0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9AA8-3006-4D6D-871C-E46D95BE9040}" type="datetime1">
              <a:rPr lang="id-ID" smtClean="0"/>
              <a:t>09/03/2022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Confidential between PT. Sinergi Wahana Gemilang and PT. Nusantara Duta Solusindo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4D2D96B-6DB1-47D4-9E5F-BA8A97D6B7F2}" type="slidenum">
              <a:rPr lang="id-ID" smtClean="0"/>
              <a:t>‹#›</a:t>
            </a:fld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53" y="-33738"/>
            <a:ext cx="768605" cy="76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4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FAF2-EF21-4B9F-A460-94D5FC8A6121}" type="datetime1">
              <a:rPr lang="id-ID" smtClean="0"/>
              <a:t>09/03/2022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Confidential between PT. Sinergi Wahana Gemilang and PT. Nusantara Duta Solusindo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4D2D96B-6DB1-47D4-9E5F-BA8A97D6B7F2}" type="slidenum">
              <a:rPr lang="id-ID" smtClean="0"/>
              <a:t>‹#›</a:t>
            </a:fld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53" y="-33738"/>
            <a:ext cx="768605" cy="76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99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2947-240D-44C8-A15A-EED736C1205D}" type="datetime1">
              <a:rPr lang="id-ID" smtClean="0"/>
              <a:t>09/03/2022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Confidential between PT. Sinergi Wahana Gemilang and PT. Nusantara Duta Solusindo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4D2D96B-6DB1-47D4-9E5F-BA8A97D6B7F2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53" y="-33738"/>
            <a:ext cx="768605" cy="76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20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04EF-1680-4613-8FB0-1CA447613E5F}" type="datetime1">
              <a:rPr lang="id-ID" smtClean="0"/>
              <a:t>09/03/2022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Confidential between PT. Sinergi Wahana Gemilang and PT. Nusantara Duta Solusindo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4D2D96B-6DB1-47D4-9E5F-BA8A97D6B7F2}" type="slidenum">
              <a:rPr lang="id-ID" smtClean="0"/>
              <a:t>‹#›</a:t>
            </a:fld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53" y="-33738"/>
            <a:ext cx="768605" cy="76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21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BAC4-86A8-4109-836E-5557FB0DD947}" type="datetime1">
              <a:rPr lang="id-ID" smtClean="0"/>
              <a:t>09/03/2022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Confidential between PT. Sinergi Wahana Gemilang and PT. Nusantara Duta Solusindo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4D2D96B-6DB1-47D4-9E5F-BA8A97D6B7F2}" type="slidenum">
              <a:rPr lang="id-ID" smtClean="0"/>
              <a:t>‹#›</a:t>
            </a:fld>
            <a:endParaRPr lang="id-ID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53" y="-33738"/>
            <a:ext cx="768605" cy="76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82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4925-99B4-4045-BECC-ABD5BFD76C74}" type="datetime1">
              <a:rPr lang="id-ID" smtClean="0"/>
              <a:t>09/03/2022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Confidential between PT. Sinergi Wahana Gemilang and PT. Nusantara Duta Solusindo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4D2D96B-6DB1-47D4-9E5F-BA8A97D6B7F2}" type="slidenum">
              <a:rPr lang="id-ID" smtClean="0"/>
              <a:t>‹#›</a:t>
            </a:fld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53" y="-33738"/>
            <a:ext cx="768605" cy="76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71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D40C-BD17-4376-810A-83ADC1D1DD3A}" type="datetime1">
              <a:rPr lang="id-ID" smtClean="0"/>
              <a:t>09/03/2022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Confidential between PT. Sinergi Wahana Gemilang and PT. Nusantara Duta Solusindo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D96B-6DB1-47D4-9E5F-BA8A97D6B7F2}" type="slidenum">
              <a:rPr lang="id-ID" smtClean="0"/>
              <a:t>‹#›</a:t>
            </a:fld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53" y="-33738"/>
            <a:ext cx="768605" cy="76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04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DC6E-71E9-4CFB-B405-E1A7AB2DA423}" type="datetime1">
              <a:rPr lang="id-ID" smtClean="0"/>
              <a:t>09/03/2022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Confidential between PT. Sinergi Wahana Gemilang and PT. Nusantara Duta Solusindo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D96B-6DB1-47D4-9E5F-BA8A97D6B7F2}" type="slidenum">
              <a:rPr lang="id-ID" smtClean="0"/>
              <a:t>‹#›</a:t>
            </a:fld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53" y="-33738"/>
            <a:ext cx="768605" cy="76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9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9811-6692-45BD-B42A-7AF3B738BD82}" type="datetime1">
              <a:rPr lang="id-ID" smtClean="0"/>
              <a:t>09/03/2022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Confidential between PT. Sinergi Wahana Gemilang and PT. Nusantara Duta Solusindo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D96B-6DB1-47D4-9E5F-BA8A97D6B7F2}" type="slidenum">
              <a:rPr lang="id-ID" smtClean="0"/>
              <a:t>‹#›</a:t>
            </a:fld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53" y="-33738"/>
            <a:ext cx="768605" cy="76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7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E860-D150-4E85-B57A-F6C4381B468E}" type="datetime1">
              <a:rPr lang="id-ID" smtClean="0"/>
              <a:t>09/03/2022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Confidential between PT. Sinergi Wahana Gemilang and PT. Nusantara Duta Solusindo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4D2D96B-6DB1-47D4-9E5F-BA8A97D6B7F2}" type="slidenum">
              <a:rPr lang="id-ID" smtClean="0"/>
              <a:t>‹#›</a:t>
            </a:fld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53" y="-33738"/>
            <a:ext cx="768605" cy="76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1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C811-D73B-4734-985B-ED2E42BEFB34}" type="datetime1">
              <a:rPr lang="id-ID" smtClean="0"/>
              <a:t>09/03/2022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Confidential between PT. Sinergi Wahana Gemilang and PT. Nusantara Duta Solusindo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4D2D96B-6DB1-47D4-9E5F-BA8A97D6B7F2}" type="slidenum">
              <a:rPr lang="id-ID" smtClean="0"/>
              <a:t>‹#›</a:t>
            </a:fld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53" y="-33738"/>
            <a:ext cx="768605" cy="76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1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ABCF-9624-4A58-A1B7-E2530C72068E}" type="datetime1">
              <a:rPr lang="id-ID" smtClean="0"/>
              <a:t>09/03/2022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Confidential between PT. Sinergi Wahana Gemilang and PT. Nusantara Duta Solusindo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4D2D96B-6DB1-47D4-9E5F-BA8A97D6B7F2}" type="slidenum">
              <a:rPr lang="id-ID" smtClean="0"/>
              <a:t>‹#›</a:t>
            </a:fld>
            <a:endParaRPr lang="id-ID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53" y="-33738"/>
            <a:ext cx="768605" cy="76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9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086-A40F-459F-85FB-01AB9363BF09}" type="datetime1">
              <a:rPr lang="id-ID" smtClean="0"/>
              <a:t>09/03/2022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Confidential between PT. Sinergi Wahana Gemilang and PT. Nusantara Duta Solusindo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D96B-6DB1-47D4-9E5F-BA8A97D6B7F2}" type="slidenum">
              <a:rPr lang="id-ID" smtClean="0"/>
              <a:t>‹#›</a:t>
            </a:fld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53" y="-33738"/>
            <a:ext cx="768605" cy="76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7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911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086-A40F-459F-85FB-01AB9363BF09}" type="datetime1">
              <a:rPr lang="id-ID" smtClean="0"/>
              <a:t>09/03/2022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Confidential between PT. Sinergi Wahana Gemilang and PT. Nusantara Duta Solusindo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D96B-6DB1-47D4-9E5F-BA8A97D6B7F2}" type="slidenum">
              <a:rPr lang="id-ID" smtClean="0"/>
              <a:t>‹#›</a:t>
            </a:fld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53" y="-33738"/>
            <a:ext cx="768605" cy="768605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2589213" y="1402915"/>
            <a:ext cx="8915398" cy="450937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482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4572-5677-4C49-8AF9-C9E329895A3F}" type="datetime1">
              <a:rPr lang="id-ID" smtClean="0"/>
              <a:t>09/03/2022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Confidential between PT. Sinergi Wahana Gemilang and PT. Nusantara Duta Solusindo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D96B-6DB1-47D4-9E5F-BA8A97D6B7F2}" type="slidenum">
              <a:rPr lang="id-ID" smtClean="0"/>
              <a:t>‹#›</a:t>
            </a:fld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53" y="-33738"/>
            <a:ext cx="768605" cy="76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6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D50B-6F4B-4CCC-85F6-076E716C5DBF}" type="datetime1">
              <a:rPr lang="id-ID" smtClean="0"/>
              <a:t>09/03/2022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Confidential between PT. Sinergi Wahana Gemilang and PT. Nusantara Duta Solusindo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D96B-6DB1-47D4-9E5F-BA8A97D6B7F2}" type="slidenum">
              <a:rPr lang="id-ID" smtClean="0"/>
              <a:t>‹#›</a:t>
            </a:fld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53" y="-33738"/>
            <a:ext cx="768605" cy="76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4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5717" y="6504949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A975C-4EB7-4BF1-986C-D091CFBEC5A4}" type="datetime1">
              <a:rPr lang="id-ID" smtClean="0"/>
              <a:t>09/03/2022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498085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Confidential between PT. Sinergi Wahana Gemilang and PT. Nusantara Duta Solusindo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4D2D96B-6DB1-47D4-9E5F-BA8A97D6B7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315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87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624782"/>
            <a:ext cx="8911687" cy="691123"/>
          </a:xfrm>
        </p:spPr>
        <p:txBody>
          <a:bodyPr/>
          <a:lstStyle/>
          <a:p>
            <a:r>
              <a:rPr lang="en-US" dirty="0"/>
              <a:t>Agenda Test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D96B-6DB1-47D4-9E5F-BA8A97D6B7F2}" type="slidenum">
              <a:rPr lang="id-ID" smtClean="0"/>
              <a:t>1</a:t>
            </a:fld>
            <a:endParaRPr lang="id-ID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89213" y="1616165"/>
            <a:ext cx="9099204" cy="450304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Test </a:t>
            </a:r>
            <a:r>
              <a:rPr lang="en-US" sz="2000" dirty="0" err="1"/>
              <a:t>Analitik</a:t>
            </a:r>
            <a:r>
              <a:rPr lang="en-US" sz="2000" dirty="0"/>
              <a:t> – 5 </a:t>
            </a:r>
            <a:r>
              <a:rPr lang="en-US" sz="2000" dirty="0" err="1"/>
              <a:t>soal</a:t>
            </a:r>
            <a:r>
              <a:rPr lang="en-US" sz="2000" dirty="0"/>
              <a:t> – 25 </a:t>
            </a:r>
            <a:r>
              <a:rPr lang="en-US" sz="2000" dirty="0" err="1"/>
              <a:t>menit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/>
              <a:t>Soal</a:t>
            </a:r>
            <a:r>
              <a:rPr lang="en-US" sz="2000" dirty="0"/>
              <a:t> 1 dan 2 – 10 </a:t>
            </a:r>
            <a:r>
              <a:rPr lang="en-US" sz="2000" dirty="0" err="1"/>
              <a:t>menit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/>
              <a:t>Soal</a:t>
            </a:r>
            <a:r>
              <a:rPr lang="en-US" sz="2000" dirty="0"/>
              <a:t> 3 dan 4 – 10 </a:t>
            </a:r>
            <a:r>
              <a:rPr lang="en-US" sz="2000" dirty="0" err="1"/>
              <a:t>menit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/>
              <a:t>Soal</a:t>
            </a:r>
            <a:r>
              <a:rPr lang="en-US" sz="2000" dirty="0"/>
              <a:t> 5 – 5 </a:t>
            </a:r>
            <a:r>
              <a:rPr lang="en-US" sz="2000" dirty="0" err="1"/>
              <a:t>menit</a:t>
            </a:r>
            <a:endParaRPr lang="en-US" sz="2000" dirty="0"/>
          </a:p>
          <a:p>
            <a:r>
              <a:rPr lang="en-US" sz="2000" dirty="0"/>
              <a:t>Test Programming – 5 </a:t>
            </a:r>
            <a:r>
              <a:rPr lang="en-US" sz="2000" dirty="0" err="1"/>
              <a:t>soal</a:t>
            </a:r>
            <a:r>
              <a:rPr lang="en-US" sz="2000" dirty="0"/>
              <a:t> – 90 </a:t>
            </a:r>
            <a:r>
              <a:rPr lang="en-US" sz="2000" dirty="0" err="1"/>
              <a:t>menit</a:t>
            </a:r>
            <a:endParaRPr lang="en-US" sz="2000" dirty="0"/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/>
              <a:t>Soal</a:t>
            </a:r>
            <a:r>
              <a:rPr lang="en-US" sz="2000" dirty="0"/>
              <a:t> 1 – 15 </a:t>
            </a:r>
            <a:r>
              <a:rPr lang="en-US" sz="2000" dirty="0" err="1"/>
              <a:t>menit</a:t>
            </a:r>
            <a:endParaRPr lang="en-US" sz="2000" dirty="0"/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/>
              <a:t>Soal</a:t>
            </a:r>
            <a:r>
              <a:rPr lang="en-US" sz="2000" dirty="0"/>
              <a:t> 2 – 15 </a:t>
            </a:r>
            <a:r>
              <a:rPr lang="en-US" sz="2000" dirty="0" err="1"/>
              <a:t>menit</a:t>
            </a:r>
            <a:endParaRPr lang="en-US" sz="2000" dirty="0"/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/>
              <a:t>Soal</a:t>
            </a:r>
            <a:r>
              <a:rPr lang="en-US" sz="2000" dirty="0"/>
              <a:t> 3 – 15 </a:t>
            </a:r>
            <a:r>
              <a:rPr lang="en-US" sz="2000" dirty="0" err="1"/>
              <a:t>menit</a:t>
            </a:r>
            <a:endParaRPr lang="en-US" sz="2000" dirty="0"/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/>
              <a:t>Soal</a:t>
            </a:r>
            <a:r>
              <a:rPr lang="en-US" sz="2000" dirty="0"/>
              <a:t> 4 – 20 </a:t>
            </a:r>
            <a:r>
              <a:rPr lang="en-US" sz="2000" dirty="0" err="1"/>
              <a:t>menit</a:t>
            </a:r>
            <a:endParaRPr lang="en-US" sz="2000" dirty="0"/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/>
              <a:t>Soal</a:t>
            </a:r>
            <a:r>
              <a:rPr lang="en-US" sz="2000" dirty="0"/>
              <a:t> 5 – 20 </a:t>
            </a:r>
            <a:r>
              <a:rPr lang="en-US" sz="2000" dirty="0" err="1"/>
              <a:t>menit</a:t>
            </a:r>
            <a:endParaRPr lang="en-US" sz="2000" dirty="0"/>
          </a:p>
          <a:p>
            <a:r>
              <a:rPr lang="en-US" sz="2000" dirty="0"/>
              <a:t>Test Database – 3 </a:t>
            </a:r>
            <a:r>
              <a:rPr lang="en-US" sz="2000" dirty="0" err="1"/>
              <a:t>soal</a:t>
            </a:r>
            <a:r>
              <a:rPr lang="en-US" sz="2000" dirty="0"/>
              <a:t> @ 30 </a:t>
            </a:r>
            <a:r>
              <a:rPr lang="en-US" sz="2000" dirty="0" err="1"/>
              <a:t>menit</a:t>
            </a:r>
            <a:endParaRPr lang="en-US" sz="2000" dirty="0"/>
          </a:p>
          <a:p>
            <a:pPr marL="857250" lvl="1" indent="-457200">
              <a:buFont typeface="+mj-lt"/>
              <a:buAutoNum type="arabicPeriod"/>
            </a:pP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48852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Persiapan</a:t>
            </a:r>
            <a:r>
              <a:rPr lang="en-US" dirty="0"/>
              <a:t> Test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D96B-6DB1-47D4-9E5F-BA8A97D6B7F2}" type="slidenum">
              <a:rPr lang="id-ID" smtClean="0"/>
              <a:t>2</a:t>
            </a:fld>
            <a:endParaRPr lang="id-ID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92924" y="1611574"/>
            <a:ext cx="9099204" cy="450304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altLang="en-US" dirty="0"/>
              <a:t>Mohon </a:t>
            </a:r>
            <a:r>
              <a:rPr lang="en-US" altLang="en-US" dirty="0" err="1"/>
              <a:t>siapkan</a:t>
            </a:r>
            <a:r>
              <a:rPr lang="en-US" altLang="en-US" dirty="0"/>
              <a:t> editor </a:t>
            </a:r>
            <a:r>
              <a:rPr lang="en-US" altLang="en-US" dirty="0" err="1"/>
              <a:t>untuk</a:t>
            </a:r>
            <a:r>
              <a:rPr lang="en-US" altLang="en-US" dirty="0"/>
              <a:t> test programming dan database </a:t>
            </a:r>
            <a:r>
              <a:rPr lang="en-US" altLang="en-US" dirty="0" err="1"/>
              <a:t>supaya</a:t>
            </a:r>
            <a:r>
              <a:rPr lang="en-US" altLang="en-US" dirty="0"/>
              <a:t> </a:t>
            </a:r>
            <a:r>
              <a:rPr lang="en-US" altLang="en-US" dirty="0" err="1"/>
              <a:t>bisa</a:t>
            </a:r>
            <a:r>
              <a:rPr lang="en-US" altLang="en-US" dirty="0"/>
              <a:t> </a:t>
            </a:r>
            <a:r>
              <a:rPr lang="en-US" altLang="en-US" dirty="0" err="1"/>
              <a:t>mengerjakan</a:t>
            </a:r>
            <a:r>
              <a:rPr lang="en-US" altLang="en-US" dirty="0"/>
              <a:t> </a:t>
            </a:r>
            <a:r>
              <a:rPr lang="en-US" altLang="en-US" dirty="0" err="1"/>
              <a:t>soal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lebih</a:t>
            </a:r>
            <a:r>
              <a:rPr lang="en-US" altLang="en-US" dirty="0"/>
              <a:t> </a:t>
            </a:r>
            <a:r>
              <a:rPr lang="en-US" altLang="en-US" dirty="0" err="1"/>
              <a:t>baik</a:t>
            </a:r>
            <a:r>
              <a:rPr lang="en-US" altLang="en-US" dirty="0"/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contoh</a:t>
            </a:r>
            <a:r>
              <a:rPr lang="en-US" altLang="en-US" dirty="0"/>
              <a:t> : 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altLang="en-US" dirty="0"/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en-US" dirty="0"/>
              <a:t>	https://www.tutorialspoint.com/codingground.htm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altLang="en-US" dirty="0"/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en-US" dirty="0"/>
              <a:t>       https://www.tutorialspoint.com/compile_java_online.php ( </a:t>
            </a:r>
            <a:r>
              <a:rPr lang="en-US" altLang="en-US" dirty="0" err="1"/>
              <a:t>untuk</a:t>
            </a:r>
            <a:r>
              <a:rPr lang="en-US" altLang="en-US" dirty="0"/>
              <a:t> java )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altLang="en-US" dirty="0"/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en-US" dirty="0"/>
              <a:t>	https://sqliteonline.com/   ( </a:t>
            </a:r>
            <a:r>
              <a:rPr lang="en-US" altLang="en-US" dirty="0" err="1"/>
              <a:t>untuk</a:t>
            </a:r>
            <a:r>
              <a:rPr lang="en-US" altLang="en-US" dirty="0"/>
              <a:t> SQL ) </a:t>
            </a:r>
          </a:p>
          <a:p>
            <a:pPr algn="just">
              <a:spcBef>
                <a:spcPts val="0"/>
              </a:spcBef>
            </a:pPr>
            <a:endParaRPr lang="en-US" altLang="en-US" dirty="0"/>
          </a:p>
          <a:p>
            <a:pPr algn="just">
              <a:spcBef>
                <a:spcPts val="0"/>
              </a:spcBef>
            </a:pPr>
            <a:endParaRPr lang="en-US" altLang="en-US" dirty="0"/>
          </a:p>
          <a:p>
            <a:pPr algn="just">
              <a:spcBef>
                <a:spcPts val="0"/>
              </a:spcBef>
            </a:pPr>
            <a:r>
              <a:rPr lang="en-US" altLang="en-US" dirty="0"/>
              <a:t>Mohon </a:t>
            </a:r>
            <a:r>
              <a:rPr lang="en-US" altLang="en-US" dirty="0" err="1"/>
              <a:t>persiapan</a:t>
            </a:r>
            <a:r>
              <a:rPr lang="en-US" altLang="en-US" dirty="0"/>
              <a:t> menggunakan file word / docs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menyimpan</a:t>
            </a:r>
            <a:r>
              <a:rPr lang="en-US" altLang="en-US" dirty="0"/>
              <a:t> </a:t>
            </a:r>
            <a:r>
              <a:rPr lang="en-US" altLang="en-US" dirty="0" err="1"/>
              <a:t>jawaban</a:t>
            </a:r>
            <a:r>
              <a:rPr lang="en-US" altLang="en-US" dirty="0"/>
              <a:t> test.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altLang="en-US" dirty="0"/>
          </a:p>
          <a:p>
            <a:pPr marL="0" indent="0" algn="just">
              <a:spcBef>
                <a:spcPts val="0"/>
              </a:spcBef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524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Peraturan</a:t>
            </a:r>
            <a:r>
              <a:rPr lang="en-US" dirty="0"/>
              <a:t> Test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4D2D96B-6DB1-47D4-9E5F-BA8A97D6B7F2}" type="slidenum">
              <a:rPr lang="id-ID" smtClean="0"/>
              <a:t>3</a:t>
            </a:fld>
            <a:endParaRPr lang="id-ID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92924" y="1611574"/>
            <a:ext cx="9099204" cy="450304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Selama test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kandidat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akan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dipantau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oleh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pengawas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melalui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video call. Mohon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untuk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i="1" dirty="0">
                <a:solidFill>
                  <a:schemeClr val="accent2">
                    <a:lumMod val="50000"/>
                  </a:schemeClr>
                </a:solidFill>
              </a:rPr>
              <a:t>open camera.</a:t>
            </a:r>
          </a:p>
          <a:p>
            <a:pPr algn="just"/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Kandidat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dan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pengawas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dapat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berinteraksi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selama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periode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test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sedang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berjalan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baik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melalui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voice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atau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chat</a:t>
            </a:r>
          </a:p>
          <a:p>
            <a:pPr algn="just"/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Kandidat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tidak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diperbolehkan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menyontek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atau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menyalin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dari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internet</a:t>
            </a:r>
          </a:p>
          <a:p>
            <a:pPr algn="just"/>
            <a:r>
              <a:rPr lang="en-US" altLang="en-US" sz="2000" b="1" i="1" dirty="0" err="1">
                <a:solidFill>
                  <a:schemeClr val="accent2">
                    <a:lumMod val="50000"/>
                  </a:schemeClr>
                </a:solidFill>
              </a:rPr>
              <a:t>Jawaban</a:t>
            </a:r>
            <a:r>
              <a:rPr lang="en-US" altLang="en-US" sz="2000" b="1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2">
                    <a:lumMod val="50000"/>
                  </a:schemeClr>
                </a:solidFill>
              </a:rPr>
              <a:t>dapat</a:t>
            </a:r>
            <a:r>
              <a:rPr lang="en-US" altLang="en-US" sz="2000" b="1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2">
                    <a:lumMod val="50000"/>
                  </a:schemeClr>
                </a:solidFill>
              </a:rPr>
              <a:t>ditulis</a:t>
            </a:r>
            <a:r>
              <a:rPr lang="en-US" altLang="en-US" sz="2000" b="1" i="1" dirty="0">
                <a:solidFill>
                  <a:schemeClr val="accent2">
                    <a:lumMod val="50000"/>
                  </a:schemeClr>
                </a:solidFill>
              </a:rPr>
              <a:t> / di-screenshot pada file Word, </a:t>
            </a:r>
            <a:r>
              <a:rPr lang="en-US" altLang="en-US" sz="2000" b="1" i="1" dirty="0" err="1">
                <a:solidFill>
                  <a:schemeClr val="accent2">
                    <a:lumMod val="50000"/>
                  </a:schemeClr>
                </a:solidFill>
              </a:rPr>
              <a:t>kemudian</a:t>
            </a:r>
            <a:r>
              <a:rPr lang="en-US" altLang="en-US" sz="2000" b="1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2">
                    <a:lumMod val="50000"/>
                  </a:schemeClr>
                </a:solidFill>
              </a:rPr>
              <a:t>dikirimkan</a:t>
            </a:r>
            <a:r>
              <a:rPr lang="en-US" altLang="en-US" sz="2000" b="1" i="1" dirty="0">
                <a:solidFill>
                  <a:schemeClr val="accent2">
                    <a:lumMod val="50000"/>
                  </a:schemeClr>
                </a:solidFill>
              </a:rPr>
              <a:t> di </a:t>
            </a:r>
            <a:r>
              <a:rPr lang="en-US" altLang="en-US" sz="2000" b="1" i="1" dirty="0" err="1">
                <a:solidFill>
                  <a:schemeClr val="accent2">
                    <a:lumMod val="50000"/>
                  </a:schemeClr>
                </a:solidFill>
              </a:rPr>
              <a:t>akhir</a:t>
            </a:r>
            <a:r>
              <a:rPr lang="en-US" altLang="en-US" sz="2000" b="1" i="1" dirty="0">
                <a:solidFill>
                  <a:schemeClr val="accent2">
                    <a:lumMod val="50000"/>
                  </a:schemeClr>
                </a:solidFill>
              </a:rPr>
              <a:t> test </a:t>
            </a:r>
            <a:r>
              <a:rPr lang="en-US" altLang="en-US" sz="2000" b="1" i="1" dirty="0" err="1">
                <a:solidFill>
                  <a:schemeClr val="accent2">
                    <a:lumMod val="50000"/>
                  </a:schemeClr>
                </a:solidFill>
              </a:rPr>
              <a:t>ke</a:t>
            </a:r>
            <a:r>
              <a:rPr lang="en-US" altLang="en-US" sz="2000" b="1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2">
                    <a:lumMod val="50000"/>
                  </a:schemeClr>
                </a:solidFill>
              </a:rPr>
              <a:t>pengawas</a:t>
            </a:r>
            <a:r>
              <a:rPr lang="en-US" altLang="en-US" sz="2000" b="1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2">
                    <a:lumMod val="50000"/>
                  </a:schemeClr>
                </a:solidFill>
              </a:rPr>
              <a:t>dalam</a:t>
            </a:r>
            <a:r>
              <a:rPr lang="en-US" altLang="en-US" sz="2000" b="1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2">
                    <a:lumMod val="50000"/>
                  </a:schemeClr>
                </a:solidFill>
              </a:rPr>
              <a:t>bentuk</a:t>
            </a:r>
            <a:r>
              <a:rPr lang="en-US" altLang="en-US" sz="2000" b="1" i="1" dirty="0">
                <a:solidFill>
                  <a:schemeClr val="accent2">
                    <a:lumMod val="50000"/>
                  </a:schemeClr>
                </a:solidFill>
              </a:rPr>
              <a:t> file PDF.</a:t>
            </a:r>
          </a:p>
          <a:p>
            <a:pPr algn="just"/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Kandidat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diperbolehkan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untuk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minta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pengawas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untuk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ke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soal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selanjutnya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jika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semua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peserta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tes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sudah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menyelesaikan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soal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lebih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cepat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dari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waktunya</a:t>
            </a:r>
            <a:endParaRPr lang="en-US" alt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algn="just"/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Kandidat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diperbolehkan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minta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pengawas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untuk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skip dan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kembali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pada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soal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yang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belum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dikerjakan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jika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masih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ada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</a:rPr>
              <a:t>waktu</a:t>
            </a:r>
            <a:endParaRPr lang="en-US" alt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33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0"/>
    </mc:Choice>
    <mc:Fallback xmlns="">
      <p:transition spd="slow" advTm="40000"/>
    </mc:Fallback>
  </mc:AlternateContent>
</p:sld>
</file>

<file path=ppt/theme/theme1.xml><?xml version="1.0" encoding="utf-8"?>
<a:theme xmlns:a="http://schemas.openxmlformats.org/drawingml/2006/main" name="Wisp">
  <a:themeElements>
    <a:clrScheme name="Custom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F998D"/>
      </a:accent1>
      <a:accent2>
        <a:srgbClr val="006699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1925</TotalTime>
  <Words>248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Wisp</vt:lpstr>
      <vt:lpstr>Agenda Test</vt:lpstr>
      <vt:lpstr>Persiapan Test</vt:lpstr>
      <vt:lpstr>Peraturan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NDS Company Profile</dc:title>
  <dc:creator>David Horas</dc:creator>
  <cp:lastModifiedBy>arfian syaputra</cp:lastModifiedBy>
  <cp:revision>282</cp:revision>
  <dcterms:created xsi:type="dcterms:W3CDTF">2015-06-16T04:18:38Z</dcterms:created>
  <dcterms:modified xsi:type="dcterms:W3CDTF">2022-03-09T16:34:08Z</dcterms:modified>
</cp:coreProperties>
</file>