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5226" autoAdjust="0"/>
  </p:normalViewPr>
  <p:slideViewPr>
    <p:cSldViewPr snapToGrid="0">
      <p:cViewPr varScale="1">
        <p:scale>
          <a:sx n="77" d="100"/>
          <a:sy n="77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9,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67926" y="1575621"/>
            <a:ext cx="6901519" cy="4922833"/>
          </a:xfrm>
        </p:spPr>
        <p:txBody>
          <a:bodyPr numCol="1" spcCol="3600000"/>
          <a:lstStyle/>
          <a:p>
            <a:r>
              <a:rPr lang="en-US" dirty="0">
                <a:latin typeface="+mj-lt"/>
              </a:rPr>
              <a:t>Ministry :    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All India Council for Technical Education(AICTE)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PS Code                             : 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DR705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Title : 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GRAPHICAL PASSWORD AUTHENTICATION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r>
              <a:rPr lang="en-US" dirty="0">
                <a:latin typeface="+mj-lt"/>
              </a:rPr>
              <a:t>Team Name                       :  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Access     Denied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          :  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Sailesh B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Code         </a:t>
            </a:r>
            <a:r>
              <a:rPr lang="en-US" sz="1700" dirty="0">
                <a:latin typeface="+mj-lt"/>
              </a:rPr>
              <a:t>         </a:t>
            </a:r>
            <a:r>
              <a:rPr lang="en-US" dirty="0">
                <a:latin typeface="+mj-lt"/>
              </a:rPr>
              <a:t> :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Institute Name                 :  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Sri Krishna Institutions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Theme Name                    :  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Blockchain &amp; Cybersecurity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Password Authentication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89363"/>
            <a:ext cx="6024054" cy="2877441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Graphical Password Authentication: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Security is playing an important role in todays world.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Our idea is one which enables users to be safe.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 Graphical Password Authentication System is a process in which the passwords are replaced with combinations of graphical images.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Graphical password may offer better security than that of words or numbers.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Working</a:t>
            </a:r>
            <a:r>
              <a:rPr lang="en-US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Our theme offers a set of random well-shuffled graphical images.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On assembling those in a specific pattern, unlocks the authentication.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It helps to resist Brute force, Spyware, Phishers,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even helps illiterates to work with passwords.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9E043D-D008-43DC-8986-0E913892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402" y="182278"/>
            <a:ext cx="4324174" cy="32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86D70D-FDA2-434E-956D-3069CC5D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DC36BC-DC88-4565-B22E-017FC4BA2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11138" cy="6858000"/>
          </a:xfrm>
          <a:prstGeom prst="rect">
            <a:avLst/>
          </a:prstGeom>
        </p:spPr>
      </p:pic>
      <p:pic>
        <p:nvPicPr>
          <p:cNvPr id="16" name="Picture Placeholder 1">
            <a:extLst>
              <a:ext uri="{FF2B5EF4-FFF2-40B4-BE49-F238E27FC236}">
                <a16:creationId xmlns:a16="http://schemas.microsoft.com/office/drawing/2014/main" id="{E9215347-B830-421F-B214-0F4569ED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19" y="3231222"/>
            <a:ext cx="2913092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62099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Sailesh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  BSC			Stream (ECE, CSE </a:t>
            </a:r>
            <a:r>
              <a:rPr lang="en-US" sz="1200" dirty="0" err="1"/>
              <a:t>etc</a:t>
            </a:r>
            <a:r>
              <a:rPr lang="en-US" sz="1200" dirty="0"/>
              <a:t>): Data Science		Year (I,II,III,IV):    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Surya Rajiv Kumar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  BSC			Stream (ECE, CSE </a:t>
            </a:r>
            <a:r>
              <a:rPr lang="en-US" sz="1200" dirty="0" err="1"/>
              <a:t>etc</a:t>
            </a:r>
            <a:r>
              <a:rPr lang="en-US" sz="1200" dirty="0"/>
              <a:t>): Data Science		Year (I,II,III,IV):    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Sarvesh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Ram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  BSC			Stream (ECE, CSE </a:t>
            </a:r>
            <a:r>
              <a:rPr lang="en-US" sz="1200" dirty="0" err="1"/>
              <a:t>etc</a:t>
            </a:r>
            <a:r>
              <a:rPr lang="en-US" sz="1200" dirty="0"/>
              <a:t>): Data Science		Year (I,II,III,IV):    I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Indra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  BSC			Stream (ECE, CSE </a:t>
            </a:r>
            <a:r>
              <a:rPr lang="en-US" sz="1200" dirty="0" err="1"/>
              <a:t>etc</a:t>
            </a:r>
            <a:r>
              <a:rPr lang="en-US" sz="1200" dirty="0"/>
              <a:t>):  Data Science		Year (I,II,III,IV):    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Ajay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  BSC			Stream (ECE, CSE </a:t>
            </a:r>
            <a:r>
              <a:rPr lang="en-US" sz="1200" dirty="0" err="1"/>
              <a:t>etc</a:t>
            </a:r>
            <a:r>
              <a:rPr lang="en-US" sz="1200" dirty="0"/>
              <a:t>):  Data Science		Year (I,II,III,IV):    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Sudharshan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Vijay.S.K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  BSC			Stream (ECE, CSE </a:t>
            </a:r>
            <a:r>
              <a:rPr lang="en-US" sz="1200" dirty="0" err="1"/>
              <a:t>etc</a:t>
            </a:r>
            <a:r>
              <a:rPr lang="en-US" sz="1200" dirty="0"/>
              <a:t>): Data Science		Year (I,II,III,IV):    I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Lekha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J</a:t>
            </a:r>
          </a:p>
          <a:p>
            <a:r>
              <a:rPr lang="en-US" sz="1200" dirty="0"/>
              <a:t>Category (Academic/Industry): Sri Krishna Institutions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):Data Science 	Domain Experience (in years): 16.   </a:t>
            </a:r>
          </a:p>
          <a:p>
            <a:r>
              <a:rPr lang="en-US" sz="1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474</TotalTime>
  <Words>467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</vt:lpstr>
      <vt:lpstr>Theme1</vt:lpstr>
      <vt:lpstr>Basic Details of the Team and Problem Statement</vt:lpstr>
      <vt:lpstr>Graphical Password Authentication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Sailesh Sailu</cp:lastModifiedBy>
  <cp:revision>21</cp:revision>
  <dcterms:created xsi:type="dcterms:W3CDTF">2022-02-11T07:14:46Z</dcterms:created>
  <dcterms:modified xsi:type="dcterms:W3CDTF">2022-03-09T09:31:38Z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