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9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0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7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9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4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B100-3417-4C61-9419-EF2BFD8F94C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373C-7062-4BE2-86BE-80B9732B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7621" y="2162908"/>
            <a:ext cx="9144000" cy="1012948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데이터 과학 프로젝트 중간 리뷰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35560" y="4006484"/>
            <a:ext cx="1998785" cy="1655762"/>
          </a:xfrm>
        </p:spPr>
        <p:txBody>
          <a:bodyPr/>
          <a:lstStyle/>
          <a:p>
            <a:r>
              <a:rPr lang="en-US" altLang="ko-KR" dirty="0" smtClean="0"/>
              <a:t>SNAH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4" name="액자 3"/>
          <p:cNvSpPr/>
          <p:nvPr/>
        </p:nvSpPr>
        <p:spPr>
          <a:xfrm>
            <a:off x="492369" y="386862"/>
            <a:ext cx="11218985" cy="5934807"/>
          </a:xfrm>
          <a:prstGeom prst="frame">
            <a:avLst>
              <a:gd name="adj1" fmla="val 2426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9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946" y="198072"/>
            <a:ext cx="3909646" cy="68116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프로젝트 방향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327637"/>
            <a:ext cx="8581292" cy="533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엘라스틱은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키바나를</a:t>
            </a:r>
            <a:r>
              <a:rPr lang="ko-KR" altLang="en-US" dirty="0" smtClean="0"/>
              <a:t> 사용하여 시각화를 해야함</a:t>
            </a:r>
            <a:endParaRPr lang="en-US" altLang="ko-KR" dirty="0" smtClean="0"/>
          </a:p>
          <a:p>
            <a:pPr marL="285750" indent="-285750" algn="just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기능을 구현하기는 현실적으로 어려움</a:t>
            </a:r>
            <a:endParaRPr lang="en-US" altLang="ko-KR" dirty="0" smtClean="0"/>
          </a:p>
          <a:p>
            <a:pPr marL="285750" indent="-285750" algn="just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주소를 기반으로 한 주변 장소 추천 사이트</a:t>
            </a:r>
            <a:endParaRPr lang="en-US" altLang="ko-KR" dirty="0" smtClean="0"/>
          </a:p>
          <a:p>
            <a:pPr marL="285750" indent="-285750" algn="just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리뷰 데이터를 기반으로 검증</a:t>
            </a:r>
            <a:endParaRPr lang="en-US" altLang="ko-KR" dirty="0"/>
          </a:p>
        </p:txBody>
      </p:sp>
      <p:sp>
        <p:nvSpPr>
          <p:cNvPr id="6" name="오른쪽 화살표 5"/>
          <p:cNvSpPr/>
          <p:nvPr/>
        </p:nvSpPr>
        <p:spPr>
          <a:xfrm>
            <a:off x="1210408" y="1784839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210408" y="3182815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1210408" y="4542692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210408" y="5816434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6898" y="2862358"/>
            <a:ext cx="688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숙소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음식점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일반 관광지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자연 관광지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err="1" smtClean="0">
                <a:solidFill>
                  <a:schemeClr val="accent5"/>
                </a:solidFill>
              </a:rPr>
              <a:t>올레길</a:t>
            </a:r>
            <a:r>
              <a:rPr lang="ko-KR" altLang="en-US" dirty="0" smtClean="0">
                <a:solidFill>
                  <a:schemeClr val="accent5"/>
                </a:solidFill>
              </a:rPr>
              <a:t> 데이터만 가지고 주소를 기반으로 추천 장소를 선정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030" y="1740850"/>
            <a:ext cx="56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따로 </a:t>
            </a:r>
            <a:r>
              <a:rPr lang="en-US" altLang="ko-KR" dirty="0" smtClean="0">
                <a:solidFill>
                  <a:schemeClr val="accent5"/>
                </a:solidFill>
              </a:rPr>
              <a:t>Node.js, HTML, CSS, JS </a:t>
            </a:r>
            <a:r>
              <a:rPr lang="ko-KR" altLang="en-US" dirty="0" smtClean="0">
                <a:solidFill>
                  <a:schemeClr val="accent5"/>
                </a:solidFill>
              </a:rPr>
              <a:t>등으로 </a:t>
            </a:r>
            <a:r>
              <a:rPr lang="ko-KR" altLang="en-US" dirty="0" err="1" smtClean="0">
                <a:solidFill>
                  <a:schemeClr val="accent5"/>
                </a:solidFill>
              </a:rPr>
              <a:t>웹페이지</a:t>
            </a:r>
            <a:r>
              <a:rPr lang="ko-KR" altLang="en-US" dirty="0" smtClean="0">
                <a:solidFill>
                  <a:schemeClr val="accent5"/>
                </a:solidFill>
              </a:rPr>
              <a:t> 제작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6899" y="4498703"/>
            <a:ext cx="87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각 테이블마다 주소 속성이 있음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이를 중심으로 조인하여 필요한 데이터를 추출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6899" y="5591245"/>
            <a:ext cx="636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음식점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숙소</a:t>
            </a:r>
            <a:r>
              <a:rPr lang="en-US" altLang="ko-KR" dirty="0" smtClean="0">
                <a:solidFill>
                  <a:schemeClr val="accent5"/>
                </a:solidFill>
              </a:rPr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관광지 등의 리뷰 데이터 속 평점을 평균 내어 추천 장소의 적합성을 검증함 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3946" y="198072"/>
            <a:ext cx="3909646" cy="681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현재 진행도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" y="879232"/>
            <a:ext cx="4815253" cy="4995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598" y="879232"/>
            <a:ext cx="5365846" cy="4995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05503" y="6186885"/>
            <a:ext cx="53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연동하고</a:t>
            </a:r>
            <a:r>
              <a:rPr lang="en-US" altLang="ko-KR" dirty="0"/>
              <a:t> </a:t>
            </a:r>
            <a:r>
              <a:rPr lang="ko-KR" altLang="en-US" dirty="0" smtClean="0"/>
              <a:t>출력이 되는지 확인함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5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3946" y="198072"/>
            <a:ext cx="3909646" cy="681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현재 진행도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05503" y="6186885"/>
            <a:ext cx="53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연동하고</a:t>
            </a:r>
            <a:r>
              <a:rPr lang="en-US" altLang="ko-KR" dirty="0"/>
              <a:t> </a:t>
            </a:r>
            <a:r>
              <a:rPr lang="ko-KR" altLang="en-US" dirty="0" smtClean="0"/>
              <a:t>출력이 되는지 확인함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69" y="711820"/>
            <a:ext cx="7083798" cy="52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4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13946" y="198072"/>
            <a:ext cx="3909646" cy="681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다음주 계획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96410" y="0"/>
            <a:ext cx="1055223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웹페이지는</a:t>
            </a:r>
            <a:r>
              <a:rPr lang="ko-KR" altLang="en-US" sz="2000" dirty="0" smtClean="0"/>
              <a:t> 노트북과 </a:t>
            </a:r>
            <a:r>
              <a:rPr lang="ko-KR" altLang="en-US" sz="2000" dirty="0" err="1" smtClean="0"/>
              <a:t>데스크탑을</a:t>
            </a:r>
            <a:r>
              <a:rPr lang="ko-KR" altLang="en-US" sz="2000" dirty="0" smtClean="0"/>
              <a:t> 켜야 돌아감</a:t>
            </a:r>
            <a:endParaRPr lang="en-US" altLang="ko-KR" sz="2000" dirty="0" smtClean="0"/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자료들의 시각화 방법에 대해 고민해보아야 함</a:t>
            </a:r>
            <a:endParaRPr lang="en-US" altLang="ko-KR" sz="2000" dirty="0" smtClean="0"/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리뷰 데이터들을 정리하여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저장시켜야 함</a:t>
            </a:r>
            <a:endParaRPr lang="en-US" altLang="ko-KR" sz="2000" dirty="0"/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웹페이지에서 검색 버튼을 통해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테이블 조인을 하도록 만들어야 함</a:t>
            </a:r>
            <a:endParaRPr lang="en-US" altLang="ko-KR" sz="2000" dirty="0" smtClean="0"/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lnSpc>
                <a:spcPct val="50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5" name="오른쪽 화살표 4"/>
          <p:cNvSpPr/>
          <p:nvPr/>
        </p:nvSpPr>
        <p:spPr>
          <a:xfrm>
            <a:off x="1258765" y="1626578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8" y="1332360"/>
            <a:ext cx="71364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발표를 위해서는 </a:t>
            </a:r>
            <a:r>
              <a:rPr lang="en-US" altLang="ko-KR" dirty="0" smtClean="0">
                <a:solidFill>
                  <a:schemeClr val="accent5"/>
                </a:solidFill>
              </a:rPr>
              <a:t>Cafe24</a:t>
            </a:r>
            <a:r>
              <a:rPr lang="ko-KR" altLang="en-US" dirty="0" smtClean="0">
                <a:solidFill>
                  <a:schemeClr val="accent5"/>
                </a:solidFill>
              </a:rPr>
              <a:t>나 </a:t>
            </a:r>
            <a:r>
              <a:rPr lang="ko-KR" altLang="en-US" dirty="0" err="1" smtClean="0">
                <a:solidFill>
                  <a:schemeClr val="accent5"/>
                </a:solidFill>
              </a:rPr>
              <a:t>닷홈</a:t>
            </a:r>
            <a:r>
              <a:rPr lang="ko-KR" altLang="en-US" dirty="0" smtClean="0">
                <a:solidFill>
                  <a:schemeClr val="accent5"/>
                </a:solidFill>
              </a:rPr>
              <a:t> 등의 호스팅 사이트를 이용하거나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학교 </a:t>
            </a:r>
            <a:r>
              <a:rPr lang="ko-KR" altLang="en-US" dirty="0" err="1" smtClean="0">
                <a:solidFill>
                  <a:schemeClr val="accent5"/>
                </a:solidFill>
              </a:rPr>
              <a:t>데스크탑에</a:t>
            </a:r>
            <a:r>
              <a:rPr lang="ko-KR" altLang="en-US" dirty="0" smtClean="0">
                <a:solidFill>
                  <a:schemeClr val="accent5"/>
                </a:solidFill>
              </a:rPr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DB</a:t>
            </a:r>
            <a:r>
              <a:rPr lang="ko-KR" altLang="en-US" dirty="0" smtClean="0">
                <a:solidFill>
                  <a:schemeClr val="accent5"/>
                </a:solidFill>
              </a:rPr>
              <a:t>를 새로 만들고 노트북과 연동시켜야 함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1258765" y="3159371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09748" y="3033150"/>
            <a:ext cx="81739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5"/>
                </a:solidFill>
              </a:rPr>
              <a:t>HTML</a:t>
            </a:r>
            <a:r>
              <a:rPr lang="ko-KR" altLang="en-US" dirty="0" smtClean="0">
                <a:solidFill>
                  <a:schemeClr val="accent5"/>
                </a:solidFill>
              </a:rPr>
              <a:t>로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시각화 하거나 </a:t>
            </a:r>
            <a:r>
              <a:rPr lang="en-US" altLang="ko-KR" dirty="0" smtClean="0">
                <a:solidFill>
                  <a:schemeClr val="accent5"/>
                </a:solidFill>
              </a:rPr>
              <a:t>R </a:t>
            </a:r>
            <a:r>
              <a:rPr lang="ko-KR" altLang="en-US" dirty="0" smtClean="0">
                <a:solidFill>
                  <a:schemeClr val="accent5"/>
                </a:solidFill>
              </a:rPr>
              <a:t>등의 프로그램을 </a:t>
            </a:r>
            <a:r>
              <a:rPr lang="ko-KR" altLang="en-US" dirty="0" err="1" smtClean="0">
                <a:solidFill>
                  <a:schemeClr val="accent5"/>
                </a:solidFill>
              </a:rPr>
              <a:t>웹페이지와</a:t>
            </a:r>
            <a:r>
              <a:rPr lang="ko-KR" altLang="en-US" dirty="0" smtClean="0">
                <a:solidFill>
                  <a:schemeClr val="accent5"/>
                </a:solidFill>
              </a:rPr>
              <a:t> 연동시켜야 함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258765" y="4679649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9748" y="4567884"/>
            <a:ext cx="97213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찾은 리뷰 데이터 안에는 불필요한 자료도 포함되어 있기 때문에 가공이 필요하다고 판단됨 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258765" y="6092203"/>
            <a:ext cx="457200" cy="28135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09748" y="5980438"/>
            <a:ext cx="972136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5"/>
                </a:solidFill>
              </a:rPr>
              <a:t>SQL</a:t>
            </a:r>
            <a:r>
              <a:rPr lang="ko-KR" altLang="en-US" dirty="0" smtClean="0">
                <a:solidFill>
                  <a:schemeClr val="accent5"/>
                </a:solidFill>
              </a:rPr>
              <a:t>문 </a:t>
            </a:r>
            <a:r>
              <a:rPr lang="en-US" altLang="ko-KR" dirty="0" smtClean="0">
                <a:solidFill>
                  <a:schemeClr val="accent5"/>
                </a:solidFill>
              </a:rPr>
              <a:t>LIKE </a:t>
            </a:r>
            <a:r>
              <a:rPr lang="ko-KR" altLang="en-US" dirty="0" smtClean="0">
                <a:solidFill>
                  <a:schemeClr val="accent5"/>
                </a:solidFill>
              </a:rPr>
              <a:t>등을 이용하여 주변 장소들의 주소를 추출할 계획임 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8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195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데이터 과학 프로젝트 중간 리뷰</vt:lpstr>
      <vt:lpstr>1. 프로젝트 방향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과학 프로젝트 중간 리뷰</dc:title>
  <dc:creator>pnsua</dc:creator>
  <cp:lastModifiedBy>pnsua</cp:lastModifiedBy>
  <cp:revision>20</cp:revision>
  <dcterms:created xsi:type="dcterms:W3CDTF">2022-05-19T17:58:25Z</dcterms:created>
  <dcterms:modified xsi:type="dcterms:W3CDTF">2022-05-19T18:54:30Z</dcterms:modified>
</cp:coreProperties>
</file>