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3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1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2E42-D359-4500-9690-D99BB4D3E2B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3510-C4A6-4B58-AA51-2A005ED7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5738" y="113115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데이터과학</a:t>
            </a:r>
            <a:r>
              <a:rPr lang="ko-KR" altLang="en-US" sz="4400" dirty="0" smtClean="0"/>
              <a:t> 프로젝트 리뷰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053" y="4199915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팀 </a:t>
            </a:r>
            <a:r>
              <a:rPr lang="en-US" altLang="ko-KR" dirty="0" smtClean="0"/>
              <a:t>: SNAH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>
          <a:xfrm>
            <a:off x="395654" y="316523"/>
            <a:ext cx="11368454" cy="6093069"/>
          </a:xfrm>
          <a:prstGeom prst="frame">
            <a:avLst>
              <a:gd name="adj1" fmla="val 413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4094285" cy="59323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위도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경도 데이터 새로 추가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64" y="1255102"/>
            <a:ext cx="8353425" cy="3257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1747" y="4818185"/>
            <a:ext cx="9302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음식점을 제외한 </a:t>
            </a:r>
            <a:r>
              <a:rPr lang="ko-KR" altLang="en-US" dirty="0" err="1" smtClean="0"/>
              <a:t>숙박지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자연관광지의 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 데이터를 추가로 삽입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5"/>
                </a:solidFill>
              </a:rPr>
              <a:t>위도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경도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주소를 중심</a:t>
            </a:r>
            <a:r>
              <a:rPr lang="ko-KR" altLang="en-US" dirty="0" smtClean="0"/>
              <a:t>으로 테이블을 조인하여 데이터를 얻을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4094285" cy="59323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위도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경도 데이터로 조인 예시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37" y="3402257"/>
            <a:ext cx="4438650" cy="3324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4" y="1031040"/>
            <a:ext cx="86868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061" y="3087849"/>
            <a:ext cx="63473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글래드</a:t>
            </a:r>
            <a:r>
              <a:rPr lang="ko-KR" altLang="en-US" dirty="0" smtClean="0"/>
              <a:t> 호텔의 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경도를 중심으로 반경 </a:t>
            </a:r>
            <a:r>
              <a:rPr lang="en-US" altLang="ko-KR" dirty="0" smtClean="0"/>
              <a:t>1km</a:t>
            </a:r>
            <a:r>
              <a:rPr lang="ko-KR" altLang="en-US" dirty="0" smtClean="0"/>
              <a:t>이내에 있는 관광지를 얻어오도록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위도로 </a:t>
            </a:r>
            <a:r>
              <a:rPr lang="en-US" altLang="ko-KR" dirty="0" smtClean="0"/>
              <a:t>1km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0.00839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경도로 </a:t>
            </a:r>
            <a:r>
              <a:rPr lang="en-US" altLang="ko-KR" dirty="0" smtClean="0"/>
              <a:t>1km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0.11260</a:t>
            </a:r>
            <a:endParaRPr lang="ko-KR" altLang="en-US" dirty="0"/>
          </a:p>
        </p:txBody>
      </p:sp>
      <p:sp>
        <p:nvSpPr>
          <p:cNvPr id="6" name="위쪽 화살표 5"/>
          <p:cNvSpPr/>
          <p:nvPr/>
        </p:nvSpPr>
        <p:spPr>
          <a:xfrm>
            <a:off x="486508" y="3087849"/>
            <a:ext cx="228600" cy="4572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09493" y="5424513"/>
            <a:ext cx="39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304085" y="5477294"/>
            <a:ext cx="580292" cy="26377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6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4094285" cy="59323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리뷰 데이터 새로 추가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61747" y="4818185"/>
            <a:ext cx="93022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숙박지에</a:t>
            </a:r>
            <a:r>
              <a:rPr lang="ko-KR" altLang="en-US" dirty="0" smtClean="0"/>
              <a:t> 대한 리뷰 테이블을 추가함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리뷰 </a:t>
            </a:r>
            <a:r>
              <a:rPr lang="ko-KR" altLang="en-US" dirty="0" err="1" smtClean="0"/>
              <a:t>별점의</a:t>
            </a:r>
            <a:r>
              <a:rPr lang="ko-KR" altLang="en-US" dirty="0" smtClean="0"/>
              <a:t> 평균을 나타내는 등으로 활용할 계획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30" y="1200883"/>
            <a:ext cx="84677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4982308" cy="59323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리뷰 데이터 주소 중심 예시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5414" y="2344720"/>
            <a:ext cx="7913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애월읍의</a:t>
            </a:r>
            <a:r>
              <a:rPr lang="ko-KR" altLang="en-US" dirty="0" smtClean="0"/>
              <a:t> 모든 음식점들의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평균과 </a:t>
            </a:r>
            <a:r>
              <a:rPr lang="ko-KR" altLang="en-US" dirty="0" err="1" smtClean="0"/>
              <a:t>숙박지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평균을 나타내도록 함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주소를 기준으로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평균 추출</a:t>
            </a:r>
            <a:endParaRPr lang="en-US" altLang="ko-KR" dirty="0"/>
          </a:p>
        </p:txBody>
      </p:sp>
      <p:sp>
        <p:nvSpPr>
          <p:cNvPr id="6" name="위쪽 화살표 5"/>
          <p:cNvSpPr/>
          <p:nvPr/>
        </p:nvSpPr>
        <p:spPr>
          <a:xfrm>
            <a:off x="759069" y="2202022"/>
            <a:ext cx="228600" cy="4572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82916" y="4853013"/>
            <a:ext cx="39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677508" y="4905794"/>
            <a:ext cx="580292" cy="26377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8" y="1097714"/>
            <a:ext cx="7762875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60" y="4219994"/>
            <a:ext cx="6086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6151685" cy="5932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</a:rPr>
              <a:t>Node.js </a:t>
            </a:r>
            <a:r>
              <a:rPr lang="ko-KR" altLang="en-US" sz="2400" dirty="0" smtClean="0"/>
              <a:t>와의</a:t>
            </a:r>
            <a:r>
              <a:rPr lang="ko-KR" altLang="en-US" sz="2400" dirty="0" smtClean="0">
                <a:solidFill>
                  <a:schemeClr val="accent5"/>
                </a:solidFill>
              </a:rPr>
              <a:t> </a:t>
            </a:r>
            <a:r>
              <a:rPr lang="ko-KR" altLang="en-US" sz="2400" dirty="0" smtClean="0"/>
              <a:t>연동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50831" y="1776046"/>
            <a:ext cx="93022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찾아보니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 script</a:t>
            </a:r>
            <a:r>
              <a:rPr lang="ko-KR" altLang="en-US" dirty="0" smtClean="0"/>
              <a:t>를 연동할 수 있다고 함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JAMOVI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호환 가능함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JAMOVI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와는 연동할 수 없음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를 통해 웹 페이지와 연동이 가능하다고 해도 </a:t>
            </a:r>
            <a:r>
              <a:rPr lang="ko-KR" altLang="en-US" dirty="0" smtClean="0">
                <a:solidFill>
                  <a:schemeClr val="accent5"/>
                </a:solidFill>
              </a:rPr>
              <a:t>큰 문제점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5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6151685" cy="59323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연동 시 가장 큰 문제점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51792" y="1037494"/>
            <a:ext cx="9302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우리가 원하는 결과를 나타낼 수 없음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현실적인 웹 페이지 시각화 표현 방법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8462" y="1881623"/>
            <a:ext cx="763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특정 위도와 경도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주소를 중심으로 데이터를 모아서 모델링 하고 싶으나 제주도 전체 지역에 대한 결과값만 추출할 수 있음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1" y="3974398"/>
            <a:ext cx="7631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미리 시각화를 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스크린샷으로 </a:t>
            </a:r>
            <a:r>
              <a:rPr lang="en-US" altLang="ko-KR" dirty="0" smtClean="0"/>
              <a:t>jpg</a:t>
            </a:r>
            <a:r>
              <a:rPr lang="ko-KR" altLang="en-US" dirty="0" smtClean="0"/>
              <a:t>화 시켜 둔다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웹 페이지에서 버튼을 눌렀을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 이미지가 보이게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5"/>
                </a:solidFill>
              </a:rPr>
              <a:t>실시간 반응 웹이 아닌 미리 정해진 루트가 있는 웹 페이지가 됨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 smtClean="0">
                <a:solidFill>
                  <a:schemeClr val="accent5"/>
                </a:solidFill>
              </a:rPr>
              <a:t>DB </a:t>
            </a:r>
            <a:r>
              <a:rPr lang="ko-KR" altLang="en-US" dirty="0" smtClean="0">
                <a:solidFill>
                  <a:schemeClr val="accent5"/>
                </a:solidFill>
              </a:rPr>
              <a:t>조인 결과를 웹 페이지에 나타내는 것은 실시간으로 가능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1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2" y="285994"/>
            <a:ext cx="4094285" cy="59323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 모델링 </a:t>
            </a:r>
            <a:r>
              <a:rPr lang="en-US" altLang="ko-KR" sz="2400" dirty="0" smtClean="0"/>
              <a:t>- JAMOVI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0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226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데이터과학 프로젝트 리뷰</vt:lpstr>
      <vt:lpstr>위도, 경도 데이터 새로 추가</vt:lpstr>
      <vt:lpstr>위도, 경도 데이터로 조인 예시</vt:lpstr>
      <vt:lpstr>리뷰 데이터 새로 추가</vt:lpstr>
      <vt:lpstr>리뷰 데이터 주소 중심 예시</vt:lpstr>
      <vt:lpstr>Node.js 와의 연동</vt:lpstr>
      <vt:lpstr>연동 시 가장 큰 문제점</vt:lpstr>
      <vt:lpstr>데이터 모델링 - JAMOVI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데이터과학 프로젝트 리뷰</dc:title>
  <dc:creator>pnsua</dc:creator>
  <cp:lastModifiedBy>pnsua</cp:lastModifiedBy>
  <cp:revision>31</cp:revision>
  <dcterms:created xsi:type="dcterms:W3CDTF">2022-05-26T15:25:11Z</dcterms:created>
  <dcterms:modified xsi:type="dcterms:W3CDTF">2022-05-26T16:55:18Z</dcterms:modified>
</cp:coreProperties>
</file>