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7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28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91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7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624110"/>
            <a:ext cx="7058025" cy="7665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733550"/>
            <a:ext cx="7058025" cy="41776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9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3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3025" y="624110"/>
            <a:ext cx="7191375" cy="800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025" y="1838325"/>
            <a:ext cx="7191375" cy="418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1638299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웹프레임워크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altLang="ko-KR" sz="4000" dirty="0" smtClean="0">
                <a:latin typeface="Algerian" panose="04020705040A02060702" pitchFamily="82" charset="0"/>
              </a:rPr>
              <a:t>2023</a:t>
            </a:r>
            <a:r>
              <a:rPr lang="ko-KR" altLang="en-US" sz="4000" dirty="0" smtClean="0">
                <a:latin typeface="Algerian" panose="04020705040A02060702" pitchFamily="82" charset="0"/>
              </a:rPr>
              <a:t>년 </a:t>
            </a:r>
            <a:r>
              <a:rPr lang="en-US" altLang="ko-KR" sz="4000" dirty="0" smtClean="0">
                <a:latin typeface="Algerian" panose="04020705040A02060702" pitchFamily="82" charset="0"/>
              </a:rPr>
              <a:t>1</a:t>
            </a:r>
            <a:r>
              <a:rPr lang="ko-KR" altLang="en-US" sz="4000" dirty="0" smtClean="0">
                <a:latin typeface="Algerian" panose="04020705040A02060702" pitchFamily="82" charset="0"/>
              </a:rPr>
              <a:t>학기 </a:t>
            </a:r>
            <a:endParaRPr lang="ko-KR" alt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b="1" dirty="0" smtClean="0">
              <a:latin typeface="Algerian" panose="04020705040A02060702" pitchFamily="82" charset="0"/>
            </a:endParaRPr>
          </a:p>
          <a:p>
            <a:pPr algn="r"/>
            <a:r>
              <a:rPr lang="ko-KR" altLang="en-US" b="1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스마트정보통신공학과 정승도 교수</a:t>
            </a:r>
            <a:endParaRPr lang="ko-KR" altLang="en-US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4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교과목 소개 및 교과 운영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6375" y="1733549"/>
            <a:ext cx="7058025" cy="49811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개발 </a:t>
            </a:r>
            <a:r>
              <a:rPr lang="en-US" altLang="ko-KR" dirty="0" smtClean="0"/>
              <a:t>Track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 프로그래밍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웹 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</a:t>
            </a:r>
            <a:r>
              <a:rPr lang="en-US" altLang="ko-KR" dirty="0" smtClean="0"/>
              <a:t>(Client-Side)</a:t>
            </a:r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(Server-Side)</a:t>
            </a:r>
          </a:p>
          <a:p>
            <a:pPr lvl="1"/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r>
              <a:rPr lang="ko-KR" altLang="en-US" dirty="0"/>
              <a:t>웹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종류의 웹 프레임워크가 존재함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웹 개발을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Django </a:t>
            </a:r>
            <a:r>
              <a:rPr lang="ko-KR" altLang="en-US" dirty="0" smtClean="0"/>
              <a:t>프레임워크를 학습함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+</a:t>
            </a:r>
            <a:r>
              <a:rPr lang="ko-KR" altLang="en-US" dirty="0" smtClean="0"/>
              <a:t>부트스트랩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개발의 정석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이성용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김태곤 저</a:t>
            </a:r>
            <a:r>
              <a:rPr lang="en-US" altLang="ko-KR" dirty="0" smtClean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ko-KR" altLang="en-US" dirty="0" err="1" smtClean="0"/>
              <a:t>이지스퍼블리싱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20" y="4082142"/>
            <a:ext cx="1959429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교과목 소개 및 교과 운영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6375" y="1733549"/>
            <a:ext cx="7058025" cy="498114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웹 프레임워크</a:t>
            </a:r>
            <a:endParaRPr lang="en-US" altLang="ko-KR" dirty="0"/>
          </a:p>
          <a:p>
            <a:pPr lvl="1"/>
            <a:r>
              <a:rPr lang="ko-KR" altLang="en-US" dirty="0"/>
              <a:t>웹 서버 구성 및 운영</a:t>
            </a:r>
            <a:r>
              <a:rPr lang="en-US" altLang="ko-KR" dirty="0"/>
              <a:t>,</a:t>
            </a:r>
            <a:r>
              <a:rPr lang="ko-KR" altLang="en-US" dirty="0"/>
              <a:t> 웹 페이지 개발 등을 종합적으로 다루는 분야</a:t>
            </a:r>
            <a:endParaRPr lang="en-US" altLang="ko-KR" dirty="0"/>
          </a:p>
          <a:p>
            <a:pPr lvl="1"/>
            <a:r>
              <a:rPr lang="ko-KR" altLang="en-US" dirty="0"/>
              <a:t>다양한 종류의 웹 프레임워크가 존재함</a:t>
            </a:r>
            <a:endParaRPr lang="en-US" altLang="ko-KR" dirty="0"/>
          </a:p>
          <a:p>
            <a:pPr lvl="1"/>
            <a:r>
              <a:rPr lang="en-US" altLang="ko-KR" dirty="0" smtClean="0"/>
              <a:t>Django + Bootstrap(4.6x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프레임워크 중심 강의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</a:t>
            </a:r>
            <a:r>
              <a:rPr lang="en-US" altLang="ko-KR" dirty="0" smtClean="0"/>
              <a:t>(Chrome browser)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교과에서는 </a:t>
            </a:r>
            <a:r>
              <a:rPr lang="en-US" altLang="ko-KR" dirty="0" smtClean="0"/>
              <a:t>Visual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Studio Code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아니콘다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3.7 </a:t>
            </a:r>
            <a:r>
              <a:rPr lang="ko-KR" altLang="en-US" dirty="0" smtClean="0"/>
              <a:t>이상 버전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PyCharm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Cmder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터미널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실행 및 모니터링</a:t>
            </a:r>
            <a:endParaRPr lang="en-US" altLang="ko-KR" dirty="0"/>
          </a:p>
          <a:p>
            <a:pPr lvl="2"/>
            <a:r>
              <a:rPr lang="en-US" altLang="ko-KR" dirty="0" err="1" smtClean="0"/>
              <a:t>Cmder.app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29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교과목 소개 및 교과 운영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6375" y="1733549"/>
            <a:ext cx="7058025" cy="49811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성적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중간고사 </a:t>
            </a:r>
            <a:r>
              <a:rPr lang="en-US" altLang="ko-KR" dirty="0" smtClean="0"/>
              <a:t>40%</a:t>
            </a:r>
          </a:p>
          <a:p>
            <a:pPr lvl="1"/>
            <a:r>
              <a:rPr lang="ko-KR" altLang="en-US" dirty="0" smtClean="0"/>
              <a:t>기말고사 </a:t>
            </a:r>
            <a:r>
              <a:rPr lang="en-US" altLang="ko-KR" dirty="0" smtClean="0"/>
              <a:t>40%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10%</a:t>
            </a:r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 smtClean="0"/>
              <a:t>10%</a:t>
            </a:r>
          </a:p>
          <a:p>
            <a:r>
              <a:rPr lang="ko-KR" altLang="en-US" dirty="0" smtClean="0"/>
              <a:t>일부 가중치 변경이 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15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7901</TotalTime>
  <Words>143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HY목각파임B</vt:lpstr>
      <vt:lpstr>HY중고딕</vt:lpstr>
      <vt:lpstr>Algerian</vt:lpstr>
      <vt:lpstr>Arial</vt:lpstr>
      <vt:lpstr>Century Gothic</vt:lpstr>
      <vt:lpstr>Wingdings 3</vt:lpstr>
      <vt:lpstr>줄기</vt:lpstr>
      <vt:lpstr>웹프레임워크 2023년 1학기 </vt:lpstr>
      <vt:lpstr>교과목 소개 및 교과 운영 안내</vt:lpstr>
      <vt:lpstr>교과목 소개 및 교과 운영 안내</vt:lpstr>
      <vt:lpstr>교과목 소개 및 교과 운영 안내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2020년 1학기</dc:title>
  <dc:creator>Windows 사용자</dc:creator>
  <cp:lastModifiedBy>kain</cp:lastModifiedBy>
  <cp:revision>50</cp:revision>
  <dcterms:created xsi:type="dcterms:W3CDTF">2020-03-04T11:29:12Z</dcterms:created>
  <dcterms:modified xsi:type="dcterms:W3CDTF">2023-03-06T10:39:36Z</dcterms:modified>
</cp:coreProperties>
</file>