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  <a:srgbClr val="313335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1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105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57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5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1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8BA93B-DA00-4FE4-9A55-5D7A4EDA62C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82CB13F-544D-4C75-A0A6-0C00689E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0703-E559-488D-A258-AD6B09794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ArgumentScript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44C79-640D-4842-9996-DC48FE206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Jensen</a:t>
            </a:r>
          </a:p>
        </p:txBody>
      </p:sp>
    </p:spTree>
    <p:extLst>
      <p:ext uri="{BB962C8B-B14F-4D97-AF65-F5344CB8AC3E}">
        <p14:creationId xmlns:p14="http://schemas.microsoft.com/office/powerpoint/2010/main" val="36946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3E50-D494-4146-9699-8CC26F26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5128-6232-4CA3-9CBE-9696C9CA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Alex Jensen in A.D. 2019</a:t>
            </a:r>
          </a:p>
          <a:p>
            <a:r>
              <a:rPr lang="en-US" dirty="0"/>
              <a:t>Currently in its first version, 1.0</a:t>
            </a:r>
          </a:p>
          <a:p>
            <a:r>
              <a:rPr lang="en-US" dirty="0"/>
              <a:t>Written totally in propositional logic form, don’t even try to implement a loop or a print statement, the compiler will yell at you </a:t>
            </a:r>
            <a:r>
              <a:rPr lang="en-US" i="1" dirty="0"/>
              <a:t>very</a:t>
            </a:r>
            <a:r>
              <a:rPr lang="en-US" dirty="0"/>
              <a:t> loudly</a:t>
            </a:r>
          </a:p>
        </p:txBody>
      </p:sp>
    </p:spTree>
    <p:extLst>
      <p:ext uri="{BB962C8B-B14F-4D97-AF65-F5344CB8AC3E}">
        <p14:creationId xmlns:p14="http://schemas.microsoft.com/office/powerpoint/2010/main" val="24524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C1C5-3999-4B09-8D64-7A8EE7B7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DA2A-1046-4FBC-B5B3-06B20325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had to spend 3 weeks trying to get ANTLR to install correctly on my computer</a:t>
            </a:r>
          </a:p>
          <a:p>
            <a:r>
              <a:rPr lang="en-US" dirty="0"/>
              <a:t>From there, I could begin creating my grammar:</a:t>
            </a:r>
          </a:p>
        </p:txBody>
      </p:sp>
    </p:spTree>
    <p:extLst>
      <p:ext uri="{BB962C8B-B14F-4D97-AF65-F5344CB8AC3E}">
        <p14:creationId xmlns:p14="http://schemas.microsoft.com/office/powerpoint/2010/main" val="221757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BB5D-D719-410C-8DC0-DD35AB52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15C0-883A-46E3-A455-324C6F08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6F307-DD6C-4056-BE7A-5675F3BA1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7424"/>
            <a:ext cx="7286521" cy="68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C1C5-3999-4B09-8D64-7A8EE7B7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DA2A-1046-4FBC-B5B3-06B20325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had to spend 3 weeks trying to get ANTLR to install correctly on my computer</a:t>
            </a:r>
          </a:p>
          <a:p>
            <a:r>
              <a:rPr lang="en-US" dirty="0"/>
              <a:t>From there, I could begin creating my grammar</a:t>
            </a:r>
          </a:p>
          <a:p>
            <a:pPr lvl="1"/>
            <a:r>
              <a:rPr lang="en-US" dirty="0"/>
              <a:t>Consists of Lexer (tokenizer) and Parser rules</a:t>
            </a:r>
          </a:p>
          <a:p>
            <a:r>
              <a:rPr lang="en-US" dirty="0"/>
              <a:t>By using the ANTLR Java program, I was then able to generate the files necessary to parse a file into tokens:</a:t>
            </a:r>
          </a:p>
        </p:txBody>
      </p:sp>
    </p:spTree>
    <p:extLst>
      <p:ext uri="{BB962C8B-B14F-4D97-AF65-F5344CB8AC3E}">
        <p14:creationId xmlns:p14="http://schemas.microsoft.com/office/powerpoint/2010/main" val="33620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6B8271-7261-4C93-A391-412EA2E829F9}"/>
              </a:ext>
            </a:extLst>
          </p:cNvPr>
          <p:cNvSpPr txBox="1"/>
          <p:nvPr/>
        </p:nvSpPr>
        <p:spPr>
          <a:xfrm>
            <a:off x="659331" y="943276"/>
            <a:ext cx="425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ArgumentScript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8F39-8E47-44B0-B155-5B3080C64C61}"/>
              </a:ext>
            </a:extLst>
          </p:cNvPr>
          <p:cNvSpPr txBox="1"/>
          <p:nvPr/>
        </p:nvSpPr>
        <p:spPr>
          <a:xfrm>
            <a:off x="6096000" y="965735"/>
            <a:ext cx="425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 Tree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46F01-7D0E-4876-B75E-EEF9DF57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6" y="1983570"/>
            <a:ext cx="5243551" cy="2890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A54591-77E7-461E-9C41-CF27EB1B241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45" y="1983570"/>
            <a:ext cx="5108994" cy="17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8023-2326-43C1-8D6A-AD1D0DB9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3B08-F018-4A83-9611-914BFF08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F5EC5-0E93-4E7E-A039-72A1BABF0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" y="1761423"/>
            <a:ext cx="11209619" cy="37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0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C1C5-3999-4B09-8D64-7A8EE7B7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DA2A-1046-4FBC-B5B3-06B20325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had to spend 3 weeks trying to get ANTLR to install correctly on my computer</a:t>
            </a:r>
          </a:p>
          <a:p>
            <a:r>
              <a:rPr lang="en-US" dirty="0"/>
              <a:t>From there, I could begin creating my grammar</a:t>
            </a:r>
          </a:p>
          <a:p>
            <a:pPr lvl="1"/>
            <a:r>
              <a:rPr lang="en-US" dirty="0"/>
              <a:t>Consists of Lexer (tokenizer) and Parser rules</a:t>
            </a:r>
          </a:p>
          <a:p>
            <a:r>
              <a:rPr lang="en-US" dirty="0"/>
              <a:t>By using the ANTLR Java program, I was then able to generate the files necessary to parse a file into tokens</a:t>
            </a:r>
          </a:p>
          <a:p>
            <a:r>
              <a:rPr lang="en-US" dirty="0"/>
              <a:t>I then had to write a program which would “walk” through each node of the tree using a depth-first search, performing some operation upon each node.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6B8271-7261-4C93-A391-412EA2E829F9}"/>
              </a:ext>
            </a:extLst>
          </p:cNvPr>
          <p:cNvSpPr txBox="1"/>
          <p:nvPr/>
        </p:nvSpPr>
        <p:spPr>
          <a:xfrm>
            <a:off x="659331" y="943276"/>
            <a:ext cx="425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ArgumentScript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8F39-8E47-44B0-B155-5B3080C64C61}"/>
              </a:ext>
            </a:extLst>
          </p:cNvPr>
          <p:cNvSpPr txBox="1"/>
          <p:nvPr/>
        </p:nvSpPr>
        <p:spPr>
          <a:xfrm>
            <a:off x="6096000" y="965735"/>
            <a:ext cx="425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Java File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46F01-7D0E-4876-B75E-EEF9DF57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6" y="1983570"/>
            <a:ext cx="5039321" cy="2890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BE1FD3-78F7-4BAC-863B-0BFC3DFB4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27" y="1612092"/>
            <a:ext cx="5400714" cy="36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456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</TotalTime>
  <Words>242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An Introduction to ArgumentScript</vt:lpstr>
      <vt:lpstr>History/Overview</vt:lpstr>
      <vt:lpstr>Development Process</vt:lpstr>
      <vt:lpstr>PowerPoint Presentation</vt:lpstr>
      <vt:lpstr>Development Process</vt:lpstr>
      <vt:lpstr>PowerPoint Presentation</vt:lpstr>
      <vt:lpstr>PowerPoint Presentation</vt:lpstr>
      <vt:lpstr>Development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ArgumentScript</dc:title>
  <dc:creator>Alex Jensen</dc:creator>
  <cp:lastModifiedBy>Alex Jensen</cp:lastModifiedBy>
  <cp:revision>7</cp:revision>
  <dcterms:created xsi:type="dcterms:W3CDTF">2019-12-11T04:27:37Z</dcterms:created>
  <dcterms:modified xsi:type="dcterms:W3CDTF">2019-12-16T23:51:58Z</dcterms:modified>
</cp:coreProperties>
</file>