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45bd3e6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45bd3e6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45bd3e69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45bd3e69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CMPE-258 Deep Learning[HW-2]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Subarna Chowdhury Soma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6985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2100">
                <a:solidFill>
                  <a:srgbClr val="2D3B45"/>
                </a:solidFill>
                <a:highlight>
                  <a:srgbClr val="FFFFFF"/>
                </a:highlight>
              </a:rPr>
              <a:t>Hello image data</a:t>
            </a:r>
            <a:br>
              <a:rPr lang="en" sz="2100">
                <a:solidFill>
                  <a:srgbClr val="2D3B45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Use an image dataset to train an AutoML model.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04800" lvl="0" marL="6985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2100">
                <a:solidFill>
                  <a:srgbClr val="2D3B45"/>
                </a:solidFill>
                <a:highlight>
                  <a:srgbClr val="FFFFFF"/>
                </a:highlight>
              </a:rPr>
              <a:t>Hello text data</a:t>
            </a:r>
            <a:br>
              <a:rPr lang="en" sz="2100">
                <a:solidFill>
                  <a:srgbClr val="2D3B45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Use a text dataset to train an AutoML model.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04800" lvl="0" marL="6985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2100">
                <a:solidFill>
                  <a:srgbClr val="2D3B45"/>
                </a:solidFill>
                <a:highlight>
                  <a:srgbClr val="FFFFFF"/>
                </a:highlight>
              </a:rPr>
              <a:t>Hello video data</a:t>
            </a:r>
            <a:br>
              <a:rPr lang="en" sz="2100">
                <a:solidFill>
                  <a:srgbClr val="2D3B45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Use a video dataset to train an AutoML model.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04800" lvl="0" marL="6985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2100">
                <a:solidFill>
                  <a:srgbClr val="2D3B45"/>
                </a:solidFill>
                <a:highlight>
                  <a:srgbClr val="FFFFFF"/>
                </a:highlight>
              </a:rPr>
              <a:t>Hello custom training</a:t>
            </a:r>
            <a:br>
              <a:rPr lang="en" sz="2100">
                <a:solidFill>
                  <a:srgbClr val="2D3B45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Learn how to bring your own code to AI Platform, by using a sample app to train an image recognition model.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04800" lvl="0" marL="6985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2100">
                <a:solidFill>
                  <a:srgbClr val="2D3B45"/>
                </a:solidFill>
                <a:highlight>
                  <a:srgbClr val="FFFFFF"/>
                </a:highlight>
              </a:rPr>
              <a:t>Hello structured data</a:t>
            </a:r>
            <a:br>
              <a:rPr lang="en" sz="2100">
                <a:solidFill>
                  <a:srgbClr val="2D3B45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Use a structured dataset to train an AutoML model.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700"/>
              <a:buChar char="●"/>
            </a:pPr>
            <a:r>
              <a:rPr lang="en" sz="1700">
                <a:solidFill>
                  <a:srgbClr val="2D3B45"/>
                </a:solidFill>
                <a:highlight>
                  <a:srgbClr val="FFFFFF"/>
                </a:highlight>
              </a:rPr>
              <a:t>Execute automl vision and </a:t>
            </a:r>
            <a:r>
              <a:rPr lang="en" sz="1700">
                <a:solidFill>
                  <a:srgbClr val="2D3B45"/>
                </a:solidFill>
                <a:highlight>
                  <a:srgbClr val="FFFFFF"/>
                </a:highlight>
              </a:rPr>
              <a:t>time series</a:t>
            </a:r>
            <a:r>
              <a:rPr lang="en" sz="1700">
                <a:solidFill>
                  <a:srgbClr val="2D3B45"/>
                </a:solidFill>
                <a:highlight>
                  <a:srgbClr val="FFFFFF"/>
                </a:highlight>
              </a:rPr>
              <a:t> </a:t>
            </a:r>
            <a:r>
              <a:rPr lang="en" sz="1700">
                <a:solidFill>
                  <a:srgbClr val="2D3B45"/>
                </a:solidFill>
                <a:highlight>
                  <a:srgbClr val="FFFFFF"/>
                </a:highlight>
              </a:rPr>
              <a:t>forecasting</a:t>
            </a:r>
            <a:r>
              <a:rPr lang="en" sz="1700">
                <a:solidFill>
                  <a:srgbClr val="2D3B45"/>
                </a:solidFill>
                <a:highlight>
                  <a:srgbClr val="FFFFFF"/>
                </a:highlight>
              </a:rPr>
              <a:t> models</a:t>
            </a:r>
            <a:endParaRPr sz="17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100"/>
              <a:buChar char="●"/>
            </a:pPr>
            <a:r>
              <a:rPr lang="en" sz="1600">
                <a:solidFill>
                  <a:srgbClr val="2D3B45"/>
                </a:solidFill>
                <a:highlight>
                  <a:srgbClr val="FFFFFF"/>
                </a:highlight>
              </a:rPr>
              <a:t>end2end deployment of a vision model using automl to mobile device</a:t>
            </a:r>
            <a:endParaRPr sz="21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