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1" r:id="rId2"/>
    <p:sldId id="275" r:id="rId3"/>
    <p:sldId id="276" r:id="rId4"/>
    <p:sldId id="277" r:id="rId5"/>
    <p:sldId id="278" r:id="rId6"/>
    <p:sldId id="28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53"/>
    <p:restoredTop sz="96327"/>
  </p:normalViewPr>
  <p:slideViewPr>
    <p:cSldViewPr snapToGrid="0">
      <p:cViewPr varScale="1">
        <p:scale>
          <a:sx n="172" d="100"/>
          <a:sy n="172" d="100"/>
        </p:scale>
        <p:origin x="208" y="2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3CBF1-7D2F-6DBA-1DB2-9FD93599C77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70A51C7-795A-17E6-786B-7C35FED3C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A53E0AD3-39DE-0180-6174-7D72A92B62DB}"/>
              </a:ext>
            </a:extLst>
          </p:cNvPr>
          <p:cNvSpPr>
            <a:spLocks noGrp="1"/>
          </p:cNvSpPr>
          <p:nvPr>
            <p:ph type="dt" sz="half" idx="10"/>
          </p:nvPr>
        </p:nvSpPr>
        <p:spPr/>
        <p:txBody>
          <a:bodyPr/>
          <a:lstStyle/>
          <a:p>
            <a:fld id="{16A60C54-0FBE-6642-869C-B174631E286A}" type="datetimeFigureOut">
              <a:rPr lang="en-US" smtClean="0"/>
              <a:t>9/25/22</a:t>
            </a:fld>
            <a:endParaRPr lang="en-US"/>
          </a:p>
        </p:txBody>
      </p:sp>
      <p:sp>
        <p:nvSpPr>
          <p:cNvPr id="5" name="Footer Placeholder 4">
            <a:extLst>
              <a:ext uri="{FF2B5EF4-FFF2-40B4-BE49-F238E27FC236}">
                <a16:creationId xmlns:a16="http://schemas.microsoft.com/office/drawing/2014/main" id="{80B1939C-94B9-F829-12FE-4B4D564636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D4CC97-9958-D9A7-B235-951B9C642105}"/>
              </a:ext>
            </a:extLst>
          </p:cNvPr>
          <p:cNvSpPr>
            <a:spLocks noGrp="1"/>
          </p:cNvSpPr>
          <p:nvPr>
            <p:ph type="sldNum" sz="quarter" idx="12"/>
          </p:nvPr>
        </p:nvSpPr>
        <p:spPr/>
        <p:txBody>
          <a:bodyPr/>
          <a:lstStyle/>
          <a:p>
            <a:fld id="{B8951FBF-ADC0-094D-8D5A-46D574B8364B}" type="slidenum">
              <a:rPr lang="en-US" smtClean="0"/>
              <a:t>‹#›</a:t>
            </a:fld>
            <a:endParaRPr lang="en-US"/>
          </a:p>
        </p:txBody>
      </p:sp>
    </p:spTree>
    <p:extLst>
      <p:ext uri="{BB962C8B-B14F-4D97-AF65-F5344CB8AC3E}">
        <p14:creationId xmlns:p14="http://schemas.microsoft.com/office/powerpoint/2010/main" val="1443421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808BC-17AE-9438-2FCA-18549F2A709A}"/>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851348B-C376-55E1-3CE6-1E308722355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F57C380-771D-8ABA-2031-651339899336}"/>
              </a:ext>
            </a:extLst>
          </p:cNvPr>
          <p:cNvSpPr>
            <a:spLocks noGrp="1"/>
          </p:cNvSpPr>
          <p:nvPr>
            <p:ph type="dt" sz="half" idx="10"/>
          </p:nvPr>
        </p:nvSpPr>
        <p:spPr/>
        <p:txBody>
          <a:bodyPr/>
          <a:lstStyle/>
          <a:p>
            <a:fld id="{16A60C54-0FBE-6642-869C-B174631E286A}" type="datetimeFigureOut">
              <a:rPr lang="en-US" smtClean="0"/>
              <a:t>9/25/22</a:t>
            </a:fld>
            <a:endParaRPr lang="en-US"/>
          </a:p>
        </p:txBody>
      </p:sp>
      <p:sp>
        <p:nvSpPr>
          <p:cNvPr id="5" name="Footer Placeholder 4">
            <a:extLst>
              <a:ext uri="{FF2B5EF4-FFF2-40B4-BE49-F238E27FC236}">
                <a16:creationId xmlns:a16="http://schemas.microsoft.com/office/drawing/2014/main" id="{3078998D-5054-C4E1-3251-6BD673E833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54B0FB-0FF2-96C7-9D33-3DB56BCC41C2}"/>
              </a:ext>
            </a:extLst>
          </p:cNvPr>
          <p:cNvSpPr>
            <a:spLocks noGrp="1"/>
          </p:cNvSpPr>
          <p:nvPr>
            <p:ph type="sldNum" sz="quarter" idx="12"/>
          </p:nvPr>
        </p:nvSpPr>
        <p:spPr/>
        <p:txBody>
          <a:bodyPr/>
          <a:lstStyle/>
          <a:p>
            <a:fld id="{B8951FBF-ADC0-094D-8D5A-46D574B8364B}" type="slidenum">
              <a:rPr lang="en-US" smtClean="0"/>
              <a:t>‹#›</a:t>
            </a:fld>
            <a:endParaRPr lang="en-US"/>
          </a:p>
        </p:txBody>
      </p:sp>
    </p:spTree>
    <p:extLst>
      <p:ext uri="{BB962C8B-B14F-4D97-AF65-F5344CB8AC3E}">
        <p14:creationId xmlns:p14="http://schemas.microsoft.com/office/powerpoint/2010/main" val="3658449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99FBE3-D18E-EC84-A14C-B5334298ABC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2AB9487-F8BA-5364-D904-63B97F6F05B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367AC7D-138E-FB03-1623-D3769A78C125}"/>
              </a:ext>
            </a:extLst>
          </p:cNvPr>
          <p:cNvSpPr>
            <a:spLocks noGrp="1"/>
          </p:cNvSpPr>
          <p:nvPr>
            <p:ph type="dt" sz="half" idx="10"/>
          </p:nvPr>
        </p:nvSpPr>
        <p:spPr/>
        <p:txBody>
          <a:bodyPr/>
          <a:lstStyle/>
          <a:p>
            <a:fld id="{16A60C54-0FBE-6642-869C-B174631E286A}" type="datetimeFigureOut">
              <a:rPr lang="en-US" smtClean="0"/>
              <a:t>9/25/22</a:t>
            </a:fld>
            <a:endParaRPr lang="en-US"/>
          </a:p>
        </p:txBody>
      </p:sp>
      <p:sp>
        <p:nvSpPr>
          <p:cNvPr id="5" name="Footer Placeholder 4">
            <a:extLst>
              <a:ext uri="{FF2B5EF4-FFF2-40B4-BE49-F238E27FC236}">
                <a16:creationId xmlns:a16="http://schemas.microsoft.com/office/drawing/2014/main" id="{A3FD187F-EAD9-9DE7-7941-5530C8F5FD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CBEA39-F795-3774-D4E2-E9112E89FA9E}"/>
              </a:ext>
            </a:extLst>
          </p:cNvPr>
          <p:cNvSpPr>
            <a:spLocks noGrp="1"/>
          </p:cNvSpPr>
          <p:nvPr>
            <p:ph type="sldNum" sz="quarter" idx="12"/>
          </p:nvPr>
        </p:nvSpPr>
        <p:spPr/>
        <p:txBody>
          <a:bodyPr/>
          <a:lstStyle/>
          <a:p>
            <a:fld id="{B8951FBF-ADC0-094D-8D5A-46D574B8364B}" type="slidenum">
              <a:rPr lang="en-US" smtClean="0"/>
              <a:t>‹#›</a:t>
            </a:fld>
            <a:endParaRPr lang="en-US"/>
          </a:p>
        </p:txBody>
      </p:sp>
    </p:spTree>
    <p:extLst>
      <p:ext uri="{BB962C8B-B14F-4D97-AF65-F5344CB8AC3E}">
        <p14:creationId xmlns:p14="http://schemas.microsoft.com/office/powerpoint/2010/main" val="3699446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66221-39B7-1C8E-4941-7A0AD66CBEF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3F84154-97C0-333C-47EE-641F59D13B3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E4B3AFC-EA9A-C7ED-02C8-C63D6A5534DC}"/>
              </a:ext>
            </a:extLst>
          </p:cNvPr>
          <p:cNvSpPr>
            <a:spLocks noGrp="1"/>
          </p:cNvSpPr>
          <p:nvPr>
            <p:ph type="dt" sz="half" idx="10"/>
          </p:nvPr>
        </p:nvSpPr>
        <p:spPr/>
        <p:txBody>
          <a:bodyPr/>
          <a:lstStyle/>
          <a:p>
            <a:fld id="{16A60C54-0FBE-6642-869C-B174631E286A}" type="datetimeFigureOut">
              <a:rPr lang="en-US" smtClean="0"/>
              <a:t>9/25/22</a:t>
            </a:fld>
            <a:endParaRPr lang="en-US"/>
          </a:p>
        </p:txBody>
      </p:sp>
      <p:sp>
        <p:nvSpPr>
          <p:cNvPr id="5" name="Footer Placeholder 4">
            <a:extLst>
              <a:ext uri="{FF2B5EF4-FFF2-40B4-BE49-F238E27FC236}">
                <a16:creationId xmlns:a16="http://schemas.microsoft.com/office/drawing/2014/main" id="{A3EC61E0-EAA1-C5C5-1EB9-0AE7C44230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B47584-522D-AC1D-9B2E-04872874DCF8}"/>
              </a:ext>
            </a:extLst>
          </p:cNvPr>
          <p:cNvSpPr>
            <a:spLocks noGrp="1"/>
          </p:cNvSpPr>
          <p:nvPr>
            <p:ph type="sldNum" sz="quarter" idx="12"/>
          </p:nvPr>
        </p:nvSpPr>
        <p:spPr/>
        <p:txBody>
          <a:bodyPr/>
          <a:lstStyle/>
          <a:p>
            <a:fld id="{B8951FBF-ADC0-094D-8D5A-46D574B8364B}" type="slidenum">
              <a:rPr lang="en-US" smtClean="0"/>
              <a:t>‹#›</a:t>
            </a:fld>
            <a:endParaRPr lang="en-US"/>
          </a:p>
        </p:txBody>
      </p:sp>
    </p:spTree>
    <p:extLst>
      <p:ext uri="{BB962C8B-B14F-4D97-AF65-F5344CB8AC3E}">
        <p14:creationId xmlns:p14="http://schemas.microsoft.com/office/powerpoint/2010/main" val="2401923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83354-2E25-1C15-8ECB-9EEF1CA4F45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6D0DF1C9-6470-6B6F-4B9E-6B24DD75D7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09E939B-3C47-5E33-556E-2329CDC3630F}"/>
              </a:ext>
            </a:extLst>
          </p:cNvPr>
          <p:cNvSpPr>
            <a:spLocks noGrp="1"/>
          </p:cNvSpPr>
          <p:nvPr>
            <p:ph type="dt" sz="half" idx="10"/>
          </p:nvPr>
        </p:nvSpPr>
        <p:spPr/>
        <p:txBody>
          <a:bodyPr/>
          <a:lstStyle/>
          <a:p>
            <a:fld id="{16A60C54-0FBE-6642-869C-B174631E286A}" type="datetimeFigureOut">
              <a:rPr lang="en-US" smtClean="0"/>
              <a:t>9/25/22</a:t>
            </a:fld>
            <a:endParaRPr lang="en-US"/>
          </a:p>
        </p:txBody>
      </p:sp>
      <p:sp>
        <p:nvSpPr>
          <p:cNvPr id="5" name="Footer Placeholder 4">
            <a:extLst>
              <a:ext uri="{FF2B5EF4-FFF2-40B4-BE49-F238E27FC236}">
                <a16:creationId xmlns:a16="http://schemas.microsoft.com/office/drawing/2014/main" id="{DBF717B6-A8F9-9229-E7A3-31A9527D6F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AB36B9-6E98-A7FB-61B3-A1310F2D495C}"/>
              </a:ext>
            </a:extLst>
          </p:cNvPr>
          <p:cNvSpPr>
            <a:spLocks noGrp="1"/>
          </p:cNvSpPr>
          <p:nvPr>
            <p:ph type="sldNum" sz="quarter" idx="12"/>
          </p:nvPr>
        </p:nvSpPr>
        <p:spPr/>
        <p:txBody>
          <a:bodyPr/>
          <a:lstStyle/>
          <a:p>
            <a:fld id="{B8951FBF-ADC0-094D-8D5A-46D574B8364B}" type="slidenum">
              <a:rPr lang="en-US" smtClean="0"/>
              <a:t>‹#›</a:t>
            </a:fld>
            <a:endParaRPr lang="en-US"/>
          </a:p>
        </p:txBody>
      </p:sp>
    </p:spTree>
    <p:extLst>
      <p:ext uri="{BB962C8B-B14F-4D97-AF65-F5344CB8AC3E}">
        <p14:creationId xmlns:p14="http://schemas.microsoft.com/office/powerpoint/2010/main" val="819598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8E848-57D1-6C73-4491-2A6B8227E6E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5257070-F8F0-7FDC-13BE-A2E655C9129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2D8CEF6B-35B3-6DCA-A011-23D844CF6EA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D38CF7A-E220-20A1-E9C5-617E6DC51912}"/>
              </a:ext>
            </a:extLst>
          </p:cNvPr>
          <p:cNvSpPr>
            <a:spLocks noGrp="1"/>
          </p:cNvSpPr>
          <p:nvPr>
            <p:ph type="dt" sz="half" idx="10"/>
          </p:nvPr>
        </p:nvSpPr>
        <p:spPr/>
        <p:txBody>
          <a:bodyPr/>
          <a:lstStyle/>
          <a:p>
            <a:fld id="{16A60C54-0FBE-6642-869C-B174631E286A}" type="datetimeFigureOut">
              <a:rPr lang="en-US" smtClean="0"/>
              <a:t>9/25/22</a:t>
            </a:fld>
            <a:endParaRPr lang="en-US"/>
          </a:p>
        </p:txBody>
      </p:sp>
      <p:sp>
        <p:nvSpPr>
          <p:cNvPr id="6" name="Footer Placeholder 5">
            <a:extLst>
              <a:ext uri="{FF2B5EF4-FFF2-40B4-BE49-F238E27FC236}">
                <a16:creationId xmlns:a16="http://schemas.microsoft.com/office/drawing/2014/main" id="{F57F5032-2BE7-733D-576D-A7446684C0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FD802D-FA83-6EDE-C46A-36497B2200B2}"/>
              </a:ext>
            </a:extLst>
          </p:cNvPr>
          <p:cNvSpPr>
            <a:spLocks noGrp="1"/>
          </p:cNvSpPr>
          <p:nvPr>
            <p:ph type="sldNum" sz="quarter" idx="12"/>
          </p:nvPr>
        </p:nvSpPr>
        <p:spPr/>
        <p:txBody>
          <a:bodyPr/>
          <a:lstStyle/>
          <a:p>
            <a:fld id="{B8951FBF-ADC0-094D-8D5A-46D574B8364B}" type="slidenum">
              <a:rPr lang="en-US" smtClean="0"/>
              <a:t>‹#›</a:t>
            </a:fld>
            <a:endParaRPr lang="en-US"/>
          </a:p>
        </p:txBody>
      </p:sp>
    </p:spTree>
    <p:extLst>
      <p:ext uri="{BB962C8B-B14F-4D97-AF65-F5344CB8AC3E}">
        <p14:creationId xmlns:p14="http://schemas.microsoft.com/office/powerpoint/2010/main" val="862958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1CB1A-72DF-41F3-D5E6-630CFD601E2E}"/>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C36BEBD-2733-84FA-6D07-6FFD913106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0787646-2BFA-2445-7E56-B51318FCF9B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3D0AEF5B-5519-1667-F058-66957B43EA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615CEF2-6F69-6081-737E-A87A75C2315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2CC40C84-E226-B19A-18CA-4F33918DD788}"/>
              </a:ext>
            </a:extLst>
          </p:cNvPr>
          <p:cNvSpPr>
            <a:spLocks noGrp="1"/>
          </p:cNvSpPr>
          <p:nvPr>
            <p:ph type="dt" sz="half" idx="10"/>
          </p:nvPr>
        </p:nvSpPr>
        <p:spPr/>
        <p:txBody>
          <a:bodyPr/>
          <a:lstStyle/>
          <a:p>
            <a:fld id="{16A60C54-0FBE-6642-869C-B174631E286A}" type="datetimeFigureOut">
              <a:rPr lang="en-US" smtClean="0"/>
              <a:t>9/25/22</a:t>
            </a:fld>
            <a:endParaRPr lang="en-US"/>
          </a:p>
        </p:txBody>
      </p:sp>
      <p:sp>
        <p:nvSpPr>
          <p:cNvPr id="8" name="Footer Placeholder 7">
            <a:extLst>
              <a:ext uri="{FF2B5EF4-FFF2-40B4-BE49-F238E27FC236}">
                <a16:creationId xmlns:a16="http://schemas.microsoft.com/office/drawing/2014/main" id="{08B72101-8FB5-23AB-ED0F-9086D45586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70FAF8A-345D-C043-4DBE-5ED0B1B8D1A8}"/>
              </a:ext>
            </a:extLst>
          </p:cNvPr>
          <p:cNvSpPr>
            <a:spLocks noGrp="1"/>
          </p:cNvSpPr>
          <p:nvPr>
            <p:ph type="sldNum" sz="quarter" idx="12"/>
          </p:nvPr>
        </p:nvSpPr>
        <p:spPr/>
        <p:txBody>
          <a:bodyPr/>
          <a:lstStyle/>
          <a:p>
            <a:fld id="{B8951FBF-ADC0-094D-8D5A-46D574B8364B}" type="slidenum">
              <a:rPr lang="en-US" smtClean="0"/>
              <a:t>‹#›</a:t>
            </a:fld>
            <a:endParaRPr lang="en-US"/>
          </a:p>
        </p:txBody>
      </p:sp>
    </p:spTree>
    <p:extLst>
      <p:ext uri="{BB962C8B-B14F-4D97-AF65-F5344CB8AC3E}">
        <p14:creationId xmlns:p14="http://schemas.microsoft.com/office/powerpoint/2010/main" val="3898466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956FE-EB56-2F00-A4F7-F54AC098FD4C}"/>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7122CFB-9462-36C6-4A8E-CFAD7F0FD594}"/>
              </a:ext>
            </a:extLst>
          </p:cNvPr>
          <p:cNvSpPr>
            <a:spLocks noGrp="1"/>
          </p:cNvSpPr>
          <p:nvPr>
            <p:ph type="dt" sz="half" idx="10"/>
          </p:nvPr>
        </p:nvSpPr>
        <p:spPr/>
        <p:txBody>
          <a:bodyPr/>
          <a:lstStyle/>
          <a:p>
            <a:fld id="{16A60C54-0FBE-6642-869C-B174631E286A}" type="datetimeFigureOut">
              <a:rPr lang="en-US" smtClean="0"/>
              <a:t>9/25/22</a:t>
            </a:fld>
            <a:endParaRPr lang="en-US"/>
          </a:p>
        </p:txBody>
      </p:sp>
      <p:sp>
        <p:nvSpPr>
          <p:cNvPr id="4" name="Footer Placeholder 3">
            <a:extLst>
              <a:ext uri="{FF2B5EF4-FFF2-40B4-BE49-F238E27FC236}">
                <a16:creationId xmlns:a16="http://schemas.microsoft.com/office/drawing/2014/main" id="{7CDE6C20-215F-F33E-E654-332C033A14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BF3A075-9873-EF34-F5C7-4A0DB0F605DC}"/>
              </a:ext>
            </a:extLst>
          </p:cNvPr>
          <p:cNvSpPr>
            <a:spLocks noGrp="1"/>
          </p:cNvSpPr>
          <p:nvPr>
            <p:ph type="sldNum" sz="quarter" idx="12"/>
          </p:nvPr>
        </p:nvSpPr>
        <p:spPr/>
        <p:txBody>
          <a:bodyPr/>
          <a:lstStyle/>
          <a:p>
            <a:fld id="{B8951FBF-ADC0-094D-8D5A-46D574B8364B}" type="slidenum">
              <a:rPr lang="en-US" smtClean="0"/>
              <a:t>‹#›</a:t>
            </a:fld>
            <a:endParaRPr lang="en-US"/>
          </a:p>
        </p:txBody>
      </p:sp>
    </p:spTree>
    <p:extLst>
      <p:ext uri="{BB962C8B-B14F-4D97-AF65-F5344CB8AC3E}">
        <p14:creationId xmlns:p14="http://schemas.microsoft.com/office/powerpoint/2010/main" val="1991940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776E97-11A2-444B-6651-9557C0C3BC68}"/>
              </a:ext>
            </a:extLst>
          </p:cNvPr>
          <p:cNvSpPr>
            <a:spLocks noGrp="1"/>
          </p:cNvSpPr>
          <p:nvPr>
            <p:ph type="dt" sz="half" idx="10"/>
          </p:nvPr>
        </p:nvSpPr>
        <p:spPr/>
        <p:txBody>
          <a:bodyPr/>
          <a:lstStyle/>
          <a:p>
            <a:fld id="{16A60C54-0FBE-6642-869C-B174631E286A}" type="datetimeFigureOut">
              <a:rPr lang="en-US" smtClean="0"/>
              <a:t>9/25/22</a:t>
            </a:fld>
            <a:endParaRPr lang="en-US"/>
          </a:p>
        </p:txBody>
      </p:sp>
      <p:sp>
        <p:nvSpPr>
          <p:cNvPr id="3" name="Footer Placeholder 2">
            <a:extLst>
              <a:ext uri="{FF2B5EF4-FFF2-40B4-BE49-F238E27FC236}">
                <a16:creationId xmlns:a16="http://schemas.microsoft.com/office/drawing/2014/main" id="{A564D2EE-240D-A088-6397-C7127227E2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B43B8A-A5C6-8EC4-E48A-6B3EFBF97885}"/>
              </a:ext>
            </a:extLst>
          </p:cNvPr>
          <p:cNvSpPr>
            <a:spLocks noGrp="1"/>
          </p:cNvSpPr>
          <p:nvPr>
            <p:ph type="sldNum" sz="quarter" idx="12"/>
          </p:nvPr>
        </p:nvSpPr>
        <p:spPr/>
        <p:txBody>
          <a:bodyPr/>
          <a:lstStyle/>
          <a:p>
            <a:fld id="{B8951FBF-ADC0-094D-8D5A-46D574B8364B}" type="slidenum">
              <a:rPr lang="en-US" smtClean="0"/>
              <a:t>‹#›</a:t>
            </a:fld>
            <a:endParaRPr lang="en-US"/>
          </a:p>
        </p:txBody>
      </p:sp>
    </p:spTree>
    <p:extLst>
      <p:ext uri="{BB962C8B-B14F-4D97-AF65-F5344CB8AC3E}">
        <p14:creationId xmlns:p14="http://schemas.microsoft.com/office/powerpoint/2010/main" val="1160400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2E1CA-BFAD-8BBB-6B16-DB80A7A223B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88315AFE-1772-486F-B3C5-E53F4F4ED3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25531CE-3D8C-ED5C-9EDA-A3F8EA9331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36EFF2C-FA2B-0A64-D9B7-2DDEC680E7B7}"/>
              </a:ext>
            </a:extLst>
          </p:cNvPr>
          <p:cNvSpPr>
            <a:spLocks noGrp="1"/>
          </p:cNvSpPr>
          <p:nvPr>
            <p:ph type="dt" sz="half" idx="10"/>
          </p:nvPr>
        </p:nvSpPr>
        <p:spPr/>
        <p:txBody>
          <a:bodyPr/>
          <a:lstStyle/>
          <a:p>
            <a:fld id="{16A60C54-0FBE-6642-869C-B174631E286A}" type="datetimeFigureOut">
              <a:rPr lang="en-US" smtClean="0"/>
              <a:t>9/25/22</a:t>
            </a:fld>
            <a:endParaRPr lang="en-US"/>
          </a:p>
        </p:txBody>
      </p:sp>
      <p:sp>
        <p:nvSpPr>
          <p:cNvPr id="6" name="Footer Placeholder 5">
            <a:extLst>
              <a:ext uri="{FF2B5EF4-FFF2-40B4-BE49-F238E27FC236}">
                <a16:creationId xmlns:a16="http://schemas.microsoft.com/office/drawing/2014/main" id="{5DB62F29-8882-A1CB-6D57-0C4C8D4A0D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D9E039-3C22-C580-3E8A-6BFA6F3D582E}"/>
              </a:ext>
            </a:extLst>
          </p:cNvPr>
          <p:cNvSpPr>
            <a:spLocks noGrp="1"/>
          </p:cNvSpPr>
          <p:nvPr>
            <p:ph type="sldNum" sz="quarter" idx="12"/>
          </p:nvPr>
        </p:nvSpPr>
        <p:spPr/>
        <p:txBody>
          <a:bodyPr/>
          <a:lstStyle/>
          <a:p>
            <a:fld id="{B8951FBF-ADC0-094D-8D5A-46D574B8364B}" type="slidenum">
              <a:rPr lang="en-US" smtClean="0"/>
              <a:t>‹#›</a:t>
            </a:fld>
            <a:endParaRPr lang="en-US"/>
          </a:p>
        </p:txBody>
      </p:sp>
    </p:spTree>
    <p:extLst>
      <p:ext uri="{BB962C8B-B14F-4D97-AF65-F5344CB8AC3E}">
        <p14:creationId xmlns:p14="http://schemas.microsoft.com/office/powerpoint/2010/main" val="3888023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B55D6-263A-94E2-C4F5-ABD7DE0D94F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92C7A91-0596-0C7D-22AA-0056489D97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5013385-85E8-10E4-9E42-DD0CC6D373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5E71D94-D698-E7FD-368D-3ED774CFF526}"/>
              </a:ext>
            </a:extLst>
          </p:cNvPr>
          <p:cNvSpPr>
            <a:spLocks noGrp="1"/>
          </p:cNvSpPr>
          <p:nvPr>
            <p:ph type="dt" sz="half" idx="10"/>
          </p:nvPr>
        </p:nvSpPr>
        <p:spPr/>
        <p:txBody>
          <a:bodyPr/>
          <a:lstStyle/>
          <a:p>
            <a:fld id="{16A60C54-0FBE-6642-869C-B174631E286A}" type="datetimeFigureOut">
              <a:rPr lang="en-US" smtClean="0"/>
              <a:t>9/25/22</a:t>
            </a:fld>
            <a:endParaRPr lang="en-US"/>
          </a:p>
        </p:txBody>
      </p:sp>
      <p:sp>
        <p:nvSpPr>
          <p:cNvPr id="6" name="Footer Placeholder 5">
            <a:extLst>
              <a:ext uri="{FF2B5EF4-FFF2-40B4-BE49-F238E27FC236}">
                <a16:creationId xmlns:a16="http://schemas.microsoft.com/office/drawing/2014/main" id="{584F4EAD-06D2-B169-3191-8703A8EAB8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F910C4-1967-EBF7-F238-9099ED182A3D}"/>
              </a:ext>
            </a:extLst>
          </p:cNvPr>
          <p:cNvSpPr>
            <a:spLocks noGrp="1"/>
          </p:cNvSpPr>
          <p:nvPr>
            <p:ph type="sldNum" sz="quarter" idx="12"/>
          </p:nvPr>
        </p:nvSpPr>
        <p:spPr/>
        <p:txBody>
          <a:bodyPr/>
          <a:lstStyle/>
          <a:p>
            <a:fld id="{B8951FBF-ADC0-094D-8D5A-46D574B8364B}" type="slidenum">
              <a:rPr lang="en-US" smtClean="0"/>
              <a:t>‹#›</a:t>
            </a:fld>
            <a:endParaRPr lang="en-US"/>
          </a:p>
        </p:txBody>
      </p:sp>
    </p:spTree>
    <p:extLst>
      <p:ext uri="{BB962C8B-B14F-4D97-AF65-F5344CB8AC3E}">
        <p14:creationId xmlns:p14="http://schemas.microsoft.com/office/powerpoint/2010/main" val="234096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494745-44AF-5F4C-6C2B-9A295699A5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D75D62A-6037-95B0-9ABC-2AB49B52F2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2BB39BA-FD94-57E1-5CEC-AF58AE44C2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A60C54-0FBE-6642-869C-B174631E286A}" type="datetimeFigureOut">
              <a:rPr lang="en-US" smtClean="0"/>
              <a:t>9/25/22</a:t>
            </a:fld>
            <a:endParaRPr lang="en-US"/>
          </a:p>
        </p:txBody>
      </p:sp>
      <p:sp>
        <p:nvSpPr>
          <p:cNvPr id="5" name="Footer Placeholder 4">
            <a:extLst>
              <a:ext uri="{FF2B5EF4-FFF2-40B4-BE49-F238E27FC236}">
                <a16:creationId xmlns:a16="http://schemas.microsoft.com/office/drawing/2014/main" id="{909D2C0C-BE7C-9FF5-1380-EF842AEB51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36C5AB9-B8F5-97E4-9614-3D0F5DE8E9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951FBF-ADC0-094D-8D5A-46D574B8364B}" type="slidenum">
              <a:rPr lang="en-US" smtClean="0"/>
              <a:t>‹#›</a:t>
            </a:fld>
            <a:endParaRPr lang="en-US"/>
          </a:p>
        </p:txBody>
      </p:sp>
    </p:spTree>
    <p:extLst>
      <p:ext uri="{BB962C8B-B14F-4D97-AF65-F5344CB8AC3E}">
        <p14:creationId xmlns:p14="http://schemas.microsoft.com/office/powerpoint/2010/main" val="7573937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7B05D-D2C5-EC5C-FE5D-659C19B66A78}"/>
              </a:ext>
            </a:extLst>
          </p:cNvPr>
          <p:cNvSpPr>
            <a:spLocks noGrp="1"/>
          </p:cNvSpPr>
          <p:nvPr>
            <p:ph type="ctrTitle"/>
          </p:nvPr>
        </p:nvSpPr>
        <p:spPr/>
        <p:txBody>
          <a:bodyPr/>
          <a:lstStyle/>
          <a:p>
            <a:r>
              <a:rPr lang="en-US" dirty="0">
                <a:solidFill>
                  <a:schemeClr val="bg1"/>
                </a:solidFill>
              </a:rPr>
              <a:t>Welcome to the Slide Deck</a:t>
            </a:r>
          </a:p>
        </p:txBody>
      </p:sp>
      <p:sp>
        <p:nvSpPr>
          <p:cNvPr id="3" name="Subtitle 2">
            <a:extLst>
              <a:ext uri="{FF2B5EF4-FFF2-40B4-BE49-F238E27FC236}">
                <a16:creationId xmlns:a16="http://schemas.microsoft.com/office/drawing/2014/main" id="{20CF7FCD-CB2F-FF04-37B7-924583FD20CA}"/>
              </a:ext>
            </a:extLst>
          </p:cNvPr>
          <p:cNvSpPr>
            <a:spLocks noGrp="1"/>
          </p:cNvSpPr>
          <p:nvPr>
            <p:ph type="subTitle" idx="1"/>
          </p:nvPr>
        </p:nvSpPr>
        <p:spPr/>
        <p:txBody>
          <a:bodyPr/>
          <a:lstStyle/>
          <a:p>
            <a:r>
              <a:rPr lang="en-US" dirty="0">
                <a:solidFill>
                  <a:schemeClr val="bg1"/>
                </a:solidFill>
              </a:rPr>
              <a:t>Created by Sam Carter</a:t>
            </a:r>
          </a:p>
        </p:txBody>
      </p:sp>
    </p:spTree>
    <p:extLst>
      <p:ext uri="{BB962C8B-B14F-4D97-AF65-F5344CB8AC3E}">
        <p14:creationId xmlns:p14="http://schemas.microsoft.com/office/powerpoint/2010/main" val="1866964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7B05D-D2C5-EC5C-FE5D-659C19B66A78}"/>
              </a:ext>
            </a:extLst>
          </p:cNvPr>
          <p:cNvSpPr>
            <a:spLocks noGrp="1"/>
          </p:cNvSpPr>
          <p:nvPr>
            <p:ph type="ctrTitle"/>
          </p:nvPr>
        </p:nvSpPr>
        <p:spPr>
          <a:xfrm>
            <a:off x="1523999" y="287867"/>
            <a:ext cx="9144000" cy="682096"/>
          </a:xfrm>
        </p:spPr>
        <p:txBody>
          <a:bodyPr>
            <a:normAutofit/>
          </a:bodyPr>
          <a:lstStyle/>
          <a:p>
            <a:r>
              <a:rPr lang="en-US" sz="4000" dirty="0">
                <a:solidFill>
                  <a:schemeClr val="bg1"/>
                </a:solidFill>
              </a:rPr>
              <a:t>Idea of the Application and Packages Used</a:t>
            </a:r>
          </a:p>
        </p:txBody>
      </p:sp>
      <p:sp>
        <p:nvSpPr>
          <p:cNvPr id="3" name="Subtitle 2">
            <a:extLst>
              <a:ext uri="{FF2B5EF4-FFF2-40B4-BE49-F238E27FC236}">
                <a16:creationId xmlns:a16="http://schemas.microsoft.com/office/drawing/2014/main" id="{20CF7FCD-CB2F-FF04-37B7-924583FD20CA}"/>
              </a:ext>
            </a:extLst>
          </p:cNvPr>
          <p:cNvSpPr>
            <a:spLocks noGrp="1"/>
          </p:cNvSpPr>
          <p:nvPr>
            <p:ph type="subTitle" idx="1"/>
          </p:nvPr>
        </p:nvSpPr>
        <p:spPr>
          <a:xfrm>
            <a:off x="791632" y="1087701"/>
            <a:ext cx="10608733" cy="5588869"/>
          </a:xfrm>
        </p:spPr>
        <p:txBody>
          <a:bodyPr>
            <a:normAutofit/>
          </a:bodyPr>
          <a:lstStyle/>
          <a:p>
            <a:pPr algn="l"/>
            <a:r>
              <a:rPr lang="en-US" sz="2000" dirty="0">
                <a:solidFill>
                  <a:schemeClr val="bg1"/>
                </a:solidFill>
              </a:rPr>
              <a:t>The application is designed to allow users to input people and their time zones into the app and view the current times for one or all people added. Will get into the technical side of the features in slides to come. The modules that are included in the application are:</a:t>
            </a:r>
          </a:p>
          <a:p>
            <a:pPr marL="342900" indent="-342900" algn="l">
              <a:buFont typeface="Arial" panose="020B0604020202020204" pitchFamily="34" charset="0"/>
              <a:buChar char="•"/>
            </a:pPr>
            <a:r>
              <a:rPr lang="en-US" sz="2000" dirty="0">
                <a:solidFill>
                  <a:schemeClr val="bg1"/>
                </a:solidFill>
              </a:rPr>
              <a:t>Datetime – was used in the process of determining the current time and allowing </a:t>
            </a:r>
            <a:r>
              <a:rPr lang="en-US" sz="2000" dirty="0" err="1">
                <a:solidFill>
                  <a:schemeClr val="bg1"/>
                </a:solidFill>
              </a:rPr>
              <a:t>pytz</a:t>
            </a:r>
            <a:r>
              <a:rPr lang="en-US" sz="2000" dirty="0">
                <a:solidFill>
                  <a:schemeClr val="bg1"/>
                </a:solidFill>
              </a:rPr>
              <a:t> to convert</a:t>
            </a:r>
          </a:p>
          <a:p>
            <a:pPr marL="342900" indent="-342900" algn="l">
              <a:buFont typeface="Arial" panose="020B0604020202020204" pitchFamily="34" charset="0"/>
              <a:buChar char="•"/>
            </a:pPr>
            <a:r>
              <a:rPr lang="en-US" sz="2000" dirty="0" err="1">
                <a:solidFill>
                  <a:schemeClr val="bg1"/>
                </a:solidFill>
              </a:rPr>
              <a:t>Pytz</a:t>
            </a:r>
            <a:r>
              <a:rPr lang="en-US" sz="2000" dirty="0">
                <a:solidFill>
                  <a:schemeClr val="bg1"/>
                </a:solidFill>
              </a:rPr>
              <a:t> – this third-party package provided all of the time zones in the app along with the information about the time difference between.</a:t>
            </a:r>
          </a:p>
          <a:p>
            <a:pPr marL="342900" indent="-342900" algn="l">
              <a:buFont typeface="Arial" panose="020B0604020202020204" pitchFamily="34" charset="0"/>
              <a:buChar char="•"/>
            </a:pPr>
            <a:endParaRPr lang="en-US" sz="2000" dirty="0">
              <a:solidFill>
                <a:schemeClr val="bg1"/>
              </a:solidFill>
            </a:endParaRPr>
          </a:p>
          <a:p>
            <a:pPr marL="342900" indent="-342900" algn="l">
              <a:buFont typeface="Arial" panose="020B0604020202020204" pitchFamily="34" charset="0"/>
              <a:buChar char="•"/>
            </a:pPr>
            <a:endParaRPr lang="en-US" sz="2000" dirty="0">
              <a:solidFill>
                <a:schemeClr val="bg1"/>
              </a:solidFill>
            </a:endParaRPr>
          </a:p>
          <a:p>
            <a:pPr marL="342900" indent="-342900" algn="l">
              <a:buFont typeface="Arial" panose="020B0604020202020204" pitchFamily="34" charset="0"/>
              <a:buChar char="•"/>
            </a:pPr>
            <a:r>
              <a:rPr lang="en-US" sz="2000" dirty="0">
                <a:solidFill>
                  <a:schemeClr val="bg1"/>
                </a:solidFill>
              </a:rPr>
              <a:t>Csv – was used in the process of importing and exporting the stored list of people to a CSV file.</a:t>
            </a:r>
          </a:p>
          <a:p>
            <a:pPr marL="342900" indent="-342900" algn="l">
              <a:buFont typeface="Arial" panose="020B0604020202020204" pitchFamily="34" charset="0"/>
              <a:buChar char="•"/>
            </a:pPr>
            <a:endParaRPr lang="en-US" sz="2000" dirty="0">
              <a:solidFill>
                <a:schemeClr val="bg1"/>
              </a:solidFill>
            </a:endParaRPr>
          </a:p>
          <a:p>
            <a:pPr marL="342900" indent="-342900" algn="l">
              <a:buFont typeface="Arial" panose="020B0604020202020204" pitchFamily="34" charset="0"/>
              <a:buChar char="•"/>
            </a:pPr>
            <a:endParaRPr lang="en-US" sz="2000" dirty="0">
              <a:solidFill>
                <a:schemeClr val="bg1"/>
              </a:solidFill>
            </a:endParaRPr>
          </a:p>
          <a:p>
            <a:pPr marL="342900" indent="-342900" algn="l">
              <a:buFont typeface="Arial" panose="020B0604020202020204" pitchFamily="34" charset="0"/>
              <a:buChar char="•"/>
            </a:pPr>
            <a:endParaRPr lang="en-US" sz="2000" dirty="0">
              <a:solidFill>
                <a:schemeClr val="bg1"/>
              </a:solidFill>
            </a:endParaRPr>
          </a:p>
          <a:p>
            <a:pPr marL="342900" indent="-342900" algn="l">
              <a:buFont typeface="Arial" panose="020B0604020202020204" pitchFamily="34" charset="0"/>
              <a:buChar char="•"/>
            </a:pPr>
            <a:endParaRPr lang="en-US" sz="2000" dirty="0">
              <a:solidFill>
                <a:schemeClr val="bg1"/>
              </a:solidFill>
            </a:endParaRPr>
          </a:p>
          <a:p>
            <a:pPr marL="342900" indent="-342900" algn="l">
              <a:buFont typeface="Arial" panose="020B0604020202020204" pitchFamily="34" charset="0"/>
              <a:buChar char="•"/>
            </a:pPr>
            <a:r>
              <a:rPr lang="en-US" sz="2000" dirty="0">
                <a:solidFill>
                  <a:schemeClr val="bg1"/>
                </a:solidFill>
              </a:rPr>
              <a:t>Simple Term Menu – was used to create the menus all throughout the app. This was a great help when it came to pre-emptive error handling</a:t>
            </a:r>
          </a:p>
          <a:p>
            <a:pPr marL="342900" indent="-342900" algn="l">
              <a:buFont typeface="Arial" panose="020B0604020202020204" pitchFamily="34" charset="0"/>
              <a:buChar char="•"/>
            </a:pPr>
            <a:endParaRPr lang="en-US" sz="2000" dirty="0">
              <a:solidFill>
                <a:schemeClr val="bg1"/>
              </a:solidFill>
            </a:endParaRPr>
          </a:p>
          <a:p>
            <a:pPr algn="l"/>
            <a:endParaRPr lang="en-US" sz="2000" dirty="0">
              <a:solidFill>
                <a:schemeClr val="bg1"/>
              </a:solidFill>
            </a:endParaRPr>
          </a:p>
          <a:p>
            <a:pPr algn="l"/>
            <a:endParaRPr lang="en-US" sz="2000" dirty="0">
              <a:solidFill>
                <a:schemeClr val="bg1"/>
              </a:solidFill>
            </a:endParaRPr>
          </a:p>
          <a:p>
            <a:pPr algn="l"/>
            <a:endParaRPr lang="en-US" sz="2000" dirty="0">
              <a:solidFill>
                <a:schemeClr val="bg1"/>
              </a:solidFill>
            </a:endParaRPr>
          </a:p>
          <a:p>
            <a:pPr algn="l"/>
            <a:endParaRPr lang="en-US" sz="2000" dirty="0">
              <a:solidFill>
                <a:schemeClr val="bg1"/>
              </a:solidFill>
            </a:endParaRPr>
          </a:p>
          <a:p>
            <a:pPr marL="342900" indent="-342900" algn="l">
              <a:buFont typeface="Arial" panose="020B0604020202020204" pitchFamily="34" charset="0"/>
              <a:buChar char="•"/>
            </a:pPr>
            <a:endParaRPr lang="en-US" sz="2000" dirty="0">
              <a:solidFill>
                <a:schemeClr val="bg1"/>
              </a:solidFill>
            </a:endParaRPr>
          </a:p>
        </p:txBody>
      </p:sp>
      <p:pic>
        <p:nvPicPr>
          <p:cNvPr id="4" name="Picture 3">
            <a:extLst>
              <a:ext uri="{FF2B5EF4-FFF2-40B4-BE49-F238E27FC236}">
                <a16:creationId xmlns:a16="http://schemas.microsoft.com/office/drawing/2014/main" id="{F8BB2FDA-452B-83B0-7649-6F37D0F85058}"/>
              </a:ext>
            </a:extLst>
          </p:cNvPr>
          <p:cNvPicPr>
            <a:picLocks noChangeAspect="1"/>
          </p:cNvPicPr>
          <p:nvPr/>
        </p:nvPicPr>
        <p:blipFill>
          <a:blip r:embed="rId2"/>
          <a:stretch>
            <a:fillRect/>
          </a:stretch>
        </p:blipFill>
        <p:spPr>
          <a:xfrm>
            <a:off x="4203698" y="3199494"/>
            <a:ext cx="3784600" cy="571500"/>
          </a:xfrm>
          <a:prstGeom prst="rect">
            <a:avLst/>
          </a:prstGeom>
        </p:spPr>
      </p:pic>
      <p:pic>
        <p:nvPicPr>
          <p:cNvPr id="5" name="Picture 4">
            <a:extLst>
              <a:ext uri="{FF2B5EF4-FFF2-40B4-BE49-F238E27FC236}">
                <a16:creationId xmlns:a16="http://schemas.microsoft.com/office/drawing/2014/main" id="{42F7F136-A28A-03EC-6158-A2BD90C83C20}"/>
              </a:ext>
            </a:extLst>
          </p:cNvPr>
          <p:cNvPicPr>
            <a:picLocks noChangeAspect="1"/>
          </p:cNvPicPr>
          <p:nvPr/>
        </p:nvPicPr>
        <p:blipFill>
          <a:blip r:embed="rId3"/>
          <a:stretch>
            <a:fillRect/>
          </a:stretch>
        </p:blipFill>
        <p:spPr>
          <a:xfrm>
            <a:off x="2215244" y="4807857"/>
            <a:ext cx="3175000" cy="546100"/>
          </a:xfrm>
          <a:prstGeom prst="rect">
            <a:avLst/>
          </a:prstGeom>
        </p:spPr>
      </p:pic>
      <p:pic>
        <p:nvPicPr>
          <p:cNvPr id="6" name="Picture 5">
            <a:extLst>
              <a:ext uri="{FF2B5EF4-FFF2-40B4-BE49-F238E27FC236}">
                <a16:creationId xmlns:a16="http://schemas.microsoft.com/office/drawing/2014/main" id="{E257892D-8234-1D82-1AED-60BE80051223}"/>
              </a:ext>
            </a:extLst>
          </p:cNvPr>
          <p:cNvPicPr>
            <a:picLocks noChangeAspect="1"/>
          </p:cNvPicPr>
          <p:nvPr/>
        </p:nvPicPr>
        <p:blipFill>
          <a:blip r:embed="rId4"/>
          <a:stretch>
            <a:fillRect/>
          </a:stretch>
        </p:blipFill>
        <p:spPr>
          <a:xfrm>
            <a:off x="7195456" y="4445907"/>
            <a:ext cx="2781300" cy="1270000"/>
          </a:xfrm>
          <a:prstGeom prst="rect">
            <a:avLst/>
          </a:prstGeom>
        </p:spPr>
      </p:pic>
    </p:spTree>
    <p:extLst>
      <p:ext uri="{BB962C8B-B14F-4D97-AF65-F5344CB8AC3E}">
        <p14:creationId xmlns:p14="http://schemas.microsoft.com/office/powerpoint/2010/main" val="3497131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6D5F5F6A-6ACB-31DD-1BA3-34913FA6195B}"/>
              </a:ext>
            </a:extLst>
          </p:cNvPr>
          <p:cNvPicPr>
            <a:picLocks noChangeAspect="1"/>
          </p:cNvPicPr>
          <p:nvPr/>
        </p:nvPicPr>
        <p:blipFill>
          <a:blip r:embed="rId2"/>
          <a:stretch>
            <a:fillRect/>
          </a:stretch>
        </p:blipFill>
        <p:spPr>
          <a:xfrm>
            <a:off x="8184367" y="910955"/>
            <a:ext cx="1371600" cy="596900"/>
          </a:xfrm>
          <a:prstGeom prst="rect">
            <a:avLst/>
          </a:prstGeom>
        </p:spPr>
      </p:pic>
      <p:sp>
        <p:nvSpPr>
          <p:cNvPr id="2" name="Title 1">
            <a:extLst>
              <a:ext uri="{FF2B5EF4-FFF2-40B4-BE49-F238E27FC236}">
                <a16:creationId xmlns:a16="http://schemas.microsoft.com/office/drawing/2014/main" id="{C9C7B05D-D2C5-EC5C-FE5D-659C19B66A78}"/>
              </a:ext>
            </a:extLst>
          </p:cNvPr>
          <p:cNvSpPr>
            <a:spLocks noGrp="1"/>
          </p:cNvSpPr>
          <p:nvPr>
            <p:ph type="ctrTitle"/>
          </p:nvPr>
        </p:nvSpPr>
        <p:spPr>
          <a:xfrm>
            <a:off x="791632" y="223859"/>
            <a:ext cx="10426701" cy="682096"/>
          </a:xfrm>
        </p:spPr>
        <p:txBody>
          <a:bodyPr>
            <a:normAutofit/>
          </a:bodyPr>
          <a:lstStyle/>
          <a:p>
            <a:r>
              <a:rPr lang="en-US" sz="4000" dirty="0">
                <a:solidFill>
                  <a:schemeClr val="bg1"/>
                </a:solidFill>
              </a:rPr>
              <a:t>How it Ended Up – Feature 1 – Managing a person</a:t>
            </a:r>
          </a:p>
        </p:txBody>
      </p:sp>
      <p:sp>
        <p:nvSpPr>
          <p:cNvPr id="3" name="Subtitle 2">
            <a:extLst>
              <a:ext uri="{FF2B5EF4-FFF2-40B4-BE49-F238E27FC236}">
                <a16:creationId xmlns:a16="http://schemas.microsoft.com/office/drawing/2014/main" id="{20CF7FCD-CB2F-FF04-37B7-924583FD20CA}"/>
              </a:ext>
            </a:extLst>
          </p:cNvPr>
          <p:cNvSpPr>
            <a:spLocks noGrp="1"/>
          </p:cNvSpPr>
          <p:nvPr>
            <p:ph type="subTitle" idx="1"/>
          </p:nvPr>
        </p:nvSpPr>
        <p:spPr>
          <a:xfrm>
            <a:off x="292608" y="1137424"/>
            <a:ext cx="11107757" cy="5496717"/>
          </a:xfrm>
        </p:spPr>
        <p:txBody>
          <a:bodyPr>
            <a:normAutofit lnSpcReduction="10000"/>
          </a:bodyPr>
          <a:lstStyle/>
          <a:p>
            <a:pPr algn="l"/>
            <a:r>
              <a:rPr lang="en-US" sz="2000" dirty="0">
                <a:solidFill>
                  <a:schemeClr val="bg1"/>
                </a:solidFill>
              </a:rPr>
              <a:t>	Create, change time zone and delete user</a:t>
            </a:r>
          </a:p>
          <a:p>
            <a:pPr algn="l"/>
            <a:r>
              <a:rPr lang="en-US" sz="2000" dirty="0">
                <a:solidFill>
                  <a:schemeClr val="bg1"/>
                </a:solidFill>
              </a:rPr>
              <a:t>	Creates using a class method – Two arguments: name (input) and time zone (Lists created 	with simple term menu that drill down by continent/country/area.</a:t>
            </a:r>
          </a:p>
          <a:p>
            <a:pPr algn="l"/>
            <a:endParaRPr lang="en-US" sz="2000" dirty="0">
              <a:solidFill>
                <a:schemeClr val="bg1"/>
              </a:solidFill>
            </a:endParaRPr>
          </a:p>
          <a:p>
            <a:pPr algn="l"/>
            <a:endParaRPr lang="en-US" sz="2000" dirty="0">
              <a:solidFill>
                <a:schemeClr val="bg1"/>
              </a:solidFill>
            </a:endParaRPr>
          </a:p>
          <a:p>
            <a:pPr algn="l"/>
            <a:endParaRPr lang="en-US" sz="2000" dirty="0">
              <a:solidFill>
                <a:schemeClr val="bg1"/>
              </a:solidFill>
            </a:endParaRPr>
          </a:p>
          <a:p>
            <a:pPr algn="l"/>
            <a:endParaRPr lang="en-US" sz="1200" dirty="0">
              <a:solidFill>
                <a:schemeClr val="bg1"/>
              </a:solidFill>
            </a:endParaRPr>
          </a:p>
          <a:p>
            <a:pPr algn="l"/>
            <a:r>
              <a:rPr lang="en-US" sz="1200" dirty="0">
                <a:solidFill>
                  <a:schemeClr val="bg1"/>
                </a:solidFill>
              </a:rPr>
              <a:t>	</a:t>
            </a:r>
          </a:p>
          <a:p>
            <a:pPr algn="l"/>
            <a:r>
              <a:rPr lang="en-US" sz="2000" dirty="0">
                <a:solidFill>
                  <a:schemeClr val="bg1"/>
                </a:solidFill>
              </a:rPr>
              <a:t>	Error Handling – checks for duplicate or empty name inputs and raises custom errors</a:t>
            </a:r>
          </a:p>
          <a:p>
            <a:pPr algn="l"/>
            <a:endParaRPr lang="en-US" sz="2000" dirty="0">
              <a:solidFill>
                <a:schemeClr val="bg1"/>
              </a:solidFill>
            </a:endParaRPr>
          </a:p>
          <a:p>
            <a:pPr algn="l"/>
            <a:endParaRPr lang="en-US" sz="2000" dirty="0">
              <a:solidFill>
                <a:schemeClr val="bg1"/>
              </a:solidFill>
            </a:endParaRPr>
          </a:p>
          <a:p>
            <a:pPr algn="l"/>
            <a:r>
              <a:rPr lang="en-US" sz="2000" dirty="0">
                <a:solidFill>
                  <a:schemeClr val="bg1"/>
                </a:solidFill>
              </a:rPr>
              <a:t>	</a:t>
            </a:r>
          </a:p>
          <a:p>
            <a:pPr algn="l"/>
            <a:endParaRPr lang="en-US" sz="2000" dirty="0">
              <a:solidFill>
                <a:schemeClr val="bg1"/>
              </a:solidFill>
            </a:endParaRPr>
          </a:p>
          <a:p>
            <a:pPr algn="l"/>
            <a:r>
              <a:rPr lang="en-US" sz="1300" dirty="0">
                <a:solidFill>
                  <a:schemeClr val="bg1"/>
                </a:solidFill>
              </a:rPr>
              <a:t>	</a:t>
            </a:r>
          </a:p>
          <a:p>
            <a:pPr algn="l"/>
            <a:r>
              <a:rPr lang="en-US" sz="2000" dirty="0">
                <a:solidFill>
                  <a:schemeClr val="bg1"/>
                </a:solidFill>
              </a:rPr>
              <a:t>	</a:t>
            </a:r>
          </a:p>
          <a:p>
            <a:pPr algn="l"/>
            <a:r>
              <a:rPr lang="en-US" sz="2000" dirty="0">
                <a:solidFill>
                  <a:schemeClr val="bg1"/>
                </a:solidFill>
              </a:rPr>
              <a:t>	Issues – PYTZ sorting of time zones – not always consistent</a:t>
            </a:r>
          </a:p>
        </p:txBody>
      </p:sp>
      <p:pic>
        <p:nvPicPr>
          <p:cNvPr id="7" name="Picture 6">
            <a:extLst>
              <a:ext uri="{FF2B5EF4-FFF2-40B4-BE49-F238E27FC236}">
                <a16:creationId xmlns:a16="http://schemas.microsoft.com/office/drawing/2014/main" id="{3A0AC34B-AE64-6FF9-3EE6-00C5B7A0D38F}"/>
              </a:ext>
            </a:extLst>
          </p:cNvPr>
          <p:cNvPicPr>
            <a:picLocks noChangeAspect="1"/>
          </p:cNvPicPr>
          <p:nvPr/>
        </p:nvPicPr>
        <p:blipFill>
          <a:blip r:embed="rId3"/>
          <a:stretch>
            <a:fillRect/>
          </a:stretch>
        </p:blipFill>
        <p:spPr>
          <a:xfrm>
            <a:off x="6288818" y="2337591"/>
            <a:ext cx="2693408" cy="1392789"/>
          </a:xfrm>
          <a:prstGeom prst="rect">
            <a:avLst/>
          </a:prstGeom>
        </p:spPr>
      </p:pic>
      <p:pic>
        <p:nvPicPr>
          <p:cNvPr id="8" name="Picture 7">
            <a:extLst>
              <a:ext uri="{FF2B5EF4-FFF2-40B4-BE49-F238E27FC236}">
                <a16:creationId xmlns:a16="http://schemas.microsoft.com/office/drawing/2014/main" id="{29C40D4D-1AE0-0114-A295-C0587D5C637F}"/>
              </a:ext>
            </a:extLst>
          </p:cNvPr>
          <p:cNvPicPr>
            <a:picLocks noChangeAspect="1"/>
          </p:cNvPicPr>
          <p:nvPr/>
        </p:nvPicPr>
        <p:blipFill>
          <a:blip r:embed="rId4"/>
          <a:stretch>
            <a:fillRect/>
          </a:stretch>
        </p:blipFill>
        <p:spPr>
          <a:xfrm>
            <a:off x="10074236" y="2462384"/>
            <a:ext cx="1117600" cy="1244600"/>
          </a:xfrm>
          <a:prstGeom prst="rect">
            <a:avLst/>
          </a:prstGeom>
        </p:spPr>
      </p:pic>
      <p:pic>
        <p:nvPicPr>
          <p:cNvPr id="10" name="Picture 9">
            <a:extLst>
              <a:ext uri="{FF2B5EF4-FFF2-40B4-BE49-F238E27FC236}">
                <a16:creationId xmlns:a16="http://schemas.microsoft.com/office/drawing/2014/main" id="{EC52A819-AEC2-C2A6-2B8C-B379C9515A5D}"/>
              </a:ext>
            </a:extLst>
          </p:cNvPr>
          <p:cNvPicPr>
            <a:picLocks noChangeAspect="1"/>
          </p:cNvPicPr>
          <p:nvPr/>
        </p:nvPicPr>
        <p:blipFill>
          <a:blip r:embed="rId5"/>
          <a:stretch>
            <a:fillRect/>
          </a:stretch>
        </p:blipFill>
        <p:spPr>
          <a:xfrm>
            <a:off x="296848" y="4311873"/>
            <a:ext cx="2489200" cy="698500"/>
          </a:xfrm>
          <a:prstGeom prst="rect">
            <a:avLst/>
          </a:prstGeom>
        </p:spPr>
      </p:pic>
      <p:pic>
        <p:nvPicPr>
          <p:cNvPr id="11" name="Picture 10">
            <a:extLst>
              <a:ext uri="{FF2B5EF4-FFF2-40B4-BE49-F238E27FC236}">
                <a16:creationId xmlns:a16="http://schemas.microsoft.com/office/drawing/2014/main" id="{7988165E-2E1F-3AF9-4D13-D2822505E72E}"/>
              </a:ext>
            </a:extLst>
          </p:cNvPr>
          <p:cNvPicPr>
            <a:picLocks noChangeAspect="1"/>
          </p:cNvPicPr>
          <p:nvPr/>
        </p:nvPicPr>
        <p:blipFill>
          <a:blip r:embed="rId6"/>
          <a:stretch>
            <a:fillRect/>
          </a:stretch>
        </p:blipFill>
        <p:spPr>
          <a:xfrm>
            <a:off x="132433" y="2418647"/>
            <a:ext cx="2374900" cy="1092200"/>
          </a:xfrm>
          <a:prstGeom prst="rect">
            <a:avLst/>
          </a:prstGeom>
        </p:spPr>
      </p:pic>
      <p:cxnSp>
        <p:nvCxnSpPr>
          <p:cNvPr id="13" name="Straight Arrow Connector 12">
            <a:extLst>
              <a:ext uri="{FF2B5EF4-FFF2-40B4-BE49-F238E27FC236}">
                <a16:creationId xmlns:a16="http://schemas.microsoft.com/office/drawing/2014/main" id="{0B315CC5-3418-33F6-AF6A-29A2547770AC}"/>
              </a:ext>
            </a:extLst>
          </p:cNvPr>
          <p:cNvCxnSpPr>
            <a:cxnSpLocks/>
          </p:cNvCxnSpPr>
          <p:nvPr/>
        </p:nvCxnSpPr>
        <p:spPr>
          <a:xfrm flipH="1">
            <a:off x="838618" y="1801368"/>
            <a:ext cx="468974" cy="560774"/>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9E8D171-BCF9-5A2A-C769-2490B0C34847}"/>
              </a:ext>
            </a:extLst>
          </p:cNvPr>
          <p:cNvCxnSpPr>
            <a:cxnSpLocks/>
          </p:cNvCxnSpPr>
          <p:nvPr/>
        </p:nvCxnSpPr>
        <p:spPr>
          <a:xfrm>
            <a:off x="8616038" y="1878285"/>
            <a:ext cx="1458198" cy="1011219"/>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099F0E8-9D1A-9492-F316-3230618109DF}"/>
              </a:ext>
            </a:extLst>
          </p:cNvPr>
          <p:cNvCxnSpPr>
            <a:cxnSpLocks/>
          </p:cNvCxnSpPr>
          <p:nvPr/>
        </p:nvCxnSpPr>
        <p:spPr>
          <a:xfrm flipV="1">
            <a:off x="5742432" y="1255610"/>
            <a:ext cx="2441935" cy="51982"/>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6100FFBA-876D-01DF-10AA-239A036DBEDA}"/>
              </a:ext>
            </a:extLst>
          </p:cNvPr>
          <p:cNvPicPr>
            <a:picLocks noChangeAspect="1"/>
          </p:cNvPicPr>
          <p:nvPr/>
        </p:nvPicPr>
        <p:blipFill>
          <a:blip r:embed="rId7"/>
          <a:stretch>
            <a:fillRect/>
          </a:stretch>
        </p:blipFill>
        <p:spPr>
          <a:xfrm>
            <a:off x="4087361" y="4311873"/>
            <a:ext cx="3073400" cy="1193800"/>
          </a:xfrm>
          <a:prstGeom prst="rect">
            <a:avLst/>
          </a:prstGeom>
        </p:spPr>
      </p:pic>
      <p:pic>
        <p:nvPicPr>
          <p:cNvPr id="29" name="Picture 28">
            <a:extLst>
              <a:ext uri="{FF2B5EF4-FFF2-40B4-BE49-F238E27FC236}">
                <a16:creationId xmlns:a16="http://schemas.microsoft.com/office/drawing/2014/main" id="{632F23BD-4E7A-4007-ACD0-A3D0178BF953}"/>
              </a:ext>
            </a:extLst>
          </p:cNvPr>
          <p:cNvPicPr>
            <a:picLocks noChangeAspect="1"/>
          </p:cNvPicPr>
          <p:nvPr/>
        </p:nvPicPr>
        <p:blipFill>
          <a:blip r:embed="rId8"/>
          <a:stretch>
            <a:fillRect/>
          </a:stretch>
        </p:blipFill>
        <p:spPr>
          <a:xfrm>
            <a:off x="7719306" y="4276215"/>
            <a:ext cx="3973585" cy="2504064"/>
          </a:xfrm>
          <a:prstGeom prst="rect">
            <a:avLst/>
          </a:prstGeom>
        </p:spPr>
      </p:pic>
      <p:cxnSp>
        <p:nvCxnSpPr>
          <p:cNvPr id="30" name="Straight Arrow Connector 29">
            <a:extLst>
              <a:ext uri="{FF2B5EF4-FFF2-40B4-BE49-F238E27FC236}">
                <a16:creationId xmlns:a16="http://schemas.microsoft.com/office/drawing/2014/main" id="{15F77A09-AF15-C4C8-AEF8-534C3E605165}"/>
              </a:ext>
            </a:extLst>
          </p:cNvPr>
          <p:cNvCxnSpPr>
            <a:cxnSpLocks/>
          </p:cNvCxnSpPr>
          <p:nvPr/>
        </p:nvCxnSpPr>
        <p:spPr>
          <a:xfrm flipV="1">
            <a:off x="6004982" y="5779071"/>
            <a:ext cx="1714324" cy="547388"/>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BF536DB0-F431-A7CC-2415-7B3DCEAEBEB1}"/>
              </a:ext>
            </a:extLst>
          </p:cNvPr>
          <p:cNvCxnSpPr>
            <a:cxnSpLocks/>
          </p:cNvCxnSpPr>
          <p:nvPr/>
        </p:nvCxnSpPr>
        <p:spPr>
          <a:xfrm>
            <a:off x="2542345" y="4075519"/>
            <a:ext cx="1488303" cy="451876"/>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41C52B7-687A-2941-0D21-CD9E8EC8C28A}"/>
              </a:ext>
            </a:extLst>
          </p:cNvPr>
          <p:cNvCxnSpPr>
            <a:cxnSpLocks/>
            <a:endCxn id="10" idx="0"/>
          </p:cNvCxnSpPr>
          <p:nvPr/>
        </p:nvCxnSpPr>
        <p:spPr>
          <a:xfrm flipH="1">
            <a:off x="1541448" y="4075519"/>
            <a:ext cx="1000897" cy="236354"/>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41" name="Picture 40">
            <a:extLst>
              <a:ext uri="{FF2B5EF4-FFF2-40B4-BE49-F238E27FC236}">
                <a16:creationId xmlns:a16="http://schemas.microsoft.com/office/drawing/2014/main" id="{9F4417FB-CC2F-16F0-85B6-50885E6E331D}"/>
              </a:ext>
            </a:extLst>
          </p:cNvPr>
          <p:cNvPicPr>
            <a:picLocks noChangeAspect="1"/>
          </p:cNvPicPr>
          <p:nvPr/>
        </p:nvPicPr>
        <p:blipFill>
          <a:blip r:embed="rId9"/>
          <a:stretch>
            <a:fillRect/>
          </a:stretch>
        </p:blipFill>
        <p:spPr>
          <a:xfrm>
            <a:off x="4087361" y="5559937"/>
            <a:ext cx="1435100" cy="571500"/>
          </a:xfrm>
          <a:prstGeom prst="rect">
            <a:avLst/>
          </a:prstGeom>
        </p:spPr>
      </p:pic>
    </p:spTree>
    <p:extLst>
      <p:ext uri="{BB962C8B-B14F-4D97-AF65-F5344CB8AC3E}">
        <p14:creationId xmlns:p14="http://schemas.microsoft.com/office/powerpoint/2010/main" val="2105148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6576479-37F1-05AE-23DB-1832368B3148}"/>
              </a:ext>
            </a:extLst>
          </p:cNvPr>
          <p:cNvPicPr>
            <a:picLocks noChangeAspect="1"/>
          </p:cNvPicPr>
          <p:nvPr/>
        </p:nvPicPr>
        <p:blipFill>
          <a:blip r:embed="rId2"/>
          <a:stretch>
            <a:fillRect/>
          </a:stretch>
        </p:blipFill>
        <p:spPr>
          <a:xfrm>
            <a:off x="8787602" y="1166657"/>
            <a:ext cx="2679700" cy="381000"/>
          </a:xfrm>
          <a:prstGeom prst="rect">
            <a:avLst/>
          </a:prstGeom>
        </p:spPr>
      </p:pic>
      <p:sp>
        <p:nvSpPr>
          <p:cNvPr id="2" name="Title 1">
            <a:extLst>
              <a:ext uri="{FF2B5EF4-FFF2-40B4-BE49-F238E27FC236}">
                <a16:creationId xmlns:a16="http://schemas.microsoft.com/office/drawing/2014/main" id="{C9C7B05D-D2C5-EC5C-FE5D-659C19B66A78}"/>
              </a:ext>
            </a:extLst>
          </p:cNvPr>
          <p:cNvSpPr>
            <a:spLocks noGrp="1"/>
          </p:cNvSpPr>
          <p:nvPr>
            <p:ph type="ctrTitle"/>
          </p:nvPr>
        </p:nvSpPr>
        <p:spPr>
          <a:xfrm>
            <a:off x="791632" y="233003"/>
            <a:ext cx="10426701" cy="682096"/>
          </a:xfrm>
        </p:spPr>
        <p:txBody>
          <a:bodyPr>
            <a:normAutofit fontScale="90000"/>
          </a:bodyPr>
          <a:lstStyle/>
          <a:p>
            <a:r>
              <a:rPr lang="en-US" sz="4000" dirty="0">
                <a:solidFill>
                  <a:schemeClr val="bg1"/>
                </a:solidFill>
              </a:rPr>
              <a:t>How it Ended Up – Feature 2 – Displaying the Times</a:t>
            </a:r>
          </a:p>
        </p:txBody>
      </p:sp>
      <p:sp>
        <p:nvSpPr>
          <p:cNvPr id="3" name="Subtitle 2">
            <a:extLst>
              <a:ext uri="{FF2B5EF4-FFF2-40B4-BE49-F238E27FC236}">
                <a16:creationId xmlns:a16="http://schemas.microsoft.com/office/drawing/2014/main" id="{20CF7FCD-CB2F-FF04-37B7-924583FD20CA}"/>
              </a:ext>
            </a:extLst>
          </p:cNvPr>
          <p:cNvSpPr>
            <a:spLocks noGrp="1"/>
          </p:cNvSpPr>
          <p:nvPr>
            <p:ph type="subTitle" idx="1"/>
          </p:nvPr>
        </p:nvSpPr>
        <p:spPr>
          <a:xfrm>
            <a:off x="292608" y="1137424"/>
            <a:ext cx="11107757" cy="5280309"/>
          </a:xfrm>
        </p:spPr>
        <p:txBody>
          <a:bodyPr>
            <a:normAutofit/>
          </a:bodyPr>
          <a:lstStyle/>
          <a:p>
            <a:pPr algn="l"/>
            <a:r>
              <a:rPr lang="en-US" sz="2000" dirty="0">
                <a:solidFill>
                  <a:schemeClr val="bg1"/>
                </a:solidFill>
              </a:rPr>
              <a:t>	View people from the list either individually or prints all people:</a:t>
            </a:r>
          </a:p>
          <a:p>
            <a:pPr algn="l"/>
            <a:r>
              <a:rPr lang="en-US" sz="2000" dirty="0">
                <a:solidFill>
                  <a:schemeClr val="bg1"/>
                </a:solidFill>
              </a:rPr>
              <a:t>	</a:t>
            </a:r>
          </a:p>
          <a:p>
            <a:pPr algn="l"/>
            <a:endParaRPr lang="en-US" sz="2000" dirty="0">
              <a:solidFill>
                <a:schemeClr val="bg1"/>
              </a:solidFill>
            </a:endParaRPr>
          </a:p>
          <a:p>
            <a:pPr algn="l"/>
            <a:r>
              <a:rPr lang="en-US" sz="2000" dirty="0">
                <a:solidFill>
                  <a:schemeClr val="bg1"/>
                </a:solidFill>
              </a:rPr>
              <a:t>	This feature also carries out the time zone conversion from a string to a formatted time:</a:t>
            </a:r>
          </a:p>
          <a:p>
            <a:pPr algn="l"/>
            <a:endParaRPr lang="en-US" sz="2000" dirty="0">
              <a:solidFill>
                <a:schemeClr val="bg1"/>
              </a:solidFill>
            </a:endParaRPr>
          </a:p>
          <a:p>
            <a:pPr algn="l"/>
            <a:r>
              <a:rPr lang="en-US" sz="2000" dirty="0">
                <a:solidFill>
                  <a:schemeClr val="bg1"/>
                </a:solidFill>
              </a:rPr>
              <a:t>	</a:t>
            </a:r>
          </a:p>
          <a:p>
            <a:pPr algn="l"/>
            <a:r>
              <a:rPr lang="en-US" sz="2000" dirty="0">
                <a:solidFill>
                  <a:schemeClr val="bg1"/>
                </a:solidFill>
              </a:rPr>
              <a:t>	Error Handling – checks if there are class instances in the list before displaying:</a:t>
            </a:r>
          </a:p>
          <a:p>
            <a:pPr algn="l"/>
            <a:endParaRPr lang="en-US" sz="2000" dirty="0">
              <a:solidFill>
                <a:schemeClr val="bg1"/>
              </a:solidFill>
            </a:endParaRPr>
          </a:p>
          <a:p>
            <a:pPr algn="l"/>
            <a:r>
              <a:rPr lang="en-US" sz="2000" dirty="0">
                <a:solidFill>
                  <a:schemeClr val="bg1"/>
                </a:solidFill>
              </a:rPr>
              <a:t>	</a:t>
            </a:r>
          </a:p>
          <a:p>
            <a:pPr algn="l"/>
            <a:endParaRPr lang="en-US" sz="2000" dirty="0">
              <a:solidFill>
                <a:schemeClr val="bg1"/>
              </a:solidFill>
            </a:endParaRPr>
          </a:p>
          <a:p>
            <a:pPr algn="l"/>
            <a:r>
              <a:rPr lang="en-US" sz="2000" dirty="0">
                <a:solidFill>
                  <a:schemeClr val="bg1"/>
                </a:solidFill>
              </a:rPr>
              <a:t>	</a:t>
            </a:r>
          </a:p>
          <a:p>
            <a:pPr algn="l"/>
            <a:endParaRPr lang="en-US" sz="2000" dirty="0">
              <a:solidFill>
                <a:schemeClr val="bg1"/>
              </a:solidFill>
            </a:endParaRPr>
          </a:p>
        </p:txBody>
      </p:sp>
      <p:pic>
        <p:nvPicPr>
          <p:cNvPr id="9" name="Picture 8">
            <a:extLst>
              <a:ext uri="{FF2B5EF4-FFF2-40B4-BE49-F238E27FC236}">
                <a16:creationId xmlns:a16="http://schemas.microsoft.com/office/drawing/2014/main" id="{6C5BCA49-29C7-60C6-88F3-B2A63250F331}"/>
              </a:ext>
            </a:extLst>
          </p:cNvPr>
          <p:cNvPicPr>
            <a:picLocks noChangeAspect="1"/>
          </p:cNvPicPr>
          <p:nvPr/>
        </p:nvPicPr>
        <p:blipFill>
          <a:blip r:embed="rId3"/>
          <a:stretch>
            <a:fillRect/>
          </a:stretch>
        </p:blipFill>
        <p:spPr>
          <a:xfrm>
            <a:off x="1231650" y="1706495"/>
            <a:ext cx="3162300" cy="381000"/>
          </a:xfrm>
          <a:prstGeom prst="rect">
            <a:avLst/>
          </a:prstGeom>
        </p:spPr>
      </p:pic>
      <p:pic>
        <p:nvPicPr>
          <p:cNvPr id="12" name="Picture 11">
            <a:extLst>
              <a:ext uri="{FF2B5EF4-FFF2-40B4-BE49-F238E27FC236}">
                <a16:creationId xmlns:a16="http://schemas.microsoft.com/office/drawing/2014/main" id="{486D3F69-0AE5-2C91-1023-BB77AF0C7B7B}"/>
              </a:ext>
            </a:extLst>
          </p:cNvPr>
          <p:cNvPicPr>
            <a:picLocks noChangeAspect="1"/>
          </p:cNvPicPr>
          <p:nvPr/>
        </p:nvPicPr>
        <p:blipFill>
          <a:blip r:embed="rId4"/>
          <a:stretch>
            <a:fillRect/>
          </a:stretch>
        </p:blipFill>
        <p:spPr>
          <a:xfrm>
            <a:off x="1208024" y="2796017"/>
            <a:ext cx="3759200" cy="546100"/>
          </a:xfrm>
          <a:prstGeom prst="rect">
            <a:avLst/>
          </a:prstGeom>
        </p:spPr>
      </p:pic>
      <p:pic>
        <p:nvPicPr>
          <p:cNvPr id="14" name="Picture 13">
            <a:extLst>
              <a:ext uri="{FF2B5EF4-FFF2-40B4-BE49-F238E27FC236}">
                <a16:creationId xmlns:a16="http://schemas.microsoft.com/office/drawing/2014/main" id="{83BB152A-97F8-0C06-04B1-C072911FDB5A}"/>
              </a:ext>
            </a:extLst>
          </p:cNvPr>
          <p:cNvPicPr>
            <a:picLocks noChangeAspect="1"/>
          </p:cNvPicPr>
          <p:nvPr/>
        </p:nvPicPr>
        <p:blipFill>
          <a:blip r:embed="rId5"/>
          <a:stretch>
            <a:fillRect/>
          </a:stretch>
        </p:blipFill>
        <p:spPr>
          <a:xfrm>
            <a:off x="1231650" y="4050639"/>
            <a:ext cx="3467100" cy="1206500"/>
          </a:xfrm>
          <a:prstGeom prst="rect">
            <a:avLst/>
          </a:prstGeom>
        </p:spPr>
      </p:pic>
      <p:pic>
        <p:nvPicPr>
          <p:cNvPr id="17" name="Picture 16" descr="Text&#10;&#10;Description automatically generated">
            <a:extLst>
              <a:ext uri="{FF2B5EF4-FFF2-40B4-BE49-F238E27FC236}">
                <a16:creationId xmlns:a16="http://schemas.microsoft.com/office/drawing/2014/main" id="{9DAAEF18-1D2E-E0DE-74A0-F32488DE1C1F}"/>
              </a:ext>
            </a:extLst>
          </p:cNvPr>
          <p:cNvPicPr>
            <a:picLocks noChangeAspect="1"/>
          </p:cNvPicPr>
          <p:nvPr/>
        </p:nvPicPr>
        <p:blipFill>
          <a:blip r:embed="rId6"/>
          <a:stretch>
            <a:fillRect/>
          </a:stretch>
        </p:blipFill>
        <p:spPr>
          <a:xfrm>
            <a:off x="6199570" y="4050639"/>
            <a:ext cx="2451100" cy="1841500"/>
          </a:xfrm>
          <a:prstGeom prst="rect">
            <a:avLst/>
          </a:prstGeom>
        </p:spPr>
      </p:pic>
      <p:pic>
        <p:nvPicPr>
          <p:cNvPr id="18" name="Picture 17">
            <a:extLst>
              <a:ext uri="{FF2B5EF4-FFF2-40B4-BE49-F238E27FC236}">
                <a16:creationId xmlns:a16="http://schemas.microsoft.com/office/drawing/2014/main" id="{1FB731BC-F2BB-5549-27F5-9731957A8F6C}"/>
              </a:ext>
            </a:extLst>
          </p:cNvPr>
          <p:cNvPicPr>
            <a:picLocks noChangeAspect="1"/>
          </p:cNvPicPr>
          <p:nvPr/>
        </p:nvPicPr>
        <p:blipFill rotWithShape="1">
          <a:blip r:embed="rId7"/>
          <a:srcRect t="5575"/>
          <a:stretch/>
        </p:blipFill>
        <p:spPr>
          <a:xfrm>
            <a:off x="8787602" y="1805653"/>
            <a:ext cx="1993900" cy="335776"/>
          </a:xfrm>
          <a:prstGeom prst="rect">
            <a:avLst/>
          </a:prstGeom>
        </p:spPr>
      </p:pic>
      <p:pic>
        <p:nvPicPr>
          <p:cNvPr id="20" name="Picture 19">
            <a:extLst>
              <a:ext uri="{FF2B5EF4-FFF2-40B4-BE49-F238E27FC236}">
                <a16:creationId xmlns:a16="http://schemas.microsoft.com/office/drawing/2014/main" id="{EF7C5EFF-82B1-122D-DACD-48D7F0D7927D}"/>
              </a:ext>
            </a:extLst>
          </p:cNvPr>
          <p:cNvPicPr>
            <a:picLocks noChangeAspect="1"/>
          </p:cNvPicPr>
          <p:nvPr/>
        </p:nvPicPr>
        <p:blipFill rotWithShape="1">
          <a:blip r:embed="rId7"/>
          <a:srcRect t="5575"/>
          <a:stretch/>
        </p:blipFill>
        <p:spPr>
          <a:xfrm>
            <a:off x="7224778" y="2901179"/>
            <a:ext cx="1993900" cy="335776"/>
          </a:xfrm>
          <a:prstGeom prst="rect">
            <a:avLst/>
          </a:prstGeom>
        </p:spPr>
      </p:pic>
    </p:spTree>
    <p:extLst>
      <p:ext uri="{BB962C8B-B14F-4D97-AF65-F5344CB8AC3E}">
        <p14:creationId xmlns:p14="http://schemas.microsoft.com/office/powerpoint/2010/main" val="2668272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7B05D-D2C5-EC5C-FE5D-659C19B66A78}"/>
              </a:ext>
            </a:extLst>
          </p:cNvPr>
          <p:cNvSpPr>
            <a:spLocks noGrp="1"/>
          </p:cNvSpPr>
          <p:nvPr>
            <p:ph type="ctrTitle"/>
          </p:nvPr>
        </p:nvSpPr>
        <p:spPr>
          <a:xfrm>
            <a:off x="617034" y="233003"/>
            <a:ext cx="10712605" cy="682096"/>
          </a:xfrm>
        </p:spPr>
        <p:txBody>
          <a:bodyPr>
            <a:normAutofit fontScale="90000"/>
          </a:bodyPr>
          <a:lstStyle/>
          <a:p>
            <a:r>
              <a:rPr lang="en-US" sz="4000" dirty="0">
                <a:solidFill>
                  <a:schemeClr val="bg1"/>
                </a:solidFill>
              </a:rPr>
              <a:t>How it Ended Up – Feature 3 – Importing/Exporting CSV</a:t>
            </a:r>
          </a:p>
        </p:txBody>
      </p:sp>
      <p:sp>
        <p:nvSpPr>
          <p:cNvPr id="3" name="Subtitle 2">
            <a:extLst>
              <a:ext uri="{FF2B5EF4-FFF2-40B4-BE49-F238E27FC236}">
                <a16:creationId xmlns:a16="http://schemas.microsoft.com/office/drawing/2014/main" id="{20CF7FCD-CB2F-FF04-37B7-924583FD20CA}"/>
              </a:ext>
            </a:extLst>
          </p:cNvPr>
          <p:cNvSpPr>
            <a:spLocks noGrp="1"/>
          </p:cNvSpPr>
          <p:nvPr>
            <p:ph type="subTitle" idx="1"/>
          </p:nvPr>
        </p:nvSpPr>
        <p:spPr>
          <a:xfrm>
            <a:off x="296323" y="1160023"/>
            <a:ext cx="11107757" cy="5280309"/>
          </a:xfrm>
        </p:spPr>
        <p:txBody>
          <a:bodyPr>
            <a:normAutofit/>
          </a:bodyPr>
          <a:lstStyle/>
          <a:p>
            <a:pPr algn="l"/>
            <a:r>
              <a:rPr lang="en-US" sz="2000" dirty="0">
                <a:solidFill>
                  <a:schemeClr val="bg1"/>
                </a:solidFill>
              </a:rPr>
              <a:t>	Allows the user to export their list of people to a CSV file which can later be imported when the 	app next runs</a:t>
            </a:r>
          </a:p>
          <a:p>
            <a:pPr algn="l"/>
            <a:r>
              <a:rPr lang="en-US" sz="2000" dirty="0">
                <a:solidFill>
                  <a:schemeClr val="bg1"/>
                </a:solidFill>
              </a:rPr>
              <a:t>	Exporting is done from the main menu:</a:t>
            </a:r>
          </a:p>
          <a:p>
            <a:pPr algn="l"/>
            <a:endParaRPr lang="en-US" sz="2000" dirty="0">
              <a:solidFill>
                <a:schemeClr val="bg1"/>
              </a:solidFill>
            </a:endParaRPr>
          </a:p>
          <a:p>
            <a:pPr algn="l"/>
            <a:endParaRPr lang="en-US" sz="2000" dirty="0">
              <a:solidFill>
                <a:schemeClr val="bg1"/>
              </a:solidFill>
            </a:endParaRPr>
          </a:p>
          <a:p>
            <a:pPr algn="l"/>
            <a:r>
              <a:rPr lang="en-US" sz="2000" dirty="0">
                <a:solidFill>
                  <a:schemeClr val="bg1"/>
                </a:solidFill>
              </a:rPr>
              <a:t>	While user is given the option to import the CSV file when the app starts:</a:t>
            </a:r>
          </a:p>
          <a:p>
            <a:pPr algn="l"/>
            <a:endParaRPr lang="en-US" sz="2000" dirty="0">
              <a:solidFill>
                <a:schemeClr val="bg1"/>
              </a:solidFill>
            </a:endParaRPr>
          </a:p>
          <a:p>
            <a:pPr algn="l"/>
            <a:r>
              <a:rPr lang="en-US" sz="2000" dirty="0">
                <a:solidFill>
                  <a:schemeClr val="bg1"/>
                </a:solidFill>
              </a:rPr>
              <a:t>	</a:t>
            </a:r>
          </a:p>
          <a:p>
            <a:pPr algn="l"/>
            <a:r>
              <a:rPr lang="en-US" sz="2000" dirty="0">
                <a:solidFill>
                  <a:schemeClr val="bg1"/>
                </a:solidFill>
              </a:rPr>
              <a:t>	Error Handling – When importing files, the time zone data is checked to confirm it has a 	corresponding time zone in the </a:t>
            </a:r>
            <a:r>
              <a:rPr lang="en-US" sz="2000" dirty="0" err="1">
                <a:solidFill>
                  <a:schemeClr val="bg1"/>
                </a:solidFill>
              </a:rPr>
              <a:t>pytz</a:t>
            </a:r>
            <a:r>
              <a:rPr lang="en-US" sz="2000" dirty="0">
                <a:solidFill>
                  <a:schemeClr val="bg1"/>
                </a:solidFill>
              </a:rPr>
              <a:t> database. If an error is found, the user will be made aware 	of the failed import and the app will continue importing the other </a:t>
            </a:r>
            <a:r>
              <a:rPr lang="en-US" sz="2000" dirty="0" err="1">
                <a:solidFill>
                  <a:schemeClr val="bg1"/>
                </a:solidFill>
              </a:rPr>
              <a:t>perople</a:t>
            </a:r>
            <a:r>
              <a:rPr lang="en-US" sz="2000" dirty="0">
                <a:solidFill>
                  <a:schemeClr val="bg1"/>
                </a:solidFill>
              </a:rPr>
              <a:t> from the CSV</a:t>
            </a:r>
          </a:p>
          <a:p>
            <a:pPr algn="l"/>
            <a:r>
              <a:rPr lang="en-US" sz="2000" dirty="0">
                <a:solidFill>
                  <a:schemeClr val="bg1"/>
                </a:solidFill>
              </a:rPr>
              <a:t>	If CSV file does not exist and user tries to import, they will be made aware</a:t>
            </a:r>
          </a:p>
          <a:p>
            <a:pPr algn="l"/>
            <a:endParaRPr lang="en-US" sz="2000" dirty="0">
              <a:solidFill>
                <a:schemeClr val="bg1"/>
              </a:solidFill>
            </a:endParaRPr>
          </a:p>
          <a:p>
            <a:pPr algn="l"/>
            <a:endParaRPr lang="en-US" sz="2000" dirty="0">
              <a:solidFill>
                <a:schemeClr val="bg1"/>
              </a:solidFill>
            </a:endParaRPr>
          </a:p>
        </p:txBody>
      </p:sp>
      <p:pic>
        <p:nvPicPr>
          <p:cNvPr id="7" name="Picture 6" descr="Text, application&#10;&#10;Description automatically generated">
            <a:extLst>
              <a:ext uri="{FF2B5EF4-FFF2-40B4-BE49-F238E27FC236}">
                <a16:creationId xmlns:a16="http://schemas.microsoft.com/office/drawing/2014/main" id="{CD489C64-7FB1-60AE-6C1F-8D5C916E3E3F}"/>
              </a:ext>
            </a:extLst>
          </p:cNvPr>
          <p:cNvPicPr>
            <a:picLocks noChangeAspect="1"/>
          </p:cNvPicPr>
          <p:nvPr/>
        </p:nvPicPr>
        <p:blipFill>
          <a:blip r:embed="rId2"/>
          <a:stretch>
            <a:fillRect/>
          </a:stretch>
        </p:blipFill>
        <p:spPr>
          <a:xfrm>
            <a:off x="1231650" y="2415786"/>
            <a:ext cx="1943100" cy="431800"/>
          </a:xfrm>
          <a:prstGeom prst="rect">
            <a:avLst/>
          </a:prstGeom>
        </p:spPr>
      </p:pic>
      <p:pic>
        <p:nvPicPr>
          <p:cNvPr id="8" name="Picture 7">
            <a:extLst>
              <a:ext uri="{FF2B5EF4-FFF2-40B4-BE49-F238E27FC236}">
                <a16:creationId xmlns:a16="http://schemas.microsoft.com/office/drawing/2014/main" id="{ACFD035D-29B5-F544-1DD8-F300B8BD95FE}"/>
              </a:ext>
            </a:extLst>
          </p:cNvPr>
          <p:cNvPicPr>
            <a:picLocks noChangeAspect="1"/>
          </p:cNvPicPr>
          <p:nvPr/>
        </p:nvPicPr>
        <p:blipFill>
          <a:blip r:embed="rId3"/>
          <a:stretch>
            <a:fillRect/>
          </a:stretch>
        </p:blipFill>
        <p:spPr>
          <a:xfrm>
            <a:off x="3530600" y="2270423"/>
            <a:ext cx="5130800" cy="711200"/>
          </a:xfrm>
          <a:prstGeom prst="rect">
            <a:avLst/>
          </a:prstGeom>
        </p:spPr>
      </p:pic>
      <p:pic>
        <p:nvPicPr>
          <p:cNvPr id="10" name="Picture 9">
            <a:extLst>
              <a:ext uri="{FF2B5EF4-FFF2-40B4-BE49-F238E27FC236}">
                <a16:creationId xmlns:a16="http://schemas.microsoft.com/office/drawing/2014/main" id="{766D6AB3-79F8-8414-6A48-54DA5B3D7D52}"/>
              </a:ext>
            </a:extLst>
          </p:cNvPr>
          <p:cNvPicPr>
            <a:picLocks noChangeAspect="1"/>
          </p:cNvPicPr>
          <p:nvPr/>
        </p:nvPicPr>
        <p:blipFill>
          <a:blip r:embed="rId4"/>
          <a:stretch>
            <a:fillRect/>
          </a:stretch>
        </p:blipFill>
        <p:spPr>
          <a:xfrm>
            <a:off x="1231650" y="3635078"/>
            <a:ext cx="2717800" cy="635000"/>
          </a:xfrm>
          <a:prstGeom prst="rect">
            <a:avLst/>
          </a:prstGeom>
        </p:spPr>
      </p:pic>
      <p:pic>
        <p:nvPicPr>
          <p:cNvPr id="11" name="Picture 10">
            <a:extLst>
              <a:ext uri="{FF2B5EF4-FFF2-40B4-BE49-F238E27FC236}">
                <a16:creationId xmlns:a16="http://schemas.microsoft.com/office/drawing/2014/main" id="{B36C6031-6795-4DC3-D6DB-0CD2BC0DC30D}"/>
              </a:ext>
            </a:extLst>
          </p:cNvPr>
          <p:cNvPicPr>
            <a:picLocks noChangeAspect="1"/>
          </p:cNvPicPr>
          <p:nvPr/>
        </p:nvPicPr>
        <p:blipFill>
          <a:blip r:embed="rId5"/>
          <a:stretch>
            <a:fillRect/>
          </a:stretch>
        </p:blipFill>
        <p:spPr>
          <a:xfrm>
            <a:off x="4580202" y="3800178"/>
            <a:ext cx="1270000" cy="152400"/>
          </a:xfrm>
          <a:prstGeom prst="rect">
            <a:avLst/>
          </a:prstGeom>
        </p:spPr>
      </p:pic>
      <p:pic>
        <p:nvPicPr>
          <p:cNvPr id="13" name="Picture 12">
            <a:extLst>
              <a:ext uri="{FF2B5EF4-FFF2-40B4-BE49-F238E27FC236}">
                <a16:creationId xmlns:a16="http://schemas.microsoft.com/office/drawing/2014/main" id="{7D206607-E865-D49D-E006-3339A75592CD}"/>
              </a:ext>
            </a:extLst>
          </p:cNvPr>
          <p:cNvPicPr>
            <a:picLocks noChangeAspect="1"/>
          </p:cNvPicPr>
          <p:nvPr/>
        </p:nvPicPr>
        <p:blipFill>
          <a:blip r:embed="rId6"/>
          <a:stretch>
            <a:fillRect/>
          </a:stretch>
        </p:blipFill>
        <p:spPr>
          <a:xfrm>
            <a:off x="1292923" y="5655231"/>
            <a:ext cx="3479800" cy="381000"/>
          </a:xfrm>
          <a:prstGeom prst="rect">
            <a:avLst/>
          </a:prstGeom>
        </p:spPr>
      </p:pic>
      <p:pic>
        <p:nvPicPr>
          <p:cNvPr id="15" name="Picture 14">
            <a:extLst>
              <a:ext uri="{FF2B5EF4-FFF2-40B4-BE49-F238E27FC236}">
                <a16:creationId xmlns:a16="http://schemas.microsoft.com/office/drawing/2014/main" id="{2AB79D05-A744-FA8C-765C-BFE7802CCA2B}"/>
              </a:ext>
            </a:extLst>
          </p:cNvPr>
          <p:cNvPicPr>
            <a:picLocks noChangeAspect="1"/>
          </p:cNvPicPr>
          <p:nvPr/>
        </p:nvPicPr>
        <p:blipFill>
          <a:blip r:embed="rId7"/>
          <a:stretch>
            <a:fillRect/>
          </a:stretch>
        </p:blipFill>
        <p:spPr>
          <a:xfrm>
            <a:off x="5086815" y="5684644"/>
            <a:ext cx="3505200" cy="939800"/>
          </a:xfrm>
          <a:prstGeom prst="rect">
            <a:avLst/>
          </a:prstGeom>
        </p:spPr>
      </p:pic>
      <p:pic>
        <p:nvPicPr>
          <p:cNvPr id="16" name="Picture 15">
            <a:extLst>
              <a:ext uri="{FF2B5EF4-FFF2-40B4-BE49-F238E27FC236}">
                <a16:creationId xmlns:a16="http://schemas.microsoft.com/office/drawing/2014/main" id="{99CA71CC-8C22-D644-5B40-8DA7410F37DE}"/>
              </a:ext>
            </a:extLst>
          </p:cNvPr>
          <p:cNvPicPr>
            <a:picLocks noChangeAspect="1"/>
          </p:cNvPicPr>
          <p:nvPr/>
        </p:nvPicPr>
        <p:blipFill>
          <a:blip r:embed="rId8"/>
          <a:stretch>
            <a:fillRect/>
          </a:stretch>
        </p:blipFill>
        <p:spPr>
          <a:xfrm>
            <a:off x="8906107" y="5748144"/>
            <a:ext cx="3048000" cy="812800"/>
          </a:xfrm>
          <a:prstGeom prst="rect">
            <a:avLst/>
          </a:prstGeom>
        </p:spPr>
      </p:pic>
      <p:pic>
        <p:nvPicPr>
          <p:cNvPr id="19" name="Picture 18">
            <a:extLst>
              <a:ext uri="{FF2B5EF4-FFF2-40B4-BE49-F238E27FC236}">
                <a16:creationId xmlns:a16="http://schemas.microsoft.com/office/drawing/2014/main" id="{8151BDF4-7851-3FAD-A53A-D276B837CF01}"/>
              </a:ext>
            </a:extLst>
          </p:cNvPr>
          <p:cNvPicPr>
            <a:picLocks noChangeAspect="1"/>
          </p:cNvPicPr>
          <p:nvPr/>
        </p:nvPicPr>
        <p:blipFill>
          <a:blip r:embed="rId9"/>
          <a:stretch>
            <a:fillRect/>
          </a:stretch>
        </p:blipFill>
        <p:spPr>
          <a:xfrm>
            <a:off x="1478719" y="6272038"/>
            <a:ext cx="2425700" cy="228600"/>
          </a:xfrm>
          <a:prstGeom prst="rect">
            <a:avLst/>
          </a:prstGeom>
        </p:spPr>
      </p:pic>
    </p:spTree>
    <p:extLst>
      <p:ext uri="{BB962C8B-B14F-4D97-AF65-F5344CB8AC3E}">
        <p14:creationId xmlns:p14="http://schemas.microsoft.com/office/powerpoint/2010/main" val="651559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7B05D-D2C5-EC5C-FE5D-659C19B66A78}"/>
              </a:ext>
            </a:extLst>
          </p:cNvPr>
          <p:cNvSpPr>
            <a:spLocks noGrp="1"/>
          </p:cNvSpPr>
          <p:nvPr>
            <p:ph type="ctrTitle"/>
          </p:nvPr>
        </p:nvSpPr>
        <p:spPr>
          <a:xfrm>
            <a:off x="1524000" y="946189"/>
            <a:ext cx="9144000" cy="908012"/>
          </a:xfrm>
        </p:spPr>
        <p:txBody>
          <a:bodyPr>
            <a:normAutofit fontScale="90000"/>
          </a:bodyPr>
          <a:lstStyle/>
          <a:p>
            <a:r>
              <a:rPr lang="en-US" dirty="0">
                <a:solidFill>
                  <a:schemeClr val="bg1"/>
                </a:solidFill>
              </a:rPr>
              <a:t>Final Thoughts</a:t>
            </a:r>
          </a:p>
        </p:txBody>
      </p:sp>
      <p:sp>
        <p:nvSpPr>
          <p:cNvPr id="3" name="Subtitle 2">
            <a:extLst>
              <a:ext uri="{FF2B5EF4-FFF2-40B4-BE49-F238E27FC236}">
                <a16:creationId xmlns:a16="http://schemas.microsoft.com/office/drawing/2014/main" id="{20CF7FCD-CB2F-FF04-37B7-924583FD20CA}"/>
              </a:ext>
            </a:extLst>
          </p:cNvPr>
          <p:cNvSpPr>
            <a:spLocks noGrp="1"/>
          </p:cNvSpPr>
          <p:nvPr>
            <p:ph type="subTitle" idx="1"/>
          </p:nvPr>
        </p:nvSpPr>
        <p:spPr>
          <a:xfrm>
            <a:off x="1524000" y="3602038"/>
            <a:ext cx="9144000" cy="984830"/>
          </a:xfrm>
        </p:spPr>
        <p:txBody>
          <a:bodyPr/>
          <a:lstStyle/>
          <a:p>
            <a:pPr algn="l"/>
            <a:r>
              <a:rPr lang="en-US" dirty="0">
                <a:solidFill>
                  <a:schemeClr val="bg1"/>
                </a:solidFill>
              </a:rPr>
              <a:t>Great learning experience!</a:t>
            </a:r>
          </a:p>
          <a:p>
            <a:pPr algn="l"/>
            <a:r>
              <a:rPr lang="en-US" dirty="0">
                <a:solidFill>
                  <a:schemeClr val="bg1"/>
                </a:solidFill>
              </a:rPr>
              <a:t>Much better understanding of Python syntax and the format.</a:t>
            </a:r>
          </a:p>
        </p:txBody>
      </p:sp>
    </p:spTree>
    <p:extLst>
      <p:ext uri="{BB962C8B-B14F-4D97-AF65-F5344CB8AC3E}">
        <p14:creationId xmlns:p14="http://schemas.microsoft.com/office/powerpoint/2010/main" val="29500400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773</TotalTime>
  <Words>461</Words>
  <Application>Microsoft Macintosh PowerPoint</Application>
  <PresentationFormat>Widescreen</PresentationFormat>
  <Paragraphs>59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Welcome to the Slide Deck</vt:lpstr>
      <vt:lpstr>Idea of the Application and Packages Used</vt:lpstr>
      <vt:lpstr>How it Ended Up – Feature 1 – Managing a person</vt:lpstr>
      <vt:lpstr>How it Ended Up – Feature 2 – Displaying the Times</vt:lpstr>
      <vt:lpstr>How it Ended Up – Feature 3 – Importing/Exporting CSV</vt:lpstr>
      <vt:lpstr>Final Thoughts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 Carter</dc:creator>
  <cp:lastModifiedBy>Sam Carter</cp:lastModifiedBy>
  <cp:revision>4</cp:revision>
  <dcterms:created xsi:type="dcterms:W3CDTF">2022-08-28T03:51:18Z</dcterms:created>
  <dcterms:modified xsi:type="dcterms:W3CDTF">2022-09-25T13:00:58Z</dcterms:modified>
</cp:coreProperties>
</file>