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0" r:id="rId7"/>
    <p:sldId id="267" r:id="rId8"/>
    <p:sldId id="266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31616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Arial"/>
              <a:buNone/>
              <a:defRPr sz="4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4413" y="285728"/>
            <a:ext cx="6786609" cy="184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17365D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17365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17365D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17365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17365D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17365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0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17365D"/>
              </a:buClr>
              <a:buFont typeface="Arial"/>
              <a:buNone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17365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17365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17365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17365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17365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17365D"/>
              </a:buClr>
              <a:buFont typeface="Arial"/>
              <a:buNone/>
              <a:defRPr sz="2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17365D"/>
              </a:buClr>
              <a:buFont typeface="Arial"/>
              <a:buNone/>
              <a:defRPr sz="20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17365D"/>
              </a:buClr>
              <a:buFont typeface="Arial"/>
              <a:buNone/>
              <a:defRPr sz="18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17365D"/>
              </a:buClr>
              <a:buFont typeface="Arial"/>
              <a:buNone/>
              <a:defRPr sz="16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17365D"/>
              </a:buClr>
              <a:buFont typeface="Arial"/>
              <a:buNone/>
              <a:defRPr sz="16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17365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17365D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17365D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17365D"/>
              </a:buClr>
              <a:buFont typeface="Arial"/>
              <a:buNone/>
              <a:defRPr sz="2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17365D"/>
              </a:buClr>
              <a:buFont typeface="Arial"/>
              <a:buNone/>
              <a:defRPr sz="20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17365D"/>
              </a:buClr>
              <a:buFont typeface="Arial"/>
              <a:buNone/>
              <a:defRPr sz="18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17365D"/>
              </a:buClr>
              <a:buFont typeface="Arial"/>
              <a:buNone/>
              <a:defRPr sz="16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17365D"/>
              </a:buClr>
              <a:buFont typeface="Arial"/>
              <a:buNone/>
              <a:defRPr sz="16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17365D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17365D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17365D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20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17365D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17365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17365D"/>
              </a:buClr>
              <a:buFont typeface="Arial"/>
              <a:buNone/>
              <a:defRPr sz="1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17365D"/>
              </a:buClr>
              <a:buFont typeface="Arial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17365D"/>
              </a:buClr>
              <a:buFont typeface="Arial"/>
              <a:buNone/>
              <a:defRPr sz="1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17365D"/>
              </a:buClr>
              <a:buFont typeface="Arial"/>
              <a:buNone/>
              <a:defRPr sz="9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17365D"/>
              </a:buClr>
              <a:buFont typeface="Arial"/>
              <a:buNone/>
              <a:defRPr sz="9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20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17365D"/>
              </a:buClr>
              <a:buFont typeface="Arial"/>
              <a:buNone/>
              <a:defRPr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17365D"/>
              </a:buClr>
              <a:buFont typeface="Arial"/>
              <a:buNone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17365D"/>
              </a:buClr>
              <a:buFont typeface="Arial"/>
              <a:buNone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17365D"/>
              </a:buClr>
              <a:buFont typeface="Arial"/>
              <a:buNone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17365D"/>
              </a:buClr>
              <a:buFont typeface="Arial"/>
              <a:buNone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17365D"/>
              </a:buClr>
              <a:buFont typeface="Arial"/>
              <a:buNone/>
              <a:defRPr sz="1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17365D"/>
              </a:buClr>
              <a:buFont typeface="Arial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17365D"/>
              </a:buClr>
              <a:buFont typeface="Arial"/>
              <a:buNone/>
              <a:defRPr sz="1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17365D"/>
              </a:buClr>
              <a:buFont typeface="Arial"/>
              <a:buNone/>
              <a:defRPr sz="9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17365D"/>
              </a:buClr>
              <a:buFont typeface="Arial"/>
              <a:buNone/>
              <a:defRPr sz="9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stretch>
            <a:fillRect l="84000" t="78999" r="999" b="-999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44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17365D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17365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17365D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17365D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17365D"/>
              </a:buClr>
              <a:buFont typeface="Calibri"/>
              <a:buNone/>
              <a:defRPr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5400000">
            <a:off x="-670974" y="2814090"/>
            <a:ext cx="1841982" cy="50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7543" y="5733255"/>
            <a:ext cx="1255933" cy="6200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339382"/>
            <a:ext cx="7667690" cy="208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683568" y="2708919"/>
            <a:ext cx="7772400" cy="1944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 sz="3959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Web Service Composition</a:t>
            </a:r>
            <a:br>
              <a:rPr lang="en-GB" sz="3959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959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br>
              <a:rPr lang="en-GB" sz="3959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959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YouRest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403648" y="4725144"/>
            <a:ext cx="6400799" cy="12485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7365D"/>
              </a:buClr>
              <a:buSzPct val="25000"/>
              <a:buFont typeface="Arial"/>
              <a:buNone/>
            </a:pPr>
            <a:r>
              <a:rPr lang="en-GB" sz="36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Koutli Maria - CERTH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/>
              <a:t>Thessaloniki</a:t>
            </a:r>
            <a:r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/>
              <a:t>01/06/2016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747" y="5733255"/>
            <a:ext cx="1255933" cy="6200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Generate composite web service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39552" y="1628800"/>
            <a:ext cx="7200800" cy="5760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Java, Maven Dynamic web service. </a:t>
            </a: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Thessaloniki, 01/06/2016</a:t>
            </a:r>
          </a:p>
        </p:txBody>
      </p:sp>
      <p:pic>
        <p:nvPicPr>
          <p:cNvPr id="6" name="Picture 5" descr="generatePro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24" y="692696"/>
            <a:ext cx="428252" cy="400323"/>
          </a:xfrm>
          <a:prstGeom prst="rect">
            <a:avLst/>
          </a:prstGeom>
        </p:spPr>
      </p:pic>
      <p:pic>
        <p:nvPicPr>
          <p:cNvPr id="7" name="Picture 6" descr="projectDialog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48880"/>
            <a:ext cx="3456384" cy="1960455"/>
          </a:xfrm>
          <a:prstGeom prst="rect">
            <a:avLst/>
          </a:prstGeom>
        </p:spPr>
      </p:pic>
      <p:pic>
        <p:nvPicPr>
          <p:cNvPr id="8" name="Picture 7" descr="generatedProject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29000"/>
            <a:ext cx="2809524" cy="2123810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>
            <a:off x="4716016" y="3933056"/>
            <a:ext cx="432048" cy="7200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10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10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Web Service Deployment</a:t>
            </a:r>
            <a:endParaRPr lang="en-GB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Build project and create WAR file.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</a:t>
            </a:r>
            <a:r>
              <a:rPr lang="en-US" dirty="0" smtClean="0"/>
              <a:t>eploy </a:t>
            </a:r>
            <a:r>
              <a:rPr lang="en-US" dirty="0" smtClean="0"/>
              <a:t>on </a:t>
            </a:r>
            <a:r>
              <a:rPr lang="en-US" dirty="0" smtClean="0"/>
              <a:t>server.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Register the web service in YouREST.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Thessaloniki, 01/06/2016</a:t>
            </a:r>
          </a:p>
        </p:txBody>
      </p:sp>
      <p:pic>
        <p:nvPicPr>
          <p:cNvPr id="6" name="Picture 5" descr="up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620688"/>
            <a:ext cx="413011" cy="463377"/>
          </a:xfrm>
          <a:prstGeom prst="rect">
            <a:avLst/>
          </a:prstGeom>
        </p:spPr>
      </p:pic>
      <p:pic>
        <p:nvPicPr>
          <p:cNvPr id="7" name="Picture 6" descr="uploadComplete.bmp"/>
          <p:cNvPicPr>
            <a:picLocks noChangeAspect="1"/>
          </p:cNvPicPr>
          <p:nvPr/>
        </p:nvPicPr>
        <p:blipFill>
          <a:blip r:embed="rId4"/>
          <a:srcRect l="3232"/>
          <a:stretch>
            <a:fillRect/>
          </a:stretch>
        </p:blipFill>
        <p:spPr>
          <a:xfrm>
            <a:off x="3995936" y="3861048"/>
            <a:ext cx="4104456" cy="1763664"/>
          </a:xfrm>
          <a:prstGeom prst="rect">
            <a:avLst/>
          </a:prstGeom>
        </p:spPr>
      </p:pic>
      <p:sp>
        <p:nvSpPr>
          <p:cNvPr id="8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55576" y="2780928"/>
            <a:ext cx="7941568" cy="10081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Thank you very much for your attention.</a:t>
            </a: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Thessaloniki, 01/06/2016</a:t>
            </a:r>
          </a:p>
        </p:txBody>
      </p:sp>
      <p:sp>
        <p:nvSpPr>
          <p:cNvPr id="6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868144" y="1556792"/>
            <a:ext cx="2664296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747" y="5733255"/>
            <a:ext cx="1255933" cy="62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39552" y="274637"/>
            <a:ext cx="7704855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 sz="4400" b="1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Workflow of web service composition</a:t>
            </a:r>
            <a:endParaRPr lang="en-GB" sz="4400" b="1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/>
              <a:t>Thessaloniki, 01/06/2016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  <p:sp>
        <p:nvSpPr>
          <p:cNvPr id="9" name="Rounded Rectangle 8"/>
          <p:cNvSpPr/>
          <p:nvPr/>
        </p:nvSpPr>
        <p:spPr>
          <a:xfrm>
            <a:off x="899592" y="2276872"/>
            <a:ext cx="230425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Register services in YouREST</a:t>
            </a:r>
            <a:endParaRPr lang="el-GR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9592" y="3933056"/>
            <a:ext cx="230425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1115616" y="40050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Create storyboards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19872" y="256490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ight Arrow 15"/>
          <p:cNvSpPr/>
          <p:nvPr/>
        </p:nvSpPr>
        <p:spPr>
          <a:xfrm>
            <a:off x="3419872" y="422108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0" y="2132856"/>
            <a:ext cx="0" cy="2736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860032" y="328498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Oval 19"/>
          <p:cNvSpPr/>
          <p:nvPr/>
        </p:nvSpPr>
        <p:spPr>
          <a:xfrm>
            <a:off x="6300192" y="1988840"/>
            <a:ext cx="1728192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TextBox 20"/>
          <p:cNvSpPr txBox="1"/>
          <p:nvPr/>
        </p:nvSpPr>
        <p:spPr>
          <a:xfrm>
            <a:off x="6660232" y="213285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Workflow of services</a:t>
            </a:r>
            <a:endParaRPr lang="el-G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00192" y="3212976"/>
            <a:ext cx="1728192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Oval 22"/>
          <p:cNvSpPr/>
          <p:nvPr/>
        </p:nvSpPr>
        <p:spPr>
          <a:xfrm>
            <a:off x="6300192" y="4437112"/>
            <a:ext cx="1728192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6588224" y="335699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Code generation</a:t>
            </a:r>
            <a:endParaRPr lang="el-G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44208" y="458112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Service Deployment</a:t>
            </a:r>
            <a:endParaRPr lang="el-GR" sz="1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Straight Arrow Connector 27"/>
          <p:cNvCxnSpPr>
            <a:stCxn id="20" idx="4"/>
            <a:endCxn id="22" idx="0"/>
          </p:cNvCxnSpPr>
          <p:nvPr/>
        </p:nvCxnSpPr>
        <p:spPr>
          <a:xfrm>
            <a:off x="7164288" y="28529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23" idx="0"/>
          </p:cNvCxnSpPr>
          <p:nvPr/>
        </p:nvCxnSpPr>
        <p:spPr>
          <a:xfrm>
            <a:off x="7164288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84168" y="162880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WSC plug-in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 sz="4400" b="1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YouREST</a:t>
            </a:r>
            <a:endParaRPr lang="en-GB" sz="4400" b="1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3200" b="0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dirty="0" smtClean="0"/>
              <a:t>web directory</a:t>
            </a:r>
            <a:r>
              <a:rPr lang="en-US" sz="3200" b="0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for registering and exposing web services.</a:t>
            </a:r>
          </a:p>
          <a:p>
            <a:pPr indent="-342900" algn="just">
              <a:spcBef>
                <a:spcPts val="0"/>
              </a:spcBef>
            </a:pPr>
            <a:r>
              <a:rPr lang="en-US" dirty="0" smtClean="0"/>
              <a:t>Contains external services registered by the user or RESTful web services produced by the S-CASE MDE and Web Service Composition plug-ins. </a:t>
            </a:r>
            <a:endParaRPr lang="en-US" sz="3200" b="0" i="0" u="none" strike="noStrike" cap="none" dirty="0" smtClean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0"/>
              </a:spcBef>
            </a:pPr>
            <a:r>
              <a:rPr lang="en-US" sz="3200" b="0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Supports WSDL, WADL and RAML descriptions.</a:t>
            </a:r>
            <a:endParaRPr sz="3200" b="0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/>
              <a:t>Thessaloniki, 01/06/2016</a:t>
            </a:r>
          </a:p>
        </p:txBody>
      </p:sp>
      <p:sp>
        <p:nvSpPr>
          <p:cNvPr id="9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YouREST Interface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29" t="11565" r="5280" b="17596"/>
          <a:stretch>
            <a:fillRect/>
          </a:stretch>
        </p:blipFill>
        <p:spPr bwMode="auto">
          <a:xfrm>
            <a:off x="539552" y="1700808"/>
            <a:ext cx="813690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  <p:sp>
        <p:nvSpPr>
          <p:cNvPr id="8" name="Shape 123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/>
              <a:t>Thessaloniki, 01/06/2016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 sz="3959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Web service registration on YouRest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3568" y="1844824"/>
            <a:ext cx="2160240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400" b="0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Semantic annotation of web services.</a:t>
            </a:r>
          </a:p>
          <a:p>
            <a:pPr marL="0" indent="0">
              <a:spcBef>
                <a:spcPts val="0"/>
              </a:spcBef>
            </a:pPr>
            <a:r>
              <a:rPr lang="en-US" sz="2400" b="0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Three-level categorization.</a:t>
            </a:r>
            <a:endParaRPr sz="2400" b="0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/>
              <a:t>Thessaloniki, 01/06/2016</a:t>
            </a:r>
          </a:p>
        </p:txBody>
      </p:sp>
      <p:pic>
        <p:nvPicPr>
          <p:cNvPr id="7" name="Picture 6" descr="annot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758490"/>
            <a:ext cx="6192688" cy="4190790"/>
          </a:xfrm>
          <a:prstGeom prst="rect">
            <a:avLst/>
          </a:prstGeom>
        </p:spPr>
      </p:pic>
      <p:sp>
        <p:nvSpPr>
          <p:cNvPr id="8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 sz="4400" b="1" i="0" u="none" strike="noStrike" cap="none" dirty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Web Service Composition </a:t>
            </a:r>
            <a:r>
              <a:rPr lang="en-GB" sz="4400" b="1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plug-in</a:t>
            </a:r>
            <a:endParaRPr lang="en-GB" sz="4400" b="1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17365D"/>
              </a:buClr>
              <a:buSzPct val="100000"/>
              <a:buFont typeface="Arial"/>
              <a:buNone/>
            </a:pPr>
            <a:r>
              <a:rPr lang="en-US" sz="3200" b="0" i="1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Concept: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17365D"/>
              </a:buClr>
              <a:buSzPct val="100000"/>
              <a:buFont typeface="Arial"/>
              <a:buNone/>
            </a:pPr>
            <a:endParaRPr lang="en-US" sz="3200" b="0" i="0" u="none" strike="noStrike" cap="none" dirty="0" smtClean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Match storyboard actions with YouREST services.</a:t>
            </a:r>
          </a:p>
          <a:p>
            <a:pPr marL="0" indent="0">
              <a:spcBef>
                <a:spcPts val="0"/>
              </a:spcBef>
            </a:pPr>
            <a:r>
              <a:rPr lang="en-US" sz="3200" b="0" i="0" u="none" strike="noStrike" cap="none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Select services based on connectivity.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Replace </a:t>
            </a:r>
            <a:r>
              <a:rPr lang="en-US" dirty="0" smtClean="0"/>
              <a:t>inputs by </a:t>
            </a:r>
            <a:r>
              <a:rPr lang="en-US" dirty="0" smtClean="0"/>
              <a:t>services.</a:t>
            </a:r>
            <a:endParaRPr sz="3200" b="0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GB" sz="1200" b="0" i="0" u="none" strike="noStrike" cap="none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 dirty="0"/>
              <a:t>Thessaloniki, 01/06/2016</a:t>
            </a:r>
          </a:p>
        </p:txBody>
      </p:sp>
      <p:sp>
        <p:nvSpPr>
          <p:cNvPr id="7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Import storyboards</a:t>
            </a:r>
            <a:endParaRPr lang="en-GB" dirty="0"/>
          </a:p>
        </p:txBody>
      </p:sp>
      <p:sp>
        <p:nvSpPr>
          <p:cNvPr id="6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7800" lvl="0" indent="0">
              <a:spcBef>
                <a:spcPts val="0"/>
              </a:spcBef>
              <a:buNone/>
            </a:pPr>
            <a:r>
              <a:rPr lang="en-GB" dirty="0" smtClean="0"/>
              <a:t>Conversion of storyboard file to workflow of web services.</a:t>
            </a:r>
            <a:endParaRPr dirty="0"/>
          </a:p>
        </p:txBody>
      </p:sp>
      <p:pic>
        <p:nvPicPr>
          <p:cNvPr id="9" name="Picture 8" descr="storyboard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2095030" cy="2980513"/>
          </a:xfrm>
          <a:prstGeom prst="rect">
            <a:avLst/>
          </a:prstGeom>
        </p:spPr>
      </p:pic>
      <p:pic>
        <p:nvPicPr>
          <p:cNvPr id="10" name="Picture 9" descr="workflow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08920"/>
            <a:ext cx="4354838" cy="2893558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>
          <a:xfrm>
            <a:off x="3203848" y="3717032"/>
            <a:ext cx="864096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2" name="Picture 11" descr="importButt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692696"/>
            <a:ext cx="432048" cy="330391"/>
          </a:xfrm>
          <a:prstGeom prst="rect">
            <a:avLst/>
          </a:prstGeom>
        </p:spPr>
      </p:pic>
      <p:sp>
        <p:nvSpPr>
          <p:cNvPr id="13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  <p:sp>
        <p:nvSpPr>
          <p:cNvPr id="14" name="Shape 141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6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en-GB" dirty="0"/>
              <a:t>Thessaloniki, 01/06/2016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composition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operations</a:t>
            </a:r>
          </a:p>
          <a:p>
            <a:r>
              <a:rPr lang="en-US" dirty="0" smtClean="0"/>
              <a:t>Create conditions</a:t>
            </a:r>
          </a:p>
          <a:p>
            <a:r>
              <a:rPr lang="en-US" dirty="0" smtClean="0"/>
              <a:t>Create matches between input/output values.</a:t>
            </a:r>
          </a:p>
          <a:p>
            <a:r>
              <a:rPr lang="en-US" dirty="0" smtClean="0"/>
              <a:t>Create connections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new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620688"/>
            <a:ext cx="457585" cy="457585"/>
          </a:xfrm>
          <a:prstGeom prst="rect">
            <a:avLst/>
          </a:prstGeom>
        </p:spPr>
      </p:pic>
      <p:pic>
        <p:nvPicPr>
          <p:cNvPr id="6" name="Picture 5" descr="OperationDialog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9" y="4005064"/>
            <a:ext cx="1416676" cy="1643689"/>
          </a:xfrm>
          <a:prstGeom prst="rect">
            <a:avLst/>
          </a:prstGeom>
        </p:spPr>
      </p:pic>
      <p:pic>
        <p:nvPicPr>
          <p:cNvPr id="7" name="Picture 6" descr="linkOperation.bmp"/>
          <p:cNvPicPr>
            <a:picLocks noChangeAspect="1"/>
          </p:cNvPicPr>
          <p:nvPr/>
        </p:nvPicPr>
        <p:blipFill>
          <a:blip r:embed="rId4"/>
          <a:srcRect l="25177" r="3490" b="22080"/>
          <a:stretch>
            <a:fillRect/>
          </a:stretch>
        </p:blipFill>
        <p:spPr>
          <a:xfrm>
            <a:off x="3203848" y="4797152"/>
            <a:ext cx="3384376" cy="1741958"/>
          </a:xfrm>
          <a:prstGeom prst="rect">
            <a:avLst/>
          </a:prstGeom>
        </p:spPr>
      </p:pic>
      <p:pic>
        <p:nvPicPr>
          <p:cNvPr id="8" name="Picture 7" descr="matchIO.bmp"/>
          <p:cNvPicPr>
            <a:picLocks noChangeAspect="1"/>
          </p:cNvPicPr>
          <p:nvPr/>
        </p:nvPicPr>
        <p:blipFill>
          <a:blip r:embed="rId5"/>
          <a:srcRect l="5698" t="5274" r="5698"/>
          <a:stretch>
            <a:fillRect/>
          </a:stretch>
        </p:blipFill>
        <p:spPr>
          <a:xfrm>
            <a:off x="6156176" y="3645024"/>
            <a:ext cx="2280512" cy="1690476"/>
          </a:xfrm>
          <a:prstGeom prst="rect">
            <a:avLst/>
          </a:prstGeom>
        </p:spPr>
      </p:pic>
      <p:sp>
        <p:nvSpPr>
          <p:cNvPr id="9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workflow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556792"/>
            <a:ext cx="2016224" cy="100811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Fill input values</a:t>
            </a: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9</a:t>
            </a:fld>
            <a:endParaRPr lang="en-GB" sz="1200" b="0" i="0" u="none" strike="noStrike" cap="non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ru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764704"/>
            <a:ext cx="326156" cy="285386"/>
          </a:xfrm>
          <a:prstGeom prst="rect">
            <a:avLst/>
          </a:prstGeom>
        </p:spPr>
      </p:pic>
      <p:pic>
        <p:nvPicPr>
          <p:cNvPr id="7" name="Picture 6" descr="runworkflow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35" y="3068960"/>
            <a:ext cx="3309330" cy="2740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340768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39700" algn="ctr">
              <a:spcBef>
                <a:spcPts val="640"/>
              </a:spcBef>
              <a:buClr>
                <a:srgbClr val="17365D"/>
              </a:buClr>
              <a:buSzPct val="100000"/>
            </a:pPr>
            <a:r>
              <a:rPr lang="en-US" sz="3200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Invoke </a:t>
            </a:r>
            <a:r>
              <a:rPr lang="en-US" sz="3200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web services</a:t>
            </a:r>
            <a:endParaRPr lang="el-GR" sz="3200" dirty="0" smtClean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outputs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82" y="3068960"/>
            <a:ext cx="2242943" cy="2376264"/>
          </a:xfrm>
          <a:prstGeom prst="rect">
            <a:avLst/>
          </a:prstGeom>
        </p:spPr>
      </p:pic>
      <p:pic>
        <p:nvPicPr>
          <p:cNvPr id="10" name="Picture 9" descr="inputs.bmp"/>
          <p:cNvPicPr>
            <a:picLocks noChangeAspect="1"/>
          </p:cNvPicPr>
          <p:nvPr/>
        </p:nvPicPr>
        <p:blipFill>
          <a:blip r:embed="rId5"/>
          <a:srcRect r="35573"/>
          <a:stretch>
            <a:fillRect/>
          </a:stretch>
        </p:blipFill>
        <p:spPr>
          <a:xfrm>
            <a:off x="899592" y="3146873"/>
            <a:ext cx="1584176" cy="1290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0192" y="1628800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39700" algn="ctr">
              <a:spcBef>
                <a:spcPts val="640"/>
              </a:spcBef>
              <a:buClr>
                <a:srgbClr val="17365D"/>
              </a:buClr>
              <a:buSzPct val="100000"/>
            </a:pPr>
            <a:r>
              <a:rPr lang="en-US" sz="3200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Get output values</a:t>
            </a:r>
            <a:endParaRPr lang="el-GR" sz="3200" dirty="0" smtClean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15"/>
          <p:cNvSpPr txBox="1">
            <a:spLocks noGrp="1"/>
          </p:cNvSpPr>
          <p:nvPr>
            <p:ph type="dt" idx="10"/>
          </p:nvPr>
        </p:nvSpPr>
        <p:spPr>
          <a:xfrm>
            <a:off x="323528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cap="all" dirty="0" smtClean="0"/>
              <a:t>S-CASE HACKATHON</a:t>
            </a:r>
            <a:endParaRPr lang="en-US" b="1" cap="all" dirty="0"/>
          </a:p>
        </p:txBody>
      </p:sp>
      <p:sp>
        <p:nvSpPr>
          <p:cNvPr id="13" name="Shape 160"/>
          <p:cNvSpPr txBox="1">
            <a:spLocks noGrp="1"/>
          </p:cNvSpPr>
          <p:nvPr>
            <p:ph type="ftr" idx="11"/>
          </p:nvPr>
        </p:nvSpPr>
        <p:spPr>
          <a:xfrm>
            <a:off x="2643174" y="6356350"/>
            <a:ext cx="407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Thessaloniki, 01/06/2016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248</Words>
  <Application>Microsoft Office PowerPoint</Application>
  <PresentationFormat>On-screen Show (4:3)</PresentationFormat>
  <Paragraphs>77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 Service Composition &amp; YouRest</vt:lpstr>
      <vt:lpstr>Workflow of web service composition</vt:lpstr>
      <vt:lpstr>YouREST</vt:lpstr>
      <vt:lpstr>YouREST Interface</vt:lpstr>
      <vt:lpstr>Web service registration on YouRest</vt:lpstr>
      <vt:lpstr>Web Service Composition plug-in</vt:lpstr>
      <vt:lpstr>Import storyboards</vt:lpstr>
      <vt:lpstr>Manual composition</vt:lpstr>
      <vt:lpstr>Execute the workflow</vt:lpstr>
      <vt:lpstr>Generate composite web service</vt:lpstr>
      <vt:lpstr>Web Service Deployment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Composition &amp; YouRest</dc:title>
  <cp:lastModifiedBy>mkoutli</cp:lastModifiedBy>
  <cp:revision>51</cp:revision>
  <dcterms:modified xsi:type="dcterms:W3CDTF">2016-06-30T13:34:42Z</dcterms:modified>
</cp:coreProperties>
</file>