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5.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media/image5.jp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1.jpg" ContentType="image/jpeg"/>
  <Override PartName="/ppt/media/image12.jpg" ContentType="image/jpeg"/>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69" r:id="rId2"/>
    <p:sldMasterId id="2147483688" r:id="rId3"/>
    <p:sldMasterId id="2147483703" r:id="rId4"/>
    <p:sldMasterId id="2147483709" r:id="rId5"/>
    <p:sldMasterId id="2147483714" r:id="rId6"/>
    <p:sldMasterId id="2147483720" r:id="rId7"/>
  </p:sldMasterIdLst>
  <p:notesMasterIdLst>
    <p:notesMasterId r:id="rId17"/>
  </p:notesMasterIdLst>
  <p:handoutMasterIdLst>
    <p:handoutMasterId r:id="rId18"/>
  </p:handoutMasterIdLst>
  <p:sldIdLst>
    <p:sldId id="344" r:id="rId8"/>
    <p:sldId id="349" r:id="rId9"/>
    <p:sldId id="359" r:id="rId10"/>
    <p:sldId id="351" r:id="rId11"/>
    <p:sldId id="352" r:id="rId12"/>
    <p:sldId id="353" r:id="rId13"/>
    <p:sldId id="358" r:id="rId14"/>
    <p:sldId id="356" r:id="rId15"/>
    <p:sldId id="360" r:id="rId16"/>
  </p:sldIdLst>
  <p:sldSz cx="9144000" cy="5715000" type="screen16x10"/>
  <p:notesSz cx="6858000" cy="9144000"/>
  <p:defaultTextStyle>
    <a:defPPr>
      <a:defRPr lang="de-DE"/>
    </a:defPPr>
    <a:lvl1pPr marL="0" algn="l" defTabSz="713174" rtl="0" eaLnBrk="1" latinLnBrk="0" hangingPunct="1">
      <a:defRPr sz="1404" kern="1200">
        <a:solidFill>
          <a:schemeClr val="tx1"/>
        </a:solidFill>
        <a:latin typeface="+mn-lt"/>
        <a:ea typeface="+mn-ea"/>
        <a:cs typeface="+mn-cs"/>
      </a:defRPr>
    </a:lvl1pPr>
    <a:lvl2pPr marL="356588" algn="l" defTabSz="713174" rtl="0" eaLnBrk="1" latinLnBrk="0" hangingPunct="1">
      <a:defRPr sz="1404" kern="1200">
        <a:solidFill>
          <a:schemeClr val="tx1"/>
        </a:solidFill>
        <a:latin typeface="+mn-lt"/>
        <a:ea typeface="+mn-ea"/>
        <a:cs typeface="+mn-cs"/>
      </a:defRPr>
    </a:lvl2pPr>
    <a:lvl3pPr marL="713174" algn="l" defTabSz="713174" rtl="0" eaLnBrk="1" latinLnBrk="0" hangingPunct="1">
      <a:defRPr sz="1404" kern="1200">
        <a:solidFill>
          <a:schemeClr val="tx1"/>
        </a:solidFill>
        <a:latin typeface="+mn-lt"/>
        <a:ea typeface="+mn-ea"/>
        <a:cs typeface="+mn-cs"/>
      </a:defRPr>
    </a:lvl3pPr>
    <a:lvl4pPr marL="1069762" algn="l" defTabSz="713174" rtl="0" eaLnBrk="1" latinLnBrk="0" hangingPunct="1">
      <a:defRPr sz="1404" kern="1200">
        <a:solidFill>
          <a:schemeClr val="tx1"/>
        </a:solidFill>
        <a:latin typeface="+mn-lt"/>
        <a:ea typeface="+mn-ea"/>
        <a:cs typeface="+mn-cs"/>
      </a:defRPr>
    </a:lvl4pPr>
    <a:lvl5pPr marL="1426350" algn="l" defTabSz="713174" rtl="0" eaLnBrk="1" latinLnBrk="0" hangingPunct="1">
      <a:defRPr sz="1404" kern="1200">
        <a:solidFill>
          <a:schemeClr val="tx1"/>
        </a:solidFill>
        <a:latin typeface="+mn-lt"/>
        <a:ea typeface="+mn-ea"/>
        <a:cs typeface="+mn-cs"/>
      </a:defRPr>
    </a:lvl5pPr>
    <a:lvl6pPr marL="1782938" algn="l" defTabSz="713174" rtl="0" eaLnBrk="1" latinLnBrk="0" hangingPunct="1">
      <a:defRPr sz="1404" kern="1200">
        <a:solidFill>
          <a:schemeClr val="tx1"/>
        </a:solidFill>
        <a:latin typeface="+mn-lt"/>
        <a:ea typeface="+mn-ea"/>
        <a:cs typeface="+mn-cs"/>
      </a:defRPr>
    </a:lvl6pPr>
    <a:lvl7pPr marL="2139524" algn="l" defTabSz="713174" rtl="0" eaLnBrk="1" latinLnBrk="0" hangingPunct="1">
      <a:defRPr sz="1404" kern="1200">
        <a:solidFill>
          <a:schemeClr val="tx1"/>
        </a:solidFill>
        <a:latin typeface="+mn-lt"/>
        <a:ea typeface="+mn-ea"/>
        <a:cs typeface="+mn-cs"/>
      </a:defRPr>
    </a:lvl7pPr>
    <a:lvl8pPr marL="2496112" algn="l" defTabSz="713174" rtl="0" eaLnBrk="1" latinLnBrk="0" hangingPunct="1">
      <a:defRPr sz="1404" kern="1200">
        <a:solidFill>
          <a:schemeClr val="tx1"/>
        </a:solidFill>
        <a:latin typeface="+mn-lt"/>
        <a:ea typeface="+mn-ea"/>
        <a:cs typeface="+mn-cs"/>
      </a:defRPr>
    </a:lvl8pPr>
    <a:lvl9pPr marL="2852700" algn="l" defTabSz="713174"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ll Prölß" initials="TP" lastIdx="1" clrIdx="0">
    <p:extLst>
      <p:ext uri="{19B8F6BF-5375-455C-9EA6-DF929625EA0E}">
        <p15:presenceInfo xmlns:p15="http://schemas.microsoft.com/office/powerpoint/2012/main" userId="23f4d4361e5d129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44C"/>
    <a:srgbClr val="F89A46"/>
    <a:srgbClr val="67B967"/>
    <a:srgbClr val="3B85BC"/>
    <a:srgbClr val="D83745"/>
    <a:srgbClr val="5B9B5E"/>
    <a:srgbClr val="FD8927"/>
    <a:srgbClr val="6494B2"/>
    <a:srgbClr val="FF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5185" autoAdjust="0"/>
  </p:normalViewPr>
  <p:slideViewPr>
    <p:cSldViewPr snapToGrid="0">
      <p:cViewPr varScale="1">
        <p:scale>
          <a:sx n="115" d="100"/>
          <a:sy n="115" d="100"/>
        </p:scale>
        <p:origin x="888" y="6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76" d="100"/>
          <a:sy n="76" d="100"/>
        </p:scale>
        <p:origin x="3432"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microsoft.com/office/2016/11/relationships/changesInfo" Target="changesInfos/changesInfo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ll Prölß" userId="23f4d4361e5d1299" providerId="LiveId" clId="{16C60429-2C84-4AA8-9334-54D31EC5988B}"/>
    <pc:docChg chg="custSel modSld">
      <pc:chgData name="Till Prölß" userId="23f4d4361e5d1299" providerId="LiveId" clId="{16C60429-2C84-4AA8-9334-54D31EC5988B}" dt="2024-09-25T07:39:06.522" v="824" actId="20577"/>
      <pc:docMkLst>
        <pc:docMk/>
      </pc:docMkLst>
      <pc:sldChg chg="modNotesTx">
        <pc:chgData name="Till Prölß" userId="23f4d4361e5d1299" providerId="LiveId" clId="{16C60429-2C84-4AA8-9334-54D31EC5988B}" dt="2024-09-24T09:02:12.925" v="50" actId="20577"/>
        <pc:sldMkLst>
          <pc:docMk/>
          <pc:sldMk cId="1881149966" sldId="344"/>
        </pc:sldMkLst>
      </pc:sldChg>
      <pc:sldChg chg="modSp mod modNotesTx">
        <pc:chgData name="Till Prölß" userId="23f4d4361e5d1299" providerId="LiveId" clId="{16C60429-2C84-4AA8-9334-54D31EC5988B}" dt="2024-09-25T07:39:06.522" v="824" actId="20577"/>
        <pc:sldMkLst>
          <pc:docMk/>
          <pc:sldMk cId="1658146557" sldId="349"/>
        </pc:sldMkLst>
        <pc:spChg chg="mod">
          <ac:chgData name="Till Prölß" userId="23f4d4361e5d1299" providerId="LiveId" clId="{16C60429-2C84-4AA8-9334-54D31EC5988B}" dt="2024-09-25T07:39:06.522" v="824" actId="20577"/>
          <ac:spMkLst>
            <pc:docMk/>
            <pc:sldMk cId="1658146557" sldId="349"/>
            <ac:spMk id="7" creationId="{6E89336F-E6F4-496E-9F1A-A2112C68C4F2}"/>
          </ac:spMkLst>
        </pc:spChg>
      </pc:sldChg>
      <pc:sldChg chg="modNotesTx">
        <pc:chgData name="Till Prölß" userId="23f4d4361e5d1299" providerId="LiveId" clId="{16C60429-2C84-4AA8-9334-54D31EC5988B}" dt="2024-09-24T09:57:35.731" v="819" actId="20577"/>
        <pc:sldMkLst>
          <pc:docMk/>
          <pc:sldMk cId="3619118589" sldId="350"/>
        </pc:sldMkLst>
      </pc:sldChg>
      <pc:sldChg chg="modSp mod modNotesTx">
        <pc:chgData name="Till Prölß" userId="23f4d4361e5d1299" providerId="LiveId" clId="{16C60429-2C84-4AA8-9334-54D31EC5988B}" dt="2024-09-24T09:49:11.218" v="704" actId="20577"/>
        <pc:sldMkLst>
          <pc:docMk/>
          <pc:sldMk cId="376839933" sldId="351"/>
        </pc:sldMkLst>
        <pc:spChg chg="mod">
          <ac:chgData name="Till Prölß" userId="23f4d4361e5d1299" providerId="LiveId" clId="{16C60429-2C84-4AA8-9334-54D31EC5988B}" dt="2024-09-24T09:10:20.081" v="129" actId="20577"/>
          <ac:spMkLst>
            <pc:docMk/>
            <pc:sldMk cId="376839933" sldId="351"/>
            <ac:spMk id="7" creationId="{6E89336F-E6F4-496E-9F1A-A2112C68C4F2}"/>
          </ac:spMkLst>
        </pc:spChg>
      </pc:sldChg>
      <pc:sldChg chg="modSp mod modNotesTx">
        <pc:chgData name="Till Prölß" userId="23f4d4361e5d1299" providerId="LiveId" clId="{16C60429-2C84-4AA8-9334-54D31EC5988B}" dt="2024-09-24T09:51:15.911" v="792" actId="20577"/>
        <pc:sldMkLst>
          <pc:docMk/>
          <pc:sldMk cId="2826630525" sldId="352"/>
        </pc:sldMkLst>
        <pc:spChg chg="mod">
          <ac:chgData name="Till Prölß" userId="23f4d4361e5d1299" providerId="LiveId" clId="{16C60429-2C84-4AA8-9334-54D31EC5988B}" dt="2024-09-24T09:51:15.911" v="792" actId="20577"/>
          <ac:spMkLst>
            <pc:docMk/>
            <pc:sldMk cId="2826630525" sldId="352"/>
            <ac:spMk id="7" creationId="{6E89336F-E6F4-496E-9F1A-A2112C68C4F2}"/>
          </ac:spMkLst>
        </pc:spChg>
      </pc:sldChg>
      <pc:sldChg chg="modSp mod modNotesTx">
        <pc:chgData name="Till Prölß" userId="23f4d4361e5d1299" providerId="LiveId" clId="{16C60429-2C84-4AA8-9334-54D31EC5988B}" dt="2024-09-24T09:49:32.447" v="707" actId="1076"/>
        <pc:sldMkLst>
          <pc:docMk/>
          <pc:sldMk cId="948043197" sldId="353"/>
        </pc:sldMkLst>
        <pc:picChg chg="mod">
          <ac:chgData name="Till Prölß" userId="23f4d4361e5d1299" providerId="LiveId" clId="{16C60429-2C84-4AA8-9334-54D31EC5988B}" dt="2024-09-24T09:49:32.447" v="707" actId="1076"/>
          <ac:picMkLst>
            <pc:docMk/>
            <pc:sldMk cId="948043197" sldId="353"/>
            <ac:picMk id="8" creationId="{FCC427DA-BD0F-4FC9-8E97-4A03944D213E}"/>
          </ac:picMkLst>
        </pc:picChg>
      </pc:sldChg>
    </pc:docChg>
  </pc:docChgLst>
  <pc:docChgLst>
    <pc:chgData name="Till Prölß" userId="23f4d4361e5d1299" providerId="LiveId" clId="{92B0ECBC-DFEF-4975-9189-95D4F2B06CB9}"/>
    <pc:docChg chg="undo redo custSel addSld delSld modSld sldOrd">
      <pc:chgData name="Till Prölß" userId="23f4d4361e5d1299" providerId="LiveId" clId="{92B0ECBC-DFEF-4975-9189-95D4F2B06CB9}" dt="2024-09-25T07:11:15.154" v="3952" actId="20577"/>
      <pc:docMkLst>
        <pc:docMk/>
      </pc:docMkLst>
      <pc:sldChg chg="addSp delSp modSp mod modNotesTx">
        <pc:chgData name="Till Prölß" userId="23f4d4361e5d1299" providerId="LiveId" clId="{92B0ECBC-DFEF-4975-9189-95D4F2B06CB9}" dt="2024-09-25T05:49:02.442" v="3612" actId="400"/>
        <pc:sldMkLst>
          <pc:docMk/>
          <pc:sldMk cId="1881149966" sldId="344"/>
        </pc:sldMkLst>
        <pc:spChg chg="add del mod">
          <ac:chgData name="Till Prölß" userId="23f4d4361e5d1299" providerId="LiveId" clId="{92B0ECBC-DFEF-4975-9189-95D4F2B06CB9}" dt="2024-09-25T05:39:58.116" v="3567" actId="478"/>
          <ac:spMkLst>
            <pc:docMk/>
            <pc:sldMk cId="1881149966" sldId="344"/>
            <ac:spMk id="3" creationId="{77E29280-BD35-41AE-848C-AB171B5C5011}"/>
          </ac:spMkLst>
        </pc:spChg>
        <pc:spChg chg="add del mod">
          <ac:chgData name="Till Prölß" userId="23f4d4361e5d1299" providerId="LiveId" clId="{92B0ECBC-DFEF-4975-9189-95D4F2B06CB9}" dt="2024-09-25T05:41:39.776" v="3585" actId="931"/>
          <ac:spMkLst>
            <pc:docMk/>
            <pc:sldMk cId="1881149966" sldId="344"/>
            <ac:spMk id="9" creationId="{7E657D24-6153-4FA3-8AA5-6EF00C3BC15F}"/>
          </ac:spMkLst>
        </pc:spChg>
        <pc:spChg chg="add del mod">
          <ac:chgData name="Till Prölß" userId="23f4d4361e5d1299" providerId="LiveId" clId="{92B0ECBC-DFEF-4975-9189-95D4F2B06CB9}" dt="2024-09-25T05:43:02.755" v="3587" actId="931"/>
          <ac:spMkLst>
            <pc:docMk/>
            <pc:sldMk cId="1881149966" sldId="344"/>
            <ac:spMk id="16" creationId="{4BF176D4-25C5-470B-845D-756843805C54}"/>
          </ac:spMkLst>
        </pc:spChg>
        <pc:spChg chg="add del mod">
          <ac:chgData name="Till Prölß" userId="23f4d4361e5d1299" providerId="LiveId" clId="{92B0ECBC-DFEF-4975-9189-95D4F2B06CB9}" dt="2024-09-25T05:43:25.888" v="3589" actId="931"/>
          <ac:spMkLst>
            <pc:docMk/>
            <pc:sldMk cId="1881149966" sldId="344"/>
            <ac:spMk id="20" creationId="{100C4311-6E96-4441-A8D7-94212BDEF06D}"/>
          </ac:spMkLst>
        </pc:spChg>
        <pc:spChg chg="add del mod">
          <ac:chgData name="Till Prölß" userId="23f4d4361e5d1299" providerId="LiveId" clId="{92B0ECBC-DFEF-4975-9189-95D4F2B06CB9}" dt="2024-09-25T05:43:33.713" v="3591" actId="931"/>
          <ac:spMkLst>
            <pc:docMk/>
            <pc:sldMk cId="1881149966" sldId="344"/>
            <ac:spMk id="24" creationId="{5BC79F35-D285-45BD-8941-00EA1C307F38}"/>
          </ac:spMkLst>
        </pc:spChg>
        <pc:spChg chg="add del mod">
          <ac:chgData name="Till Prölß" userId="23f4d4361e5d1299" providerId="LiveId" clId="{92B0ECBC-DFEF-4975-9189-95D4F2B06CB9}" dt="2024-09-25T05:43:59.760" v="3593" actId="931"/>
          <ac:spMkLst>
            <pc:docMk/>
            <pc:sldMk cId="1881149966" sldId="344"/>
            <ac:spMk id="28" creationId="{55CB2F2F-BC2B-49DE-85B6-6257B2FD054E}"/>
          </ac:spMkLst>
        </pc:spChg>
        <pc:spChg chg="add del mod">
          <ac:chgData name="Till Prölß" userId="23f4d4361e5d1299" providerId="LiveId" clId="{92B0ECBC-DFEF-4975-9189-95D4F2B06CB9}" dt="2024-09-25T05:46:23.248" v="3603" actId="931"/>
          <ac:spMkLst>
            <pc:docMk/>
            <pc:sldMk cId="1881149966" sldId="344"/>
            <ac:spMk id="32" creationId="{08C97BB6-91CC-4677-9A41-5E7830CCF9D0}"/>
          </ac:spMkLst>
        </pc:spChg>
        <pc:spChg chg="add del mod">
          <ac:chgData name="Till Prölß" userId="23f4d4361e5d1299" providerId="LiveId" clId="{92B0ECBC-DFEF-4975-9189-95D4F2B06CB9}" dt="2024-09-25T05:47:07.640" v="3605" actId="931"/>
          <ac:spMkLst>
            <pc:docMk/>
            <pc:sldMk cId="1881149966" sldId="344"/>
            <ac:spMk id="38" creationId="{A7AF9ED9-D776-4147-80FD-0ABB822B7453}"/>
          </ac:spMkLst>
        </pc:spChg>
        <pc:spChg chg="add del mod">
          <ac:chgData name="Till Prölß" userId="23f4d4361e5d1299" providerId="LiveId" clId="{92B0ECBC-DFEF-4975-9189-95D4F2B06CB9}" dt="2024-09-25T05:47:37.233" v="3607" actId="931"/>
          <ac:spMkLst>
            <pc:docMk/>
            <pc:sldMk cId="1881149966" sldId="344"/>
            <ac:spMk id="42" creationId="{ACC50003-A585-42CC-AC80-AB112BD48E54}"/>
          </ac:spMkLst>
        </pc:spChg>
        <pc:spChg chg="add del mod">
          <ac:chgData name="Till Prölß" userId="23f4d4361e5d1299" providerId="LiveId" clId="{92B0ECBC-DFEF-4975-9189-95D4F2B06CB9}" dt="2024-09-25T05:48:05.845" v="3609" actId="931"/>
          <ac:spMkLst>
            <pc:docMk/>
            <pc:sldMk cId="1881149966" sldId="344"/>
            <ac:spMk id="46" creationId="{09C9F1C7-B326-49CD-AE49-832A7039149E}"/>
          </ac:spMkLst>
        </pc:spChg>
        <pc:spChg chg="add del mod">
          <ac:chgData name="Till Prölß" userId="23f4d4361e5d1299" providerId="LiveId" clId="{92B0ECBC-DFEF-4975-9189-95D4F2B06CB9}" dt="2024-09-25T05:48:47.215" v="3611" actId="931"/>
          <ac:spMkLst>
            <pc:docMk/>
            <pc:sldMk cId="1881149966" sldId="344"/>
            <ac:spMk id="50" creationId="{4546BBEA-7700-4533-AFBC-ED7876CC1ACE}"/>
          </ac:spMkLst>
        </pc:spChg>
        <pc:picChg chg="add del mod">
          <ac:chgData name="Till Prölß" userId="23f4d4361e5d1299" providerId="LiveId" clId="{92B0ECBC-DFEF-4975-9189-95D4F2B06CB9}" dt="2024-09-25T05:39:57.783" v="3566"/>
          <ac:picMkLst>
            <pc:docMk/>
            <pc:sldMk cId="1881149966" sldId="344"/>
            <ac:picMk id="4" creationId="{EBDE086A-DFD3-48A3-B604-73931760CF4A}"/>
          </ac:picMkLst>
        </pc:picChg>
        <pc:picChg chg="add del mod">
          <ac:chgData name="Till Prölß" userId="23f4d4361e5d1299" providerId="LiveId" clId="{92B0ECBC-DFEF-4975-9189-95D4F2B06CB9}" dt="2024-09-25T05:40:16.890" v="3570" actId="478"/>
          <ac:picMkLst>
            <pc:docMk/>
            <pc:sldMk cId="1881149966" sldId="344"/>
            <ac:picMk id="5" creationId="{00000000-0000-0000-0000-000000000000}"/>
          </ac:picMkLst>
        </pc:picChg>
        <pc:picChg chg="add del mod">
          <ac:chgData name="Till Prölß" userId="23f4d4361e5d1299" providerId="LiveId" clId="{92B0ECBC-DFEF-4975-9189-95D4F2B06CB9}" dt="2024-09-25T05:39:48.491" v="3564"/>
          <ac:picMkLst>
            <pc:docMk/>
            <pc:sldMk cId="1881149966" sldId="344"/>
            <ac:picMk id="7" creationId="{0D406900-1C62-4813-AA1F-C6A6C834A021}"/>
          </ac:picMkLst>
        </pc:picChg>
        <pc:picChg chg="add del mod">
          <ac:chgData name="Till Prölß" userId="23f4d4361e5d1299" providerId="LiveId" clId="{92B0ECBC-DFEF-4975-9189-95D4F2B06CB9}" dt="2024-09-25T05:40:20.475" v="3572"/>
          <ac:picMkLst>
            <pc:docMk/>
            <pc:sldMk cId="1881149966" sldId="344"/>
            <ac:picMk id="11" creationId="{1F4E3E4C-6252-4750-805A-DDE104DD118A}"/>
          </ac:picMkLst>
        </pc:picChg>
        <pc:picChg chg="add del mod ord">
          <ac:chgData name="Till Prölß" userId="23f4d4361e5d1299" providerId="LiveId" clId="{92B0ECBC-DFEF-4975-9189-95D4F2B06CB9}" dt="2024-09-25T05:40:41.868" v="3584"/>
          <ac:picMkLst>
            <pc:docMk/>
            <pc:sldMk cId="1881149966" sldId="344"/>
            <ac:picMk id="12" creationId="{E40A4474-CE2E-4B97-8F64-5E0A60410682}"/>
          </ac:picMkLst>
        </pc:picChg>
        <pc:picChg chg="add del mod">
          <ac:chgData name="Till Prölß" userId="23f4d4361e5d1299" providerId="LiveId" clId="{92B0ECBC-DFEF-4975-9189-95D4F2B06CB9}" dt="2024-09-25T05:42:59.916" v="3586" actId="478"/>
          <ac:picMkLst>
            <pc:docMk/>
            <pc:sldMk cId="1881149966" sldId="344"/>
            <ac:picMk id="13" creationId="{FEAC30AE-9811-43EF-972D-298538FB9656}"/>
          </ac:picMkLst>
        </pc:picChg>
        <pc:picChg chg="add del mod">
          <ac:chgData name="Till Prölß" userId="23f4d4361e5d1299" providerId="LiveId" clId="{92B0ECBC-DFEF-4975-9189-95D4F2B06CB9}" dt="2024-09-25T05:43:22.644" v="3588" actId="478"/>
          <ac:picMkLst>
            <pc:docMk/>
            <pc:sldMk cId="1881149966" sldId="344"/>
            <ac:picMk id="18" creationId="{604D2701-F9A7-4436-A60A-7475974374DB}"/>
          </ac:picMkLst>
        </pc:picChg>
        <pc:picChg chg="add del mod">
          <ac:chgData name="Till Prölß" userId="23f4d4361e5d1299" providerId="LiveId" clId="{92B0ECBC-DFEF-4975-9189-95D4F2B06CB9}" dt="2024-09-25T05:43:31.187" v="3590" actId="478"/>
          <ac:picMkLst>
            <pc:docMk/>
            <pc:sldMk cId="1881149966" sldId="344"/>
            <ac:picMk id="22" creationId="{B6603567-4B20-4DB5-8031-CC783CEC7863}"/>
          </ac:picMkLst>
        </pc:picChg>
        <pc:picChg chg="add del mod">
          <ac:chgData name="Till Prölß" userId="23f4d4361e5d1299" providerId="LiveId" clId="{92B0ECBC-DFEF-4975-9189-95D4F2B06CB9}" dt="2024-09-25T05:43:57.449" v="3592" actId="478"/>
          <ac:picMkLst>
            <pc:docMk/>
            <pc:sldMk cId="1881149966" sldId="344"/>
            <ac:picMk id="26" creationId="{40963D5C-A80E-49F1-ADB5-89799C5178DC}"/>
          </ac:picMkLst>
        </pc:picChg>
        <pc:picChg chg="add del mod">
          <ac:chgData name="Till Prölß" userId="23f4d4361e5d1299" providerId="LiveId" clId="{92B0ECBC-DFEF-4975-9189-95D4F2B06CB9}" dt="2024-09-25T05:45:58.906" v="3600" actId="478"/>
          <ac:picMkLst>
            <pc:docMk/>
            <pc:sldMk cId="1881149966" sldId="344"/>
            <ac:picMk id="30" creationId="{E7A553D3-0EC6-43CA-B58A-921D4D27C548}"/>
          </ac:picMkLst>
        </pc:picChg>
        <pc:picChg chg="add del mod">
          <ac:chgData name="Till Prölß" userId="23f4d4361e5d1299" providerId="LiveId" clId="{92B0ECBC-DFEF-4975-9189-95D4F2B06CB9}" dt="2024-09-25T05:46:00.923" v="3602" actId="931"/>
          <ac:picMkLst>
            <pc:docMk/>
            <pc:sldMk cId="1881149966" sldId="344"/>
            <ac:picMk id="34" creationId="{735118B2-B067-4363-BD37-A800BB8F7536}"/>
          </ac:picMkLst>
        </pc:picChg>
        <pc:picChg chg="add del mod">
          <ac:chgData name="Till Prölß" userId="23f4d4361e5d1299" providerId="LiveId" clId="{92B0ECBC-DFEF-4975-9189-95D4F2B06CB9}" dt="2024-09-25T05:47:03.729" v="3604" actId="478"/>
          <ac:picMkLst>
            <pc:docMk/>
            <pc:sldMk cId="1881149966" sldId="344"/>
            <ac:picMk id="36" creationId="{577C02FD-DE54-4637-8A24-45A4DDE5DB10}"/>
          </ac:picMkLst>
        </pc:picChg>
        <pc:picChg chg="add del mod">
          <ac:chgData name="Till Prölß" userId="23f4d4361e5d1299" providerId="LiveId" clId="{92B0ECBC-DFEF-4975-9189-95D4F2B06CB9}" dt="2024-09-25T05:47:34.530" v="3606" actId="478"/>
          <ac:picMkLst>
            <pc:docMk/>
            <pc:sldMk cId="1881149966" sldId="344"/>
            <ac:picMk id="40" creationId="{5F403A8D-CAE6-4997-A259-4F9FA7AF49D6}"/>
          </ac:picMkLst>
        </pc:picChg>
        <pc:picChg chg="add del mod">
          <ac:chgData name="Till Prölß" userId="23f4d4361e5d1299" providerId="LiveId" clId="{92B0ECBC-DFEF-4975-9189-95D4F2B06CB9}" dt="2024-09-25T05:48:00.800" v="3608" actId="478"/>
          <ac:picMkLst>
            <pc:docMk/>
            <pc:sldMk cId="1881149966" sldId="344"/>
            <ac:picMk id="44" creationId="{3B2D6DB3-45A7-485E-BE33-291636B86AE0}"/>
          </ac:picMkLst>
        </pc:picChg>
        <pc:picChg chg="add del mod">
          <ac:chgData name="Till Prölß" userId="23f4d4361e5d1299" providerId="LiveId" clId="{92B0ECBC-DFEF-4975-9189-95D4F2B06CB9}" dt="2024-09-25T05:48:41.887" v="3610" actId="478"/>
          <ac:picMkLst>
            <pc:docMk/>
            <pc:sldMk cId="1881149966" sldId="344"/>
            <ac:picMk id="48" creationId="{DA119B7E-C034-466B-8059-86C96CD4D883}"/>
          </ac:picMkLst>
        </pc:picChg>
        <pc:picChg chg="add mod">
          <ac:chgData name="Till Prölß" userId="23f4d4361e5d1299" providerId="LiveId" clId="{92B0ECBC-DFEF-4975-9189-95D4F2B06CB9}" dt="2024-09-25T05:48:47.215" v="3611" actId="931"/>
          <ac:picMkLst>
            <pc:docMk/>
            <pc:sldMk cId="1881149966" sldId="344"/>
            <ac:picMk id="52" creationId="{CBA53515-ADCC-46A9-A6FC-6FD865C46682}"/>
          </ac:picMkLst>
        </pc:picChg>
      </pc:sldChg>
      <pc:sldChg chg="modSp mod modNotesTx">
        <pc:chgData name="Till Prölß" userId="23f4d4361e5d1299" providerId="LiveId" clId="{92B0ECBC-DFEF-4975-9189-95D4F2B06CB9}" dt="2024-09-25T07:11:15.154" v="3952" actId="20577"/>
        <pc:sldMkLst>
          <pc:docMk/>
          <pc:sldMk cId="1658146557" sldId="349"/>
        </pc:sldMkLst>
        <pc:spChg chg="mod">
          <ac:chgData name="Till Prölß" userId="23f4d4361e5d1299" providerId="LiveId" clId="{92B0ECBC-DFEF-4975-9189-95D4F2B06CB9}" dt="2024-09-25T07:11:15.154" v="3952" actId="20577"/>
          <ac:spMkLst>
            <pc:docMk/>
            <pc:sldMk cId="1658146557" sldId="349"/>
            <ac:spMk id="7" creationId="{6E89336F-E6F4-496E-9F1A-A2112C68C4F2}"/>
          </ac:spMkLst>
        </pc:spChg>
      </pc:sldChg>
      <pc:sldChg chg="modSp del mod">
        <pc:chgData name="Till Prölß" userId="23f4d4361e5d1299" providerId="LiveId" clId="{92B0ECBC-DFEF-4975-9189-95D4F2B06CB9}" dt="2024-09-25T04:52:03.843" v="3044" actId="47"/>
        <pc:sldMkLst>
          <pc:docMk/>
          <pc:sldMk cId="3619118589" sldId="350"/>
        </pc:sldMkLst>
        <pc:spChg chg="mod">
          <ac:chgData name="Till Prölß" userId="23f4d4361e5d1299" providerId="LiveId" clId="{92B0ECBC-DFEF-4975-9189-95D4F2B06CB9}" dt="2024-09-24T04:03:42.466" v="1749" actId="20577"/>
          <ac:spMkLst>
            <pc:docMk/>
            <pc:sldMk cId="3619118589" sldId="350"/>
            <ac:spMk id="7" creationId="{6E89336F-E6F4-496E-9F1A-A2112C68C4F2}"/>
          </ac:spMkLst>
        </pc:spChg>
        <pc:picChg chg="mod">
          <ac:chgData name="Till Prölß" userId="23f4d4361e5d1299" providerId="LiveId" clId="{92B0ECBC-DFEF-4975-9189-95D4F2B06CB9}" dt="2024-09-24T04:02:46.691" v="1744" actId="1076"/>
          <ac:picMkLst>
            <pc:docMk/>
            <pc:sldMk cId="3619118589" sldId="350"/>
            <ac:picMk id="5" creationId="{F2CADC8E-6893-434B-BB4B-26481DA1C2BD}"/>
          </ac:picMkLst>
        </pc:picChg>
      </pc:sldChg>
      <pc:sldChg chg="addSp delSp modSp mod ord modNotesTx">
        <pc:chgData name="Till Prölß" userId="23f4d4361e5d1299" providerId="LiveId" clId="{92B0ECBC-DFEF-4975-9189-95D4F2B06CB9}" dt="2024-09-25T07:09:51.802" v="3905" actId="20577"/>
        <pc:sldMkLst>
          <pc:docMk/>
          <pc:sldMk cId="376839933" sldId="351"/>
        </pc:sldMkLst>
        <pc:spChg chg="mod">
          <ac:chgData name="Till Prölß" userId="23f4d4361e5d1299" providerId="LiveId" clId="{92B0ECBC-DFEF-4975-9189-95D4F2B06CB9}" dt="2024-09-24T03:54:24.119" v="1618" actId="20577"/>
          <ac:spMkLst>
            <pc:docMk/>
            <pc:sldMk cId="376839933" sldId="351"/>
            <ac:spMk id="2" creationId="{00000000-0000-0000-0000-000000000000}"/>
          </ac:spMkLst>
        </pc:spChg>
        <pc:spChg chg="add mod">
          <ac:chgData name="Till Prölß" userId="23f4d4361e5d1299" providerId="LiveId" clId="{92B0ECBC-DFEF-4975-9189-95D4F2B06CB9}" dt="2024-09-25T04:54:20.309" v="3104" actId="1076"/>
          <ac:spMkLst>
            <pc:docMk/>
            <pc:sldMk cId="376839933" sldId="351"/>
            <ac:spMk id="3" creationId="{D0A52DA6-2E7A-4393-A6C7-46E0EEE27D93}"/>
          </ac:spMkLst>
        </pc:spChg>
        <pc:spChg chg="mod">
          <ac:chgData name="Till Prölß" userId="23f4d4361e5d1299" providerId="LiveId" clId="{92B0ECBC-DFEF-4975-9189-95D4F2B06CB9}" dt="2024-09-25T05:07:41.145" v="3528" actId="20577"/>
          <ac:spMkLst>
            <pc:docMk/>
            <pc:sldMk cId="376839933" sldId="351"/>
            <ac:spMk id="4" creationId="{00000000-0000-0000-0000-000000000000}"/>
          </ac:spMkLst>
        </pc:spChg>
        <pc:spChg chg="mod">
          <ac:chgData name="Till Prölß" userId="23f4d4361e5d1299" providerId="LiveId" clId="{92B0ECBC-DFEF-4975-9189-95D4F2B06CB9}" dt="2024-09-25T07:09:51.802" v="3905" actId="20577"/>
          <ac:spMkLst>
            <pc:docMk/>
            <pc:sldMk cId="376839933" sldId="351"/>
            <ac:spMk id="7" creationId="{6E89336F-E6F4-496E-9F1A-A2112C68C4F2}"/>
          </ac:spMkLst>
        </pc:spChg>
        <pc:picChg chg="add del mod">
          <ac:chgData name="Till Prölß" userId="23f4d4361e5d1299" providerId="LiveId" clId="{92B0ECBC-DFEF-4975-9189-95D4F2B06CB9}" dt="2024-09-24T04:09:26.033" v="1755" actId="478"/>
          <ac:picMkLst>
            <pc:docMk/>
            <pc:sldMk cId="376839933" sldId="351"/>
            <ac:picMk id="5" creationId="{77C79F91-1F60-4C3B-A29A-0519F3C4F8AA}"/>
          </ac:picMkLst>
        </pc:picChg>
        <pc:picChg chg="add del">
          <ac:chgData name="Till Prölß" userId="23f4d4361e5d1299" providerId="LiveId" clId="{92B0ECBC-DFEF-4975-9189-95D4F2B06CB9}" dt="2024-09-24T04:09:29.974" v="1757" actId="478"/>
          <ac:picMkLst>
            <pc:docMk/>
            <pc:sldMk cId="376839933" sldId="351"/>
            <ac:picMk id="8" creationId="{AE650509-9BA4-4879-873D-C71CDFDB8A59}"/>
          </ac:picMkLst>
        </pc:picChg>
        <pc:picChg chg="add mod">
          <ac:chgData name="Till Prölß" userId="23f4d4361e5d1299" providerId="LiveId" clId="{92B0ECBC-DFEF-4975-9189-95D4F2B06CB9}" dt="2024-09-25T04:54:39.093" v="3106" actId="1076"/>
          <ac:picMkLst>
            <pc:docMk/>
            <pc:sldMk cId="376839933" sldId="351"/>
            <ac:picMk id="10" creationId="{4A61518F-DB5C-4257-BC1F-D74BEB4A56FB}"/>
          </ac:picMkLst>
        </pc:picChg>
      </pc:sldChg>
      <pc:sldChg chg="addSp delSp modSp mod">
        <pc:chgData name="Till Prölß" userId="23f4d4361e5d1299" providerId="LiveId" clId="{92B0ECBC-DFEF-4975-9189-95D4F2B06CB9}" dt="2024-09-25T07:10:20.881" v="3913" actId="20577"/>
        <pc:sldMkLst>
          <pc:docMk/>
          <pc:sldMk cId="2826630525" sldId="352"/>
        </pc:sldMkLst>
        <pc:spChg chg="mod">
          <ac:chgData name="Till Prölß" userId="23f4d4361e5d1299" providerId="LiveId" clId="{92B0ECBC-DFEF-4975-9189-95D4F2B06CB9}" dt="2024-09-25T07:10:20.881" v="3913" actId="20577"/>
          <ac:spMkLst>
            <pc:docMk/>
            <pc:sldMk cId="2826630525" sldId="352"/>
            <ac:spMk id="7" creationId="{6E89336F-E6F4-496E-9F1A-A2112C68C4F2}"/>
          </ac:spMkLst>
        </pc:spChg>
        <pc:picChg chg="add mod">
          <ac:chgData name="Till Prölß" userId="23f4d4361e5d1299" providerId="LiveId" clId="{92B0ECBC-DFEF-4975-9189-95D4F2B06CB9}" dt="2024-09-24T04:52:42.546" v="2698" actId="1076"/>
          <ac:picMkLst>
            <pc:docMk/>
            <pc:sldMk cId="2826630525" sldId="352"/>
            <ac:picMk id="5" creationId="{F6B86C4E-F936-405D-8F81-E309B49184B2}"/>
          </ac:picMkLst>
        </pc:picChg>
        <pc:picChg chg="add del mod">
          <ac:chgData name="Till Prölß" userId="23f4d4361e5d1299" providerId="LiveId" clId="{92B0ECBC-DFEF-4975-9189-95D4F2B06CB9}" dt="2024-09-25T05:09:35.435" v="3546" actId="478"/>
          <ac:picMkLst>
            <pc:docMk/>
            <pc:sldMk cId="2826630525" sldId="352"/>
            <ac:picMk id="1026" creationId="{E38D8FBF-E6F6-4BB7-A43C-6856F21CF2B2}"/>
          </ac:picMkLst>
        </pc:picChg>
        <pc:picChg chg="add mod">
          <ac:chgData name="Till Prölß" userId="23f4d4361e5d1299" providerId="LiveId" clId="{92B0ECBC-DFEF-4975-9189-95D4F2B06CB9}" dt="2024-09-25T05:09:41.749" v="3551" actId="1076"/>
          <ac:picMkLst>
            <pc:docMk/>
            <pc:sldMk cId="2826630525" sldId="352"/>
            <ac:picMk id="1028" creationId="{D1195440-18C7-40ED-BBD9-08852637EB08}"/>
          </ac:picMkLst>
        </pc:picChg>
        <pc:picChg chg="add del mod">
          <ac:chgData name="Till Prölß" userId="23f4d4361e5d1299" providerId="LiveId" clId="{92B0ECBC-DFEF-4975-9189-95D4F2B06CB9}" dt="2024-09-25T05:09:36.021" v="3547" actId="478"/>
          <ac:picMkLst>
            <pc:docMk/>
            <pc:sldMk cId="2826630525" sldId="352"/>
            <ac:picMk id="1030" creationId="{8135975B-6FA4-4451-9D96-26653F6E55E2}"/>
          </ac:picMkLst>
        </pc:picChg>
        <pc:picChg chg="add del mod">
          <ac:chgData name="Till Prölß" userId="23f4d4361e5d1299" providerId="LiveId" clId="{92B0ECBC-DFEF-4975-9189-95D4F2B06CB9}" dt="2024-09-25T05:09:36.422" v="3548" actId="478"/>
          <ac:picMkLst>
            <pc:docMk/>
            <pc:sldMk cId="2826630525" sldId="352"/>
            <ac:picMk id="1032" creationId="{2757F9F0-8453-4286-9570-A5FCC9F0D6DC}"/>
          </ac:picMkLst>
        </pc:picChg>
        <pc:picChg chg="add del mod">
          <ac:chgData name="Till Prölß" userId="23f4d4361e5d1299" providerId="LiveId" clId="{92B0ECBC-DFEF-4975-9189-95D4F2B06CB9}" dt="2024-09-25T05:09:36.891" v="3549" actId="478"/>
          <ac:picMkLst>
            <pc:docMk/>
            <pc:sldMk cId="2826630525" sldId="352"/>
            <ac:picMk id="1034" creationId="{35C49600-6436-4BAD-B9C1-2E29AC2B446A}"/>
          </ac:picMkLst>
        </pc:picChg>
      </pc:sldChg>
      <pc:sldChg chg="addSp delSp modSp mod modNotesTx">
        <pc:chgData name="Till Prölß" userId="23f4d4361e5d1299" providerId="LiveId" clId="{92B0ECBC-DFEF-4975-9189-95D4F2B06CB9}" dt="2024-09-25T06:16:00.524" v="3822" actId="14100"/>
        <pc:sldMkLst>
          <pc:docMk/>
          <pc:sldMk cId="948043197" sldId="353"/>
        </pc:sldMkLst>
        <pc:spChg chg="add del mod">
          <ac:chgData name="Till Prölß" userId="23f4d4361e5d1299" providerId="LiveId" clId="{92B0ECBC-DFEF-4975-9189-95D4F2B06CB9}" dt="2024-09-25T06:11:09.723" v="3813"/>
          <ac:spMkLst>
            <pc:docMk/>
            <pc:sldMk cId="948043197" sldId="353"/>
            <ac:spMk id="5" creationId="{5B4668DC-C675-4043-9858-7E3E4D20B08A}"/>
          </ac:spMkLst>
        </pc:spChg>
        <pc:spChg chg="del mod">
          <ac:chgData name="Till Prölß" userId="23f4d4361e5d1299" providerId="LiveId" clId="{92B0ECBC-DFEF-4975-9189-95D4F2B06CB9}" dt="2024-09-24T03:46:38.292" v="1242"/>
          <ac:spMkLst>
            <pc:docMk/>
            <pc:sldMk cId="948043197" sldId="353"/>
            <ac:spMk id="7" creationId="{6E89336F-E6F4-496E-9F1A-A2112C68C4F2}"/>
          </ac:spMkLst>
        </pc:spChg>
        <pc:spChg chg="add del mod">
          <ac:chgData name="Till Prölß" userId="23f4d4361e5d1299" providerId="LiveId" clId="{92B0ECBC-DFEF-4975-9189-95D4F2B06CB9}" dt="2024-09-25T06:15:24.595" v="3817"/>
          <ac:spMkLst>
            <pc:docMk/>
            <pc:sldMk cId="948043197" sldId="353"/>
            <ac:spMk id="10" creationId="{CE69571A-D26F-4B68-9EF8-A158FC54E27B}"/>
          </ac:spMkLst>
        </pc:spChg>
        <pc:spChg chg="add del mod">
          <ac:chgData name="Till Prölß" userId="23f4d4361e5d1299" providerId="LiveId" clId="{92B0ECBC-DFEF-4975-9189-95D4F2B06CB9}" dt="2024-09-25T06:15:50.641" v="3820"/>
          <ac:spMkLst>
            <pc:docMk/>
            <pc:sldMk cId="948043197" sldId="353"/>
            <ac:spMk id="14" creationId="{7D4D8513-9982-4AEE-ACCF-B3B018ABD9EF}"/>
          </ac:spMkLst>
        </pc:spChg>
        <pc:picChg chg="add del mod">
          <ac:chgData name="Till Prölß" userId="23f4d4361e5d1299" providerId="LiveId" clId="{92B0ECBC-DFEF-4975-9189-95D4F2B06CB9}" dt="2024-09-24T03:46:35.031" v="1241" actId="478"/>
          <ac:picMkLst>
            <pc:docMk/>
            <pc:sldMk cId="948043197" sldId="353"/>
            <ac:picMk id="5" creationId="{910A5D44-5CE8-44AC-BB45-AABCC38DDE86}"/>
          </ac:picMkLst>
        </pc:picChg>
        <pc:picChg chg="add del mod">
          <ac:chgData name="Till Prölß" userId="23f4d4361e5d1299" providerId="LiveId" clId="{92B0ECBC-DFEF-4975-9189-95D4F2B06CB9}" dt="2024-09-25T06:15:18.640" v="3816" actId="478"/>
          <ac:picMkLst>
            <pc:docMk/>
            <pc:sldMk cId="948043197" sldId="353"/>
            <ac:picMk id="7" creationId="{8F14A4D3-21CF-4A91-A75B-557A5518E6E6}"/>
          </ac:picMkLst>
        </pc:picChg>
        <pc:picChg chg="add del mod">
          <ac:chgData name="Till Prölß" userId="23f4d4361e5d1299" providerId="LiveId" clId="{92B0ECBC-DFEF-4975-9189-95D4F2B06CB9}" dt="2024-09-25T06:10:58.802" v="3812" actId="478"/>
          <ac:picMkLst>
            <pc:docMk/>
            <pc:sldMk cId="948043197" sldId="353"/>
            <ac:picMk id="8" creationId="{FCC427DA-BD0F-4FC9-8E97-4A03944D213E}"/>
          </ac:picMkLst>
        </pc:picChg>
        <pc:picChg chg="add del mod">
          <ac:chgData name="Till Prölß" userId="23f4d4361e5d1299" providerId="LiveId" clId="{92B0ECBC-DFEF-4975-9189-95D4F2B06CB9}" dt="2024-09-25T06:15:30.867" v="3819" actId="478"/>
          <ac:picMkLst>
            <pc:docMk/>
            <pc:sldMk cId="948043197" sldId="353"/>
            <ac:picMk id="12" creationId="{ED3BE06C-3B88-4225-94CD-760AB56F4563}"/>
          </ac:picMkLst>
        </pc:picChg>
        <pc:picChg chg="add mod">
          <ac:chgData name="Till Prölß" userId="23f4d4361e5d1299" providerId="LiveId" clId="{92B0ECBC-DFEF-4975-9189-95D4F2B06CB9}" dt="2024-09-25T06:16:00.524" v="3822" actId="14100"/>
          <ac:picMkLst>
            <pc:docMk/>
            <pc:sldMk cId="948043197" sldId="353"/>
            <ac:picMk id="16" creationId="{B1F1A0BC-A907-40F0-A174-90FED68C095A}"/>
          </ac:picMkLst>
        </pc:picChg>
      </pc:sldChg>
      <pc:sldChg chg="modSp add del mod ord">
        <pc:chgData name="Till Prölß" userId="23f4d4361e5d1299" providerId="LiveId" clId="{92B0ECBC-DFEF-4975-9189-95D4F2B06CB9}" dt="2024-09-24T04:28:42.395" v="2156" actId="47"/>
        <pc:sldMkLst>
          <pc:docMk/>
          <pc:sldMk cId="2440538684" sldId="354"/>
        </pc:sldMkLst>
        <pc:spChg chg="mod">
          <ac:chgData name="Till Prölß" userId="23f4d4361e5d1299" providerId="LiveId" clId="{92B0ECBC-DFEF-4975-9189-95D4F2B06CB9}" dt="2024-09-23T23:57:26.928" v="12" actId="20577"/>
          <ac:spMkLst>
            <pc:docMk/>
            <pc:sldMk cId="2440538684" sldId="354"/>
            <ac:spMk id="2" creationId="{00000000-0000-0000-0000-000000000000}"/>
          </ac:spMkLst>
        </pc:spChg>
        <pc:spChg chg="mod">
          <ac:chgData name="Till Prölß" userId="23f4d4361e5d1299" providerId="LiveId" clId="{92B0ECBC-DFEF-4975-9189-95D4F2B06CB9}" dt="2024-09-24T04:00:23.985" v="1687" actId="20577"/>
          <ac:spMkLst>
            <pc:docMk/>
            <pc:sldMk cId="2440538684" sldId="354"/>
            <ac:spMk id="7" creationId="{6E89336F-E6F4-496E-9F1A-A2112C68C4F2}"/>
          </ac:spMkLst>
        </pc:spChg>
      </pc:sldChg>
      <pc:sldChg chg="modSp add del mod">
        <pc:chgData name="Till Prölß" userId="23f4d4361e5d1299" providerId="LiveId" clId="{92B0ECBC-DFEF-4975-9189-95D4F2B06CB9}" dt="2024-09-24T04:16:19.439" v="1874" actId="47"/>
        <pc:sldMkLst>
          <pc:docMk/>
          <pc:sldMk cId="2231523228" sldId="355"/>
        </pc:sldMkLst>
        <pc:spChg chg="mod">
          <ac:chgData name="Till Prölß" userId="23f4d4361e5d1299" providerId="LiveId" clId="{92B0ECBC-DFEF-4975-9189-95D4F2B06CB9}" dt="2024-09-24T03:37:03.519" v="189" actId="20577"/>
          <ac:spMkLst>
            <pc:docMk/>
            <pc:sldMk cId="2231523228" sldId="355"/>
            <ac:spMk id="2" creationId="{00000000-0000-0000-0000-000000000000}"/>
          </ac:spMkLst>
        </pc:spChg>
        <pc:spChg chg="mod">
          <ac:chgData name="Till Prölß" userId="23f4d4361e5d1299" providerId="LiveId" clId="{92B0ECBC-DFEF-4975-9189-95D4F2B06CB9}" dt="2024-09-24T04:15:53.574" v="1872" actId="21"/>
          <ac:spMkLst>
            <pc:docMk/>
            <pc:sldMk cId="2231523228" sldId="355"/>
            <ac:spMk id="7" creationId="{6E89336F-E6F4-496E-9F1A-A2112C68C4F2}"/>
          </ac:spMkLst>
        </pc:spChg>
      </pc:sldChg>
      <pc:sldChg chg="addSp delSp modSp add mod ord">
        <pc:chgData name="Till Prölß" userId="23f4d4361e5d1299" providerId="LiveId" clId="{92B0ECBC-DFEF-4975-9189-95D4F2B06CB9}" dt="2024-09-25T05:05:43.790" v="3415" actId="1076"/>
        <pc:sldMkLst>
          <pc:docMk/>
          <pc:sldMk cId="2280123702" sldId="356"/>
        </pc:sldMkLst>
        <pc:spChg chg="del mod">
          <ac:chgData name="Till Prölß" userId="23f4d4361e5d1299" providerId="LiveId" clId="{92B0ECBC-DFEF-4975-9189-95D4F2B06CB9}" dt="2024-09-24T04:25:25.727" v="2136"/>
          <ac:spMkLst>
            <pc:docMk/>
            <pc:sldMk cId="2280123702" sldId="356"/>
            <ac:spMk id="7" creationId="{6E89336F-E6F4-496E-9F1A-A2112C68C4F2}"/>
          </ac:spMkLst>
        </pc:spChg>
        <pc:spChg chg="add mod">
          <ac:chgData name="Till Prölß" userId="23f4d4361e5d1299" providerId="LiveId" clId="{92B0ECBC-DFEF-4975-9189-95D4F2B06CB9}" dt="2024-09-25T05:05:42.153" v="3414" actId="1076"/>
          <ac:spMkLst>
            <pc:docMk/>
            <pc:sldMk cId="2280123702" sldId="356"/>
            <ac:spMk id="7" creationId="{7BF8B7AB-233A-4365-9F9F-703875BB00F7}"/>
          </ac:spMkLst>
        </pc:spChg>
        <pc:spChg chg="add del mod">
          <ac:chgData name="Till Prölß" userId="23f4d4361e5d1299" providerId="LiveId" clId="{92B0ECBC-DFEF-4975-9189-95D4F2B06CB9}" dt="2024-09-24T04:27:03.010" v="2141"/>
          <ac:spMkLst>
            <pc:docMk/>
            <pc:sldMk cId="2280123702" sldId="356"/>
            <ac:spMk id="8" creationId="{98D0B7BE-4F38-4CA2-81BA-85CF41225752}"/>
          </ac:spMkLst>
        </pc:spChg>
        <pc:spChg chg="add del mod">
          <ac:chgData name="Till Prölß" userId="23f4d4361e5d1299" providerId="LiveId" clId="{92B0ECBC-DFEF-4975-9189-95D4F2B06CB9}" dt="2024-09-24T04:28:14.922" v="2152"/>
          <ac:spMkLst>
            <pc:docMk/>
            <pc:sldMk cId="2280123702" sldId="356"/>
            <ac:spMk id="15" creationId="{30127F79-8895-4D37-9378-756538F7474A}"/>
          </ac:spMkLst>
        </pc:spChg>
        <pc:picChg chg="add del mod">
          <ac:chgData name="Till Prölß" userId="23f4d4361e5d1299" providerId="LiveId" clId="{92B0ECBC-DFEF-4975-9189-95D4F2B06CB9}" dt="2024-09-24T04:26:17.776" v="2140" actId="478"/>
          <ac:picMkLst>
            <pc:docMk/>
            <pc:sldMk cId="2280123702" sldId="356"/>
            <ac:picMk id="5" creationId="{80E7309C-833B-48F4-9D2D-96D51099E869}"/>
          </ac:picMkLst>
        </pc:picChg>
        <pc:picChg chg="del">
          <ac:chgData name="Till Prölß" userId="23f4d4361e5d1299" providerId="LiveId" clId="{92B0ECBC-DFEF-4975-9189-95D4F2B06CB9}" dt="2024-09-24T04:14:42.930" v="1871" actId="478"/>
          <ac:picMkLst>
            <pc:docMk/>
            <pc:sldMk cId="2280123702" sldId="356"/>
            <ac:picMk id="10" creationId="{4A61518F-DB5C-4257-BC1F-D74BEB4A56FB}"/>
          </ac:picMkLst>
        </pc:picChg>
        <pc:picChg chg="add del mod">
          <ac:chgData name="Till Prölß" userId="23f4d4361e5d1299" providerId="LiveId" clId="{92B0ECBC-DFEF-4975-9189-95D4F2B06CB9}" dt="2024-09-24T04:28:13.760" v="2151" actId="478"/>
          <ac:picMkLst>
            <pc:docMk/>
            <pc:sldMk cId="2280123702" sldId="356"/>
            <ac:picMk id="11" creationId="{82C92338-B2C9-4B30-8B83-C6F034687D34}"/>
          </ac:picMkLst>
        </pc:picChg>
        <pc:picChg chg="add mod">
          <ac:chgData name="Till Prölß" userId="23f4d4361e5d1299" providerId="LiveId" clId="{92B0ECBC-DFEF-4975-9189-95D4F2B06CB9}" dt="2024-09-25T05:05:43.790" v="3415" actId="1076"/>
          <ac:picMkLst>
            <pc:docMk/>
            <pc:sldMk cId="2280123702" sldId="356"/>
            <ac:picMk id="13" creationId="{887746DF-64BC-4797-A6D0-23FB2FC7ABA3}"/>
          </ac:picMkLst>
        </pc:picChg>
        <pc:picChg chg="add mod">
          <ac:chgData name="Till Prölß" userId="23f4d4361e5d1299" providerId="LiveId" clId="{92B0ECBC-DFEF-4975-9189-95D4F2B06CB9}" dt="2024-09-24T04:28:18.626" v="2153" actId="1076"/>
          <ac:picMkLst>
            <pc:docMk/>
            <pc:sldMk cId="2280123702" sldId="356"/>
            <ac:picMk id="17" creationId="{0D5ABBCA-D74F-4F38-8F41-65BB98E9B4FB}"/>
          </ac:picMkLst>
        </pc:picChg>
      </pc:sldChg>
      <pc:sldChg chg="add del">
        <pc:chgData name="Till Prölß" userId="23f4d4361e5d1299" providerId="LiveId" clId="{92B0ECBC-DFEF-4975-9189-95D4F2B06CB9}" dt="2024-09-24T04:36:38.295" v="2384" actId="47"/>
        <pc:sldMkLst>
          <pc:docMk/>
          <pc:sldMk cId="2901963825" sldId="357"/>
        </pc:sldMkLst>
      </pc:sldChg>
      <pc:sldChg chg="modSp add mod">
        <pc:chgData name="Till Prölß" userId="23f4d4361e5d1299" providerId="LiveId" clId="{92B0ECBC-DFEF-4975-9189-95D4F2B06CB9}" dt="2024-09-25T07:10:03.761" v="3907" actId="20577"/>
        <pc:sldMkLst>
          <pc:docMk/>
          <pc:sldMk cId="2347904873" sldId="358"/>
        </pc:sldMkLst>
        <pc:spChg chg="mod">
          <ac:chgData name="Till Prölß" userId="23f4d4361e5d1299" providerId="LiveId" clId="{92B0ECBC-DFEF-4975-9189-95D4F2B06CB9}" dt="2024-09-24T04:36:50.566" v="2391" actId="20577"/>
          <ac:spMkLst>
            <pc:docMk/>
            <pc:sldMk cId="2347904873" sldId="358"/>
            <ac:spMk id="2" creationId="{00000000-0000-0000-0000-000000000000}"/>
          </ac:spMkLst>
        </pc:spChg>
        <pc:spChg chg="mod">
          <ac:chgData name="Till Prölß" userId="23f4d4361e5d1299" providerId="LiveId" clId="{92B0ECBC-DFEF-4975-9189-95D4F2B06CB9}" dt="2024-09-25T07:10:03.761" v="3907" actId="20577"/>
          <ac:spMkLst>
            <pc:docMk/>
            <pc:sldMk cId="2347904873" sldId="358"/>
            <ac:spMk id="7" creationId="{6E89336F-E6F4-496E-9F1A-A2112C68C4F2}"/>
          </ac:spMkLst>
        </pc:spChg>
      </pc:sldChg>
      <pc:sldChg chg="addSp delSp modSp add mod addCm modNotesTx">
        <pc:chgData name="Till Prölß" userId="23f4d4361e5d1299" providerId="LiveId" clId="{92B0ECBC-DFEF-4975-9189-95D4F2B06CB9}" dt="2024-09-25T05:07:32.510" v="3527" actId="20577"/>
        <pc:sldMkLst>
          <pc:docMk/>
          <pc:sldMk cId="2818786565" sldId="359"/>
        </pc:sldMkLst>
        <pc:spChg chg="mod">
          <ac:chgData name="Till Prölß" userId="23f4d4361e5d1299" providerId="LiveId" clId="{92B0ECBC-DFEF-4975-9189-95D4F2B06CB9}" dt="2024-09-25T05:07:32.510" v="3527" actId="20577"/>
          <ac:spMkLst>
            <pc:docMk/>
            <pc:sldMk cId="2818786565" sldId="359"/>
            <ac:spMk id="4" creationId="{00000000-0000-0000-0000-000000000000}"/>
          </ac:spMkLst>
        </pc:spChg>
        <pc:spChg chg="add mod">
          <ac:chgData name="Till Prölß" userId="23f4d4361e5d1299" providerId="LiveId" clId="{92B0ECBC-DFEF-4975-9189-95D4F2B06CB9}" dt="2024-09-25T04:53:51.522" v="3086" actId="1076"/>
          <ac:spMkLst>
            <pc:docMk/>
            <pc:sldMk cId="2818786565" sldId="359"/>
            <ac:spMk id="5" creationId="{EDCADA24-2F08-4E5B-A0F9-25E0DE2AFCAF}"/>
          </ac:spMkLst>
        </pc:spChg>
        <pc:spChg chg="mod">
          <ac:chgData name="Till Prölß" userId="23f4d4361e5d1299" providerId="LiveId" clId="{92B0ECBC-DFEF-4975-9189-95D4F2B06CB9}" dt="2024-09-25T04:49:54.509" v="2973" actId="27636"/>
          <ac:spMkLst>
            <pc:docMk/>
            <pc:sldMk cId="2818786565" sldId="359"/>
            <ac:spMk id="7" creationId="{6E89336F-E6F4-496E-9F1A-A2112C68C4F2}"/>
          </ac:spMkLst>
        </pc:spChg>
        <pc:spChg chg="add del mod">
          <ac:chgData name="Till Prölß" userId="23f4d4361e5d1299" providerId="LiveId" clId="{92B0ECBC-DFEF-4975-9189-95D4F2B06CB9}" dt="2024-09-25T04:53:01.025" v="3054"/>
          <ac:spMkLst>
            <pc:docMk/>
            <pc:sldMk cId="2818786565" sldId="359"/>
            <ac:spMk id="8" creationId="{7D3BC582-CD3D-45D4-9AB8-E7F438211E33}"/>
          </ac:spMkLst>
        </pc:spChg>
        <pc:picChg chg="del">
          <ac:chgData name="Till Prölß" userId="23f4d4361e5d1299" providerId="LiveId" clId="{92B0ECBC-DFEF-4975-9189-95D4F2B06CB9}" dt="2024-09-25T00:15:35.851" v="2808" actId="478"/>
          <ac:picMkLst>
            <pc:docMk/>
            <pc:sldMk cId="2818786565" sldId="359"/>
            <ac:picMk id="5" creationId="{F2CADC8E-6893-434B-BB4B-26481DA1C2BD}"/>
          </ac:picMkLst>
        </pc:picChg>
        <pc:picChg chg="add mod modCrop">
          <ac:chgData name="Till Prölß" userId="23f4d4361e5d1299" providerId="LiveId" clId="{92B0ECBC-DFEF-4975-9189-95D4F2B06CB9}" dt="2024-09-25T04:52:59.803" v="3052" actId="1076"/>
          <ac:picMkLst>
            <pc:docMk/>
            <pc:sldMk cId="2818786565" sldId="359"/>
            <ac:picMk id="6" creationId="{2DDA0F5C-4E23-4509-A7D9-17A7DC9A3BB9}"/>
          </ac:picMkLst>
        </pc:picChg>
      </pc:sldChg>
      <pc:sldChg chg="modSp add mod">
        <pc:chgData name="Till Prölß" userId="23f4d4361e5d1299" providerId="LiveId" clId="{92B0ECBC-DFEF-4975-9189-95D4F2B06CB9}" dt="2024-09-25T05:05:57.685" v="3419" actId="313"/>
        <pc:sldMkLst>
          <pc:docMk/>
          <pc:sldMk cId="1428250084" sldId="360"/>
        </pc:sldMkLst>
        <pc:spChg chg="mod">
          <ac:chgData name="Till Prölß" userId="23f4d4361e5d1299" providerId="LiveId" clId="{92B0ECBC-DFEF-4975-9189-95D4F2B06CB9}" dt="2024-09-25T05:05:57.685" v="3419" actId="313"/>
          <ac:spMkLst>
            <pc:docMk/>
            <pc:sldMk cId="1428250084" sldId="360"/>
            <ac:spMk id="7" creationId="{7BF8B7AB-233A-4365-9F9F-703875BB00F7}"/>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4-09-25T06:52:15.816" idx="1">
    <p:pos x="5586" y="286"/>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39DDD838-A159-44B8-B62C-9BD0A3C464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DCB24953-1856-4DE3-972C-125ADBA307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7E7DB-42DA-44B9-9478-182E035A63AB}" type="datetimeFigureOut">
              <a:rPr lang="de-DE" smtClean="0"/>
              <a:t>25.09.2024</a:t>
            </a:fld>
            <a:endParaRPr lang="de-DE"/>
          </a:p>
        </p:txBody>
      </p:sp>
      <p:sp>
        <p:nvSpPr>
          <p:cNvPr id="4" name="Fußzeilenplatzhalter 3">
            <a:extLst>
              <a:ext uri="{FF2B5EF4-FFF2-40B4-BE49-F238E27FC236}">
                <a16:creationId xmlns:a16="http://schemas.microsoft.com/office/drawing/2014/main" id="{05C7D00C-7394-40FD-AB0D-A8E748A78D5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6FEDEFBA-DB7F-4CDE-BD04-299352DA24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D8422A-1294-4C5E-AEB3-106DE9101CF8}" type="slidenum">
              <a:rPr lang="de-DE" smtClean="0"/>
              <a:t>‹Nr.›</a:t>
            </a:fld>
            <a:endParaRPr lang="de-DE"/>
          </a:p>
        </p:txBody>
      </p:sp>
    </p:spTree>
    <p:extLst>
      <p:ext uri="{BB962C8B-B14F-4D97-AF65-F5344CB8AC3E}">
        <p14:creationId xmlns:p14="http://schemas.microsoft.com/office/powerpoint/2010/main" val="6651743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479DA3-0AA3-4449-B961-BDF7184C9B82}" type="datetimeFigureOut">
              <a:rPr lang="de-DE" smtClean="0"/>
              <a:t>25.09.2024</a:t>
            </a:fld>
            <a:endParaRPr lang="de-DE"/>
          </a:p>
        </p:txBody>
      </p:sp>
      <p:sp>
        <p:nvSpPr>
          <p:cNvPr id="4" name="Folienbildplatzhalt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8B08-EAF3-4262-87F7-B5CA32CC1351}" type="slidenum">
              <a:rPr lang="de-DE" smtClean="0"/>
              <a:t>‹Nr.›</a:t>
            </a:fld>
            <a:endParaRPr lang="de-DE"/>
          </a:p>
        </p:txBody>
      </p:sp>
    </p:spTree>
    <p:extLst>
      <p:ext uri="{BB962C8B-B14F-4D97-AF65-F5344CB8AC3E}">
        <p14:creationId xmlns:p14="http://schemas.microsoft.com/office/powerpoint/2010/main" val="856847588"/>
      </p:ext>
    </p:extLst>
  </p:cSld>
  <p:clrMap bg1="lt1" tx1="dk1" bg2="lt2" tx2="dk2" accent1="accent1" accent2="accent2" accent3="accent3" accent4="accent4" accent5="accent5" accent6="accent6" hlink="hlink" folHlink="folHlink"/>
  <p:notesStyle>
    <a:lvl1pPr marL="0" algn="l" defTabSz="713174" rtl="0" eaLnBrk="1" latinLnBrk="0" hangingPunct="1">
      <a:defRPr sz="936" kern="1200">
        <a:solidFill>
          <a:schemeClr val="tx1"/>
        </a:solidFill>
        <a:latin typeface="+mn-lt"/>
        <a:ea typeface="+mn-ea"/>
        <a:cs typeface="+mn-cs"/>
      </a:defRPr>
    </a:lvl1pPr>
    <a:lvl2pPr marL="356588" algn="l" defTabSz="713174" rtl="0" eaLnBrk="1" latinLnBrk="0" hangingPunct="1">
      <a:defRPr sz="936" kern="1200">
        <a:solidFill>
          <a:schemeClr val="tx1"/>
        </a:solidFill>
        <a:latin typeface="+mn-lt"/>
        <a:ea typeface="+mn-ea"/>
        <a:cs typeface="+mn-cs"/>
      </a:defRPr>
    </a:lvl2pPr>
    <a:lvl3pPr marL="713174" algn="l" defTabSz="713174" rtl="0" eaLnBrk="1" latinLnBrk="0" hangingPunct="1">
      <a:defRPr sz="936" kern="1200">
        <a:solidFill>
          <a:schemeClr val="tx1"/>
        </a:solidFill>
        <a:latin typeface="+mn-lt"/>
        <a:ea typeface="+mn-ea"/>
        <a:cs typeface="+mn-cs"/>
      </a:defRPr>
    </a:lvl3pPr>
    <a:lvl4pPr marL="1069762" algn="l" defTabSz="713174" rtl="0" eaLnBrk="1" latinLnBrk="0" hangingPunct="1">
      <a:defRPr sz="936" kern="1200">
        <a:solidFill>
          <a:schemeClr val="tx1"/>
        </a:solidFill>
        <a:latin typeface="+mn-lt"/>
        <a:ea typeface="+mn-ea"/>
        <a:cs typeface="+mn-cs"/>
      </a:defRPr>
    </a:lvl4pPr>
    <a:lvl5pPr marL="1426350" algn="l" defTabSz="713174" rtl="0" eaLnBrk="1" latinLnBrk="0" hangingPunct="1">
      <a:defRPr sz="936" kern="1200">
        <a:solidFill>
          <a:schemeClr val="tx1"/>
        </a:solidFill>
        <a:latin typeface="+mn-lt"/>
        <a:ea typeface="+mn-ea"/>
        <a:cs typeface="+mn-cs"/>
      </a:defRPr>
    </a:lvl5pPr>
    <a:lvl6pPr marL="1782938" algn="l" defTabSz="713174" rtl="0" eaLnBrk="1" latinLnBrk="0" hangingPunct="1">
      <a:defRPr sz="936" kern="1200">
        <a:solidFill>
          <a:schemeClr val="tx1"/>
        </a:solidFill>
        <a:latin typeface="+mn-lt"/>
        <a:ea typeface="+mn-ea"/>
        <a:cs typeface="+mn-cs"/>
      </a:defRPr>
    </a:lvl6pPr>
    <a:lvl7pPr marL="2139524" algn="l" defTabSz="713174" rtl="0" eaLnBrk="1" latinLnBrk="0" hangingPunct="1">
      <a:defRPr sz="936" kern="1200">
        <a:solidFill>
          <a:schemeClr val="tx1"/>
        </a:solidFill>
        <a:latin typeface="+mn-lt"/>
        <a:ea typeface="+mn-ea"/>
        <a:cs typeface="+mn-cs"/>
      </a:defRPr>
    </a:lvl7pPr>
    <a:lvl8pPr marL="2496112" algn="l" defTabSz="713174" rtl="0" eaLnBrk="1" latinLnBrk="0" hangingPunct="1">
      <a:defRPr sz="936" kern="1200">
        <a:solidFill>
          <a:schemeClr val="tx1"/>
        </a:solidFill>
        <a:latin typeface="+mn-lt"/>
        <a:ea typeface="+mn-ea"/>
        <a:cs typeface="+mn-cs"/>
      </a:defRPr>
    </a:lvl8pPr>
    <a:lvl9pPr marL="2852700" algn="l" defTabSz="713174" rtl="0" eaLnBrk="1" latinLnBrk="0" hangingPunct="1">
      <a:defRPr sz="93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trike="sngStrike" dirty="0"/>
              <a:t>TODO: Bild austauschen, </a:t>
            </a:r>
            <a:r>
              <a:rPr lang="de-DE" strike="sngStrike" dirty="0" err="1"/>
              <a:t>evtl</a:t>
            </a:r>
            <a:r>
              <a:rPr lang="de-DE" strike="sngStrike" dirty="0"/>
              <a:t> RIDE </a:t>
            </a:r>
            <a:r>
              <a:rPr lang="de-DE" strike="sngStrike" dirty="0" err="1"/>
              <a:t>graph</a:t>
            </a:r>
            <a:endParaRPr lang="de-DE" strike="sngStrike" dirty="0"/>
          </a:p>
        </p:txBody>
      </p:sp>
      <p:sp>
        <p:nvSpPr>
          <p:cNvPr id="4" name="Foliennummernplatzhalter 3"/>
          <p:cNvSpPr>
            <a:spLocks noGrp="1"/>
          </p:cNvSpPr>
          <p:nvPr>
            <p:ph type="sldNum" sz="quarter" idx="5"/>
          </p:nvPr>
        </p:nvSpPr>
        <p:spPr/>
        <p:txBody>
          <a:bodyPr/>
          <a:lstStyle/>
          <a:p>
            <a:fld id="{5E0E8B08-EAF3-4262-87F7-B5CA32CC1351}" type="slidenum">
              <a:rPr lang="de-DE" smtClean="0"/>
              <a:t>1</a:t>
            </a:fld>
            <a:endParaRPr lang="de-DE"/>
          </a:p>
        </p:txBody>
      </p:sp>
    </p:spTree>
    <p:extLst>
      <p:ext uri="{BB962C8B-B14F-4D97-AF65-F5344CB8AC3E}">
        <p14:creationId xmlns:p14="http://schemas.microsoft.com/office/powerpoint/2010/main" val="1762008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trike="sngStrike" dirty="0"/>
              <a:t>TODO Hobbies</a:t>
            </a:r>
          </a:p>
          <a:p>
            <a:r>
              <a:rPr lang="de-DE" dirty="0"/>
              <a:t>TODO Bild</a:t>
            </a:r>
          </a:p>
        </p:txBody>
      </p:sp>
      <p:sp>
        <p:nvSpPr>
          <p:cNvPr id="4" name="Foliennummernplatzhalter 3"/>
          <p:cNvSpPr>
            <a:spLocks noGrp="1"/>
          </p:cNvSpPr>
          <p:nvPr>
            <p:ph type="sldNum" sz="quarter" idx="5"/>
          </p:nvPr>
        </p:nvSpPr>
        <p:spPr/>
        <p:txBody>
          <a:bodyPr/>
          <a:lstStyle/>
          <a:p>
            <a:fld id="{5E0E8B08-EAF3-4262-87F7-B5CA32CC1351}" type="slidenum">
              <a:rPr lang="de-DE" smtClean="0"/>
              <a:t>2</a:t>
            </a:fld>
            <a:endParaRPr lang="de-DE"/>
          </a:p>
        </p:txBody>
      </p:sp>
    </p:spTree>
    <p:extLst>
      <p:ext uri="{BB962C8B-B14F-4D97-AF65-F5344CB8AC3E}">
        <p14:creationId xmlns:p14="http://schemas.microsoft.com/office/powerpoint/2010/main" val="172650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trike="sngStrike" dirty="0" err="1"/>
              <a:t>Todo</a:t>
            </a:r>
            <a:r>
              <a:rPr lang="de-DE" strike="sngStrike" dirty="0"/>
              <a:t> Bilder </a:t>
            </a:r>
            <a:r>
              <a:rPr lang="de-DE" strike="sngStrike" dirty="0" err="1"/>
              <a:t>Captions</a:t>
            </a:r>
            <a:r>
              <a:rPr lang="de-DE" strike="sngStrike" dirty="0"/>
              <a:t> (Quelle)</a:t>
            </a:r>
          </a:p>
          <a:p>
            <a:r>
              <a:rPr lang="de-DE" dirty="0" err="1"/>
              <a:t>Explain</a:t>
            </a:r>
            <a:r>
              <a:rPr lang="de-DE" dirty="0"/>
              <a:t> </a:t>
            </a:r>
            <a:r>
              <a:rPr lang="de-DE" dirty="0" err="1"/>
              <a:t>every</a:t>
            </a:r>
            <a:r>
              <a:rPr lang="de-DE" dirty="0"/>
              <a:t> </a:t>
            </a:r>
            <a:r>
              <a:rPr lang="de-DE" dirty="0" err="1"/>
              <a:t>figure</a:t>
            </a:r>
            <a:endParaRPr lang="de-DE" dirty="0"/>
          </a:p>
          <a:p>
            <a:r>
              <a:rPr lang="de-DE" dirty="0" err="1"/>
              <a:t>Conclusions</a:t>
            </a:r>
            <a:r>
              <a:rPr lang="de-DE" dirty="0"/>
              <a:t> </a:t>
            </a:r>
            <a:r>
              <a:rPr lang="de-DE" dirty="0" err="1"/>
              <a:t>are</a:t>
            </a:r>
            <a:r>
              <a:rPr lang="de-DE" dirty="0"/>
              <a:t> optional</a:t>
            </a:r>
          </a:p>
        </p:txBody>
      </p:sp>
      <p:sp>
        <p:nvSpPr>
          <p:cNvPr id="4" name="Foliennummernplatzhalter 3"/>
          <p:cNvSpPr>
            <a:spLocks noGrp="1"/>
          </p:cNvSpPr>
          <p:nvPr>
            <p:ph type="sldNum" sz="quarter" idx="5"/>
          </p:nvPr>
        </p:nvSpPr>
        <p:spPr/>
        <p:txBody>
          <a:bodyPr/>
          <a:lstStyle/>
          <a:p>
            <a:fld id="{5E0E8B08-EAF3-4262-87F7-B5CA32CC1351}" type="slidenum">
              <a:rPr lang="de-DE" smtClean="0"/>
              <a:t>3</a:t>
            </a:fld>
            <a:endParaRPr lang="de-DE"/>
          </a:p>
        </p:txBody>
      </p:sp>
    </p:spTree>
    <p:extLst>
      <p:ext uri="{BB962C8B-B14F-4D97-AF65-F5344CB8AC3E}">
        <p14:creationId xmlns:p14="http://schemas.microsoft.com/office/powerpoint/2010/main" val="2226677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C </a:t>
            </a:r>
            <a:r>
              <a:rPr lang="de-DE" dirty="0" err="1"/>
              <a:t>cluster</a:t>
            </a:r>
            <a:r>
              <a:rPr lang="de-DE" dirty="0"/>
              <a:t> </a:t>
            </a:r>
            <a:r>
              <a:rPr lang="de-DE" dirty="0" err="1"/>
              <a:t>is</a:t>
            </a:r>
            <a:r>
              <a:rPr lang="de-DE" dirty="0"/>
              <a:t> </a:t>
            </a:r>
            <a:r>
              <a:rPr lang="de-DE" dirty="0" err="1"/>
              <a:t>related</a:t>
            </a:r>
            <a:r>
              <a:rPr lang="de-DE" dirty="0"/>
              <a:t> </a:t>
            </a:r>
            <a:r>
              <a:rPr lang="de-DE" dirty="0" err="1"/>
              <a:t>to</a:t>
            </a:r>
            <a:r>
              <a:rPr lang="de-DE" dirty="0"/>
              <a:t> </a:t>
            </a:r>
            <a:r>
              <a:rPr lang="de-DE" dirty="0" err="1"/>
              <a:t>the</a:t>
            </a:r>
            <a:r>
              <a:rPr lang="de-DE" dirty="0"/>
              <a:t> </a:t>
            </a:r>
            <a:r>
              <a:rPr lang="de-DE" dirty="0" err="1"/>
              <a:t>stimulus</a:t>
            </a:r>
            <a:r>
              <a:rPr lang="de-DE" dirty="0"/>
              <a:t>, but </a:t>
            </a:r>
            <a:r>
              <a:rPr lang="de-DE" dirty="0" err="1"/>
              <a:t>has</a:t>
            </a:r>
            <a:r>
              <a:rPr lang="de-DE" dirty="0"/>
              <a:t> a variable </a:t>
            </a:r>
            <a:r>
              <a:rPr lang="de-DE" dirty="0" err="1"/>
              <a:t>latency</a:t>
            </a:r>
            <a:endParaRPr lang="de-DE" dirty="0"/>
          </a:p>
          <a:p>
            <a:r>
              <a:rPr lang="de-DE" strike="sngStrike" dirty="0"/>
              <a:t>TODO: Add </a:t>
            </a:r>
            <a:r>
              <a:rPr lang="de-DE" strike="sngStrike" dirty="0" err="1"/>
              <a:t>component</a:t>
            </a:r>
            <a:r>
              <a:rPr lang="de-DE" strike="sngStrike" dirty="0"/>
              <a:t> </a:t>
            </a:r>
            <a:r>
              <a:rPr lang="de-DE" strike="sngStrike" dirty="0" err="1"/>
              <a:t>clusters</a:t>
            </a:r>
            <a:r>
              <a:rPr lang="de-DE" strike="sngStrike" dirty="0"/>
              <a:t> </a:t>
            </a:r>
            <a:r>
              <a:rPr lang="de-DE" strike="sngStrike" dirty="0" err="1"/>
              <a:t>as</a:t>
            </a:r>
            <a:r>
              <a:rPr lang="de-DE" strike="sngStrike" dirty="0"/>
              <a:t> </a:t>
            </a:r>
            <a:r>
              <a:rPr lang="de-DE" strike="sngStrike" dirty="0" err="1"/>
              <a:t>text</a:t>
            </a:r>
            <a:endParaRPr lang="de-DE" strike="sngStrike" dirty="0"/>
          </a:p>
          <a:p>
            <a:r>
              <a:rPr lang="de-DE" dirty="0"/>
              <a:t>TODO: </a:t>
            </a:r>
            <a:r>
              <a:rPr lang="de-DE" dirty="0" err="1"/>
              <a:t>mention</a:t>
            </a:r>
            <a:r>
              <a:rPr lang="de-DE" dirty="0"/>
              <a:t> </a:t>
            </a:r>
            <a:r>
              <a:rPr lang="de-DE" dirty="0" err="1"/>
              <a:t>results</a:t>
            </a:r>
            <a:r>
              <a:rPr lang="de-DE" dirty="0"/>
              <a:t> </a:t>
            </a:r>
            <a:r>
              <a:rPr lang="de-DE" dirty="0" err="1"/>
              <a:t>of</a:t>
            </a:r>
            <a:r>
              <a:rPr lang="de-DE" dirty="0"/>
              <a:t> </a:t>
            </a:r>
            <a:r>
              <a:rPr lang="de-DE" dirty="0" err="1"/>
              <a:t>the</a:t>
            </a:r>
            <a:r>
              <a:rPr lang="de-DE" dirty="0"/>
              <a:t> </a:t>
            </a:r>
            <a:r>
              <a:rPr lang="de-DE" dirty="0" err="1"/>
              <a:t>mentioned</a:t>
            </a:r>
            <a:r>
              <a:rPr lang="de-DE" dirty="0"/>
              <a:t> </a:t>
            </a:r>
            <a:r>
              <a:rPr lang="de-DE" dirty="0" err="1"/>
              <a:t>papers</a:t>
            </a:r>
            <a:endParaRPr lang="de-DE" dirty="0"/>
          </a:p>
          <a:p>
            <a:r>
              <a:rPr lang="de-DE" dirty="0"/>
              <a:t>Figure erklären</a:t>
            </a:r>
          </a:p>
        </p:txBody>
      </p:sp>
      <p:sp>
        <p:nvSpPr>
          <p:cNvPr id="4" name="Foliennummernplatzhalter 3"/>
          <p:cNvSpPr>
            <a:spLocks noGrp="1"/>
          </p:cNvSpPr>
          <p:nvPr>
            <p:ph type="sldNum" sz="quarter" idx="5"/>
          </p:nvPr>
        </p:nvSpPr>
        <p:spPr/>
        <p:txBody>
          <a:bodyPr/>
          <a:lstStyle/>
          <a:p>
            <a:fld id="{5E0E8B08-EAF3-4262-87F7-B5CA32CC1351}" type="slidenum">
              <a:rPr lang="de-DE" smtClean="0"/>
              <a:t>4</a:t>
            </a:fld>
            <a:endParaRPr lang="de-DE"/>
          </a:p>
        </p:txBody>
      </p:sp>
    </p:spTree>
    <p:extLst>
      <p:ext uri="{BB962C8B-B14F-4D97-AF65-F5344CB8AC3E}">
        <p14:creationId xmlns:p14="http://schemas.microsoft.com/office/powerpoint/2010/main" val="90331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TODO: </a:t>
            </a:r>
            <a:r>
              <a:rPr lang="de-DE" dirty="0" err="1"/>
              <a:t>Overlap</a:t>
            </a:r>
            <a:r>
              <a:rPr lang="de-DE" dirty="0"/>
              <a:t> </a:t>
            </a:r>
            <a:r>
              <a:rPr lang="de-DE" dirty="0" err="1"/>
              <a:t>correction</a:t>
            </a:r>
            <a:endParaRPr lang="de-DE" dirty="0"/>
          </a:p>
          <a:p>
            <a:r>
              <a:rPr lang="de-DE" dirty="0" err="1"/>
              <a:t>Shorten</a:t>
            </a:r>
            <a:r>
              <a:rPr lang="de-DE" dirty="0"/>
              <a:t> </a:t>
            </a:r>
            <a:r>
              <a:rPr lang="de-DE" dirty="0" err="1"/>
              <a:t>this</a:t>
            </a:r>
            <a:r>
              <a:rPr lang="de-DE" dirty="0"/>
              <a:t>. </a:t>
            </a:r>
            <a:r>
              <a:rPr lang="de-DE" dirty="0" err="1"/>
              <a:t>Only</a:t>
            </a:r>
            <a:r>
              <a:rPr lang="de-DE" dirty="0"/>
              <a:t> </a:t>
            </a:r>
            <a:r>
              <a:rPr lang="de-DE" dirty="0" err="1"/>
              <a:t>include</a:t>
            </a:r>
            <a:r>
              <a:rPr lang="de-DE" dirty="0"/>
              <a:t> </a:t>
            </a:r>
            <a:r>
              <a:rPr lang="de-DE" dirty="0" err="1"/>
              <a:t>unfold</a:t>
            </a:r>
            <a:r>
              <a:rPr lang="de-DE" dirty="0"/>
              <a:t> and </a:t>
            </a:r>
            <a:r>
              <a:rPr lang="de-DE" dirty="0" err="1"/>
              <a:t>unfoldsim</a:t>
            </a:r>
            <a:endParaRPr lang="de-DE" dirty="0"/>
          </a:p>
        </p:txBody>
      </p:sp>
      <p:sp>
        <p:nvSpPr>
          <p:cNvPr id="4" name="Foliennummernplatzhalter 3"/>
          <p:cNvSpPr>
            <a:spLocks noGrp="1"/>
          </p:cNvSpPr>
          <p:nvPr>
            <p:ph type="sldNum" sz="quarter" idx="5"/>
          </p:nvPr>
        </p:nvSpPr>
        <p:spPr/>
        <p:txBody>
          <a:bodyPr/>
          <a:lstStyle/>
          <a:p>
            <a:fld id="{5E0E8B08-EAF3-4262-87F7-B5CA32CC1351}" type="slidenum">
              <a:rPr lang="de-DE" smtClean="0"/>
              <a:t>5</a:t>
            </a:fld>
            <a:endParaRPr lang="de-DE"/>
          </a:p>
        </p:txBody>
      </p:sp>
    </p:spTree>
    <p:extLst>
      <p:ext uri="{BB962C8B-B14F-4D97-AF65-F5344CB8AC3E}">
        <p14:creationId xmlns:p14="http://schemas.microsoft.com/office/powerpoint/2010/main" val="1095191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sz="1400" dirty="0"/>
              <a:t> Simulate </a:t>
            </a:r>
            <a:r>
              <a:rPr lang="en-US" sz="1400" dirty="0" err="1"/>
              <a:t>testdata</a:t>
            </a:r>
            <a:r>
              <a:rPr lang="en-US" sz="1400" dirty="0"/>
              <a:t> using </a:t>
            </a:r>
            <a:r>
              <a:rPr lang="en-US" sz="1400" dirty="0" err="1"/>
              <a:t>UnfoldSim</a:t>
            </a:r>
            <a:r>
              <a:rPr lang="en-US" sz="1400" dirty="0"/>
              <a:t> </a:t>
            </a:r>
          </a:p>
          <a:p>
            <a:r>
              <a:rPr lang="en-US" sz="1400" dirty="0"/>
              <a:t> Categorize the existing </a:t>
            </a:r>
            <a:r>
              <a:rPr lang="en-US" sz="1400" dirty="0" err="1"/>
              <a:t>matlab</a:t>
            </a:r>
            <a:r>
              <a:rPr lang="en-US" sz="1400" dirty="0"/>
              <a:t> toolbox into individual modules</a:t>
            </a:r>
          </a:p>
          <a:p>
            <a:pPr lvl="1"/>
            <a:r>
              <a:rPr lang="en-US" sz="1200" dirty="0"/>
              <a:t> Run the </a:t>
            </a:r>
            <a:r>
              <a:rPr lang="en-US" sz="1200" dirty="0" err="1"/>
              <a:t>matlab</a:t>
            </a:r>
            <a:r>
              <a:rPr lang="en-US" sz="1200" dirty="0"/>
              <a:t> toolbox on the generated </a:t>
            </a:r>
            <a:r>
              <a:rPr lang="en-US" sz="1200" dirty="0" err="1"/>
              <a:t>testdata</a:t>
            </a:r>
            <a:endParaRPr lang="en-US" sz="1200" dirty="0"/>
          </a:p>
          <a:p>
            <a:pPr lvl="1"/>
            <a:r>
              <a:rPr lang="en-US" sz="1200" dirty="0"/>
              <a:t> Collect intermediate results for each module</a:t>
            </a:r>
          </a:p>
          <a:p>
            <a:r>
              <a:rPr lang="en-US" sz="1400" dirty="0"/>
              <a:t> Reimplement RIDE in Julia, module by module</a:t>
            </a:r>
          </a:p>
          <a:p>
            <a:pPr lvl="1"/>
            <a:r>
              <a:rPr lang="en-US" sz="1200" dirty="0"/>
              <a:t> Write a unit test suite and documentation for each module</a:t>
            </a:r>
          </a:p>
          <a:p>
            <a:pPr lvl="1"/>
            <a:r>
              <a:rPr lang="en-US" sz="1200" dirty="0"/>
              <a:t> Enables simple progress tracking</a:t>
            </a:r>
          </a:p>
          <a:p>
            <a:pPr lvl="1"/>
            <a:r>
              <a:rPr lang="en-US" sz="1200" dirty="0"/>
              <a:t> Modifications are limited to refactoring to avoid breaking the algorithm</a:t>
            </a:r>
          </a:p>
          <a:p>
            <a:r>
              <a:rPr lang="en-US" sz="1400" dirty="0"/>
              <a:t> Replace the iterative step in RIDE</a:t>
            </a:r>
          </a:p>
          <a:p>
            <a:pPr lvl="1"/>
            <a:r>
              <a:rPr lang="en-US" sz="1200" dirty="0"/>
              <a:t> Unit test for correctness? Do results change?</a:t>
            </a:r>
          </a:p>
          <a:p>
            <a:r>
              <a:rPr lang="en-US" sz="1400" dirty="0"/>
              <a:t> Apply a real world dataset</a:t>
            </a:r>
          </a:p>
          <a:p>
            <a:r>
              <a:rPr lang="en-US" sz="1400" dirty="0"/>
              <a:t> Enable Covariate Estimation</a:t>
            </a:r>
          </a:p>
          <a:p>
            <a:r>
              <a:rPr lang="en-US" sz="1400" dirty="0"/>
              <a:t> Last Month reserved as buffer and to write the paper / presentation</a:t>
            </a:r>
          </a:p>
          <a:p>
            <a:endParaRPr lang="en-US" sz="1400" dirty="0"/>
          </a:p>
          <a:p>
            <a:r>
              <a:rPr lang="en-US" sz="1400" dirty="0"/>
              <a:t>TODO: Update Gant chart, include intro and midterm talk</a:t>
            </a:r>
          </a:p>
          <a:p>
            <a:r>
              <a:rPr lang="en-US" sz="1400" dirty="0"/>
              <a:t>TODO: Ride implementation in Julia</a:t>
            </a:r>
          </a:p>
          <a:p>
            <a:r>
              <a:rPr lang="en-US" sz="1400" dirty="0"/>
              <a:t>TODO: Implement Ride into Unfold (</a:t>
            </a:r>
            <a:r>
              <a:rPr lang="en-US" sz="1400" dirty="0" err="1"/>
              <a:t>Formulierung</a:t>
            </a:r>
            <a:r>
              <a:rPr lang="en-US" sz="1400" dirty="0"/>
              <a:t> </a:t>
            </a:r>
            <a:r>
              <a:rPr lang="en-US" sz="1400" dirty="0" err="1"/>
              <a:t>überdenken</a:t>
            </a:r>
            <a:r>
              <a:rPr lang="en-US" sz="1400" dirty="0"/>
              <a:t>)</a:t>
            </a:r>
          </a:p>
          <a:p>
            <a:r>
              <a:rPr lang="en-US" sz="1400" dirty="0"/>
              <a:t>TODO: Test covariate estimation</a:t>
            </a:r>
          </a:p>
          <a:p>
            <a:endParaRPr lang="de-DE" dirty="0"/>
          </a:p>
        </p:txBody>
      </p:sp>
      <p:sp>
        <p:nvSpPr>
          <p:cNvPr id="4" name="Foliennummernplatzhalter 3"/>
          <p:cNvSpPr>
            <a:spLocks noGrp="1"/>
          </p:cNvSpPr>
          <p:nvPr>
            <p:ph type="sldNum" sz="quarter" idx="5"/>
          </p:nvPr>
        </p:nvSpPr>
        <p:spPr/>
        <p:txBody>
          <a:bodyPr/>
          <a:lstStyle/>
          <a:p>
            <a:fld id="{5E0E8B08-EAF3-4262-87F7-B5CA32CC1351}" type="slidenum">
              <a:rPr lang="de-DE" smtClean="0"/>
              <a:t>6</a:t>
            </a:fld>
            <a:endParaRPr lang="de-DE"/>
          </a:p>
        </p:txBody>
      </p:sp>
    </p:spTree>
    <p:extLst>
      <p:ext uri="{BB962C8B-B14F-4D97-AF65-F5344CB8AC3E}">
        <p14:creationId xmlns:p14="http://schemas.microsoft.com/office/powerpoint/2010/main" val="4235078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E0E8B08-EAF3-4262-87F7-B5CA32CC1351}" type="slidenum">
              <a:rPr lang="de-DE" smtClean="0"/>
              <a:t>8</a:t>
            </a:fld>
            <a:endParaRPr lang="de-DE"/>
          </a:p>
        </p:txBody>
      </p:sp>
    </p:spTree>
    <p:extLst>
      <p:ext uri="{BB962C8B-B14F-4D97-AF65-F5344CB8AC3E}">
        <p14:creationId xmlns:p14="http://schemas.microsoft.com/office/powerpoint/2010/main" val="118286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E0E8B08-EAF3-4262-87F7-B5CA32CC1351}" type="slidenum">
              <a:rPr lang="de-DE" smtClean="0"/>
              <a:t>9</a:t>
            </a:fld>
            <a:endParaRPr lang="de-DE"/>
          </a:p>
        </p:txBody>
      </p:sp>
    </p:spTree>
    <p:extLst>
      <p:ext uri="{BB962C8B-B14F-4D97-AF65-F5344CB8AC3E}">
        <p14:creationId xmlns:p14="http://schemas.microsoft.com/office/powerpoint/2010/main" val="3227883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3.xml"/><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892974" y="2293290"/>
            <a:ext cx="4952687" cy="1934766"/>
          </a:xfrm>
          <a:prstGeom prst="rect">
            <a:avLst/>
          </a:prstGeom>
        </p:spPr>
        <p:txBody>
          <a:bodyPr anchor="b">
            <a:normAutofit/>
          </a:bodyPr>
          <a:lstStyle>
            <a:lvl1pPr algn="r">
              <a:defRPr sz="3560" b="1" cap="all" baseline="0">
                <a:solidFill>
                  <a:srgbClr val="273845"/>
                </a:solidFill>
                <a:latin typeface="HelveticaNeueLT Pro 65 Md" panose="020B0604020202020204" pitchFamily="34" charset="0"/>
              </a:defRPr>
            </a:lvl1pPr>
          </a:lstStyle>
          <a:p>
            <a:r>
              <a:rPr lang="de-DE"/>
              <a:t>Mastertitelformat bearbeiten</a:t>
            </a:r>
            <a:endParaRPr dirty="0"/>
          </a:p>
        </p:txBody>
      </p:sp>
      <p:sp>
        <p:nvSpPr>
          <p:cNvPr id="12" name="Textebene 1…"/>
          <p:cNvSpPr txBox="1">
            <a:spLocks noGrp="1"/>
          </p:cNvSpPr>
          <p:nvPr>
            <p:ph type="body" sz="quarter" idx="1" hasCustomPrompt="1"/>
          </p:nvPr>
        </p:nvSpPr>
        <p:spPr>
          <a:xfrm>
            <a:off x="6327864" y="2946804"/>
            <a:ext cx="2603485" cy="1980981"/>
          </a:xfrm>
          <a:prstGeom prst="rect">
            <a:avLst/>
          </a:prstGeom>
        </p:spPr>
        <p:txBody>
          <a:bodyPr anchor="t"/>
          <a:lstStyle>
            <a:lvl1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1pPr>
            <a:lvl2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2pPr>
            <a:lvl3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3pPr>
            <a:lvl4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4pPr>
            <a:lvl5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13" name="Foliennummer"/>
          <p:cNvSpPr txBox="1">
            <a:spLocks noGrp="1"/>
          </p:cNvSpPr>
          <p:nvPr>
            <p:ph type="sldNum" sz="quarter" idx="2"/>
          </p:nvPr>
        </p:nvSpPr>
        <p:spPr>
          <a:xfrm>
            <a:off x="2543028" y="4466294"/>
            <a:ext cx="2338222" cy="348653"/>
          </a:xfrm>
          <a:prstGeom prst="rect">
            <a:avLst/>
          </a:prstGeom>
        </p:spPr>
        <p:txBody>
          <a:bodyPr/>
          <a:lstStyle>
            <a:lvl1pPr>
              <a:defRPr sz="1266" cap="small" baseline="0">
                <a:latin typeface="HelveticaNeueLT Pro 45 Lt" panose="020B0403020202020204" pitchFamily="34" charset="0"/>
              </a:defRPr>
            </a:lvl1pPr>
          </a:lstStyle>
          <a:p>
            <a:fld id="{2F409A4A-3EAD-49DF-8AE6-0D7DCFE7506D}" type="slidenum">
              <a:rPr lang="de-DE" smtClean="0"/>
              <a:pPr/>
              <a:t>‹Nr.›</a:t>
            </a:fld>
            <a:endParaRPr lang="de-DE" dirty="0"/>
          </a:p>
        </p:txBody>
      </p:sp>
    </p:spTree>
    <p:extLst>
      <p:ext uri="{BB962C8B-B14F-4D97-AF65-F5344CB8AC3E}">
        <p14:creationId xmlns:p14="http://schemas.microsoft.com/office/powerpoint/2010/main" val="9550747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2"/>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31"/>
            <a:ext cx="7526610" cy="304168"/>
          </a:xfrm>
        </p:spPr>
        <p:txBody>
          <a:bodyPr/>
          <a:lstStyle>
            <a:lvl1pPr marL="0" indent="0">
              <a:buNone/>
              <a:defRPr>
                <a:solidFill>
                  <a:schemeClr val="bg1"/>
                </a:solidFill>
                <a:latin typeface="Myriad Pro" panose="020B0503030403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778184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 3 Institute Bild im Kreis">
    <p:spTree>
      <p:nvGrpSpPr>
        <p:cNvPr id="1" name=""/>
        <p:cNvGrpSpPr/>
        <p:nvPr/>
      </p:nvGrpSpPr>
      <p:grpSpPr>
        <a:xfrm>
          <a:off x="0" y="0"/>
          <a:ext cx="0" cy="0"/>
          <a:chOff x="0" y="0"/>
          <a:chExt cx="0" cy="0"/>
        </a:xfrm>
      </p:grpSpPr>
      <p:pic>
        <p:nvPicPr>
          <p:cNvPr id="14" name="Grafik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804" y="393986"/>
            <a:ext cx="2136071" cy="431998"/>
          </a:xfrm>
          <a:prstGeom prst="rect">
            <a:avLst/>
          </a:prstGeom>
        </p:spPr>
      </p:pic>
      <p:sp>
        <p:nvSpPr>
          <p:cNvPr id="6" name="Rechteck 5"/>
          <p:cNvSpPr/>
          <p:nvPr/>
        </p:nvSpPr>
        <p:spPr>
          <a:xfrm>
            <a:off x="0" y="1407605"/>
            <a:ext cx="9144000" cy="4307399"/>
          </a:xfrm>
          <a:prstGeom prst="rect">
            <a:avLst/>
          </a:prstGeom>
          <a:solidFill>
            <a:srgbClr val="3E444C"/>
          </a:solidFill>
          <a:ln>
            <a:solidFill>
              <a:srgbClr val="3E44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80" dirty="0">
              <a:latin typeface="Verdana Pro" panose="020B0604030504040204" pitchFamily="34" charset="0"/>
            </a:endParaRPr>
          </a:p>
        </p:txBody>
      </p:sp>
      <p:sp>
        <p:nvSpPr>
          <p:cNvPr id="5" name="Bildplatzhalter 4"/>
          <p:cNvSpPr>
            <a:spLocks noGrp="1"/>
          </p:cNvSpPr>
          <p:nvPr>
            <p:ph type="pic" sz="quarter" idx="15"/>
          </p:nvPr>
        </p:nvSpPr>
        <p:spPr>
          <a:xfrm>
            <a:off x="4924204" y="713127"/>
            <a:ext cx="3938807" cy="3912089"/>
          </a:xfrm>
          <a:prstGeom prst="ellipse">
            <a:avLst/>
          </a:prstGeom>
          <a:solidFill>
            <a:schemeClr val="bg1"/>
          </a:solidFill>
          <a:ln>
            <a:noFill/>
          </a:ln>
        </p:spPr>
        <p:txBody>
          <a:bodyPr/>
          <a:lstStyle>
            <a:lvl1pPr marL="0" indent="0">
              <a:buFontTx/>
              <a:buNone/>
              <a:defRPr/>
            </a:lvl1pPr>
          </a:lstStyle>
          <a:p>
            <a:r>
              <a:rPr lang="de-DE"/>
              <a:t>Bild durch Klicken auf Symbol hinzufügen</a:t>
            </a:r>
            <a:endParaRPr lang="en-US" dirty="0"/>
          </a:p>
        </p:txBody>
      </p:sp>
      <p:sp>
        <p:nvSpPr>
          <p:cNvPr id="13" name="Textplatzhalter 6"/>
          <p:cNvSpPr>
            <a:spLocks noGrp="1"/>
          </p:cNvSpPr>
          <p:nvPr>
            <p:ph type="body" sz="quarter" idx="17" hasCustomPrompt="1"/>
          </p:nvPr>
        </p:nvSpPr>
        <p:spPr>
          <a:xfrm>
            <a:off x="388205" y="1618407"/>
            <a:ext cx="4536000" cy="2929317"/>
          </a:xfrm>
        </p:spPr>
        <p:txBody>
          <a:bodyPr anchor="t"/>
          <a:lstStyle>
            <a:lvl1pPr marL="0" indent="0">
              <a:lnSpc>
                <a:spcPct val="90000"/>
              </a:lnSpc>
              <a:spcBef>
                <a:spcPts val="0"/>
              </a:spcBef>
              <a:buFontTx/>
              <a:buNone/>
              <a:defRPr sz="1890" b="1">
                <a:solidFill>
                  <a:schemeClr val="bg1"/>
                </a:solidFill>
              </a:defRPr>
            </a:lvl1pPr>
            <a:lvl2pPr marL="118941" indent="0">
              <a:buFontTx/>
              <a:buNone/>
              <a:defRPr sz="1890" b="1">
                <a:solidFill>
                  <a:schemeClr val="bg1"/>
                </a:solidFill>
              </a:defRPr>
            </a:lvl2pPr>
            <a:lvl3pPr marL="243239" indent="0">
              <a:buFontTx/>
              <a:buNone/>
              <a:defRPr sz="1890" b="1">
                <a:solidFill>
                  <a:schemeClr val="bg1"/>
                </a:solidFill>
              </a:defRPr>
            </a:lvl3pPr>
            <a:lvl4pPr marL="362180" indent="0">
              <a:buFontTx/>
              <a:buNone/>
              <a:defRPr sz="1890" b="1">
                <a:solidFill>
                  <a:schemeClr val="bg1"/>
                </a:solidFill>
              </a:defRPr>
            </a:lvl4pPr>
            <a:lvl5pPr marL="486478" indent="0">
              <a:buFontTx/>
              <a:buNone/>
              <a:defRPr sz="1890" b="1">
                <a:solidFill>
                  <a:schemeClr val="bg1"/>
                </a:solidFill>
              </a:defRPr>
            </a:lvl5pPr>
          </a:lstStyle>
          <a:p>
            <a:pPr lvl="0"/>
            <a:r>
              <a:rPr lang="de-DE" dirty="0"/>
              <a:t>Textmasterformat bearbeiten</a:t>
            </a:r>
          </a:p>
        </p:txBody>
      </p:sp>
      <p:sp>
        <p:nvSpPr>
          <p:cNvPr id="8" name="Textplatzhalter 7"/>
          <p:cNvSpPr>
            <a:spLocks noGrp="1"/>
          </p:cNvSpPr>
          <p:nvPr>
            <p:ph type="body" sz="quarter" idx="18" hasCustomPrompt="1"/>
          </p:nvPr>
        </p:nvSpPr>
        <p:spPr>
          <a:xfrm>
            <a:off x="388940" y="4625216"/>
            <a:ext cx="4535487" cy="654050"/>
          </a:xfrm>
        </p:spPr>
        <p:txBody>
          <a:bodyPr/>
          <a:lstStyle>
            <a:lvl1pPr marL="0" indent="0">
              <a:lnSpc>
                <a:spcPct val="110000"/>
              </a:lnSpc>
              <a:spcBef>
                <a:spcPts val="0"/>
              </a:spcBef>
              <a:buFontTx/>
              <a:buNone/>
              <a:defRPr sz="1080">
                <a:solidFill>
                  <a:schemeClr val="bg1"/>
                </a:solidFill>
              </a:defRPr>
            </a:lvl1pPr>
            <a:lvl2pPr marL="0" indent="0">
              <a:buFontTx/>
              <a:buNone/>
              <a:defRPr sz="1080">
                <a:solidFill>
                  <a:schemeClr val="bg1"/>
                </a:solidFill>
              </a:defRPr>
            </a:lvl2pPr>
            <a:lvl3pPr marL="0" indent="0">
              <a:buFontTx/>
              <a:buNone/>
              <a:defRPr sz="1080">
                <a:solidFill>
                  <a:schemeClr val="bg1"/>
                </a:solidFill>
              </a:defRPr>
            </a:lvl3pPr>
            <a:lvl4pPr marL="0" indent="0">
              <a:buFontTx/>
              <a:buNone/>
              <a:defRPr sz="1080">
                <a:solidFill>
                  <a:schemeClr val="bg1"/>
                </a:solidFill>
              </a:defRPr>
            </a:lvl4pPr>
            <a:lvl5pPr marL="0" indent="0">
              <a:buFontTx/>
              <a:buNone/>
              <a:defRPr sz="1080">
                <a:solidFill>
                  <a:schemeClr val="bg1"/>
                </a:solidFill>
              </a:defRPr>
            </a:lvl5pPr>
          </a:lstStyle>
          <a:p>
            <a:r>
              <a:rPr lang="de-DE"/>
              <a:t>Formatvorlage des Untertitelmasters durch Klicken bearbeiten</a:t>
            </a:r>
            <a:endParaRPr lang="de-DE" dirty="0"/>
          </a:p>
        </p:txBody>
      </p:sp>
      <p:sp>
        <p:nvSpPr>
          <p:cNvPr id="9" name="bk object 16">
            <a:extLst>
              <a:ext uri="{FF2B5EF4-FFF2-40B4-BE49-F238E27FC236}">
                <a16:creationId xmlns:a16="http://schemas.microsoft.com/office/drawing/2014/main" id="{9F06F840-C43E-4E82-A9AB-916CF237BE3C}"/>
              </a:ext>
            </a:extLst>
          </p:cNvPr>
          <p:cNvSpPr/>
          <p:nvPr userDrawn="1"/>
        </p:nvSpPr>
        <p:spPr>
          <a:xfrm>
            <a:off x="7094551" y="95898"/>
            <a:ext cx="1982235" cy="292322"/>
          </a:xfrm>
          <a:prstGeom prst="rect">
            <a:avLst/>
          </a:prstGeom>
          <a:blipFill>
            <a:blip r:embed="rId3" cstate="print"/>
            <a:stretch>
              <a:fillRect/>
            </a:stretch>
          </a:blipFill>
        </p:spPr>
        <p:txBody>
          <a:bodyPr wrap="square" lIns="0" tIns="0" rIns="0" bIns="0" rtlCol="0"/>
          <a:lstStyle/>
          <a:p>
            <a:endParaRPr/>
          </a:p>
        </p:txBody>
      </p:sp>
      <p:pic>
        <p:nvPicPr>
          <p:cNvPr id="11" name="Grafik 10">
            <a:extLst>
              <a:ext uri="{FF2B5EF4-FFF2-40B4-BE49-F238E27FC236}">
                <a16:creationId xmlns:a16="http://schemas.microsoft.com/office/drawing/2014/main" id="{9222FC9B-BDF1-46B4-930E-DC25A1BB937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042708" y="421293"/>
            <a:ext cx="1034078" cy="293951"/>
          </a:xfrm>
          <a:prstGeom prst="rect">
            <a:avLst/>
          </a:prstGeom>
        </p:spPr>
      </p:pic>
      <p:sp>
        <p:nvSpPr>
          <p:cNvPr id="4" name="Textfeld 3">
            <a:extLst>
              <a:ext uri="{FF2B5EF4-FFF2-40B4-BE49-F238E27FC236}">
                <a16:creationId xmlns:a16="http://schemas.microsoft.com/office/drawing/2014/main" id="{2CF37149-6F6F-47E4-9763-516B76A5D08C}"/>
              </a:ext>
            </a:extLst>
          </p:cNvPr>
          <p:cNvSpPr txBox="1"/>
          <p:nvPr userDrawn="1"/>
        </p:nvSpPr>
        <p:spPr>
          <a:xfrm>
            <a:off x="859243" y="678519"/>
            <a:ext cx="3258879" cy="230832"/>
          </a:xfrm>
          <a:prstGeom prst="rect">
            <a:avLst/>
          </a:prstGeom>
          <a:noFill/>
        </p:spPr>
        <p:txBody>
          <a:bodyPr wrap="square" rtlCol="0">
            <a:spAutoFit/>
          </a:bodyPr>
          <a:lstStyle/>
          <a:p>
            <a:r>
              <a:rPr lang="de-DE" sz="900" dirty="0">
                <a:latin typeface="Univers" panose="020B0503020202020204" pitchFamily="34" charset="0"/>
              </a:rPr>
              <a:t>Computational Cognitive Science</a:t>
            </a:r>
          </a:p>
        </p:txBody>
      </p:sp>
    </p:spTree>
    <p:extLst>
      <p:ext uri="{BB962C8B-B14F-4D97-AF65-F5344CB8AC3E}">
        <p14:creationId xmlns:p14="http://schemas.microsoft.com/office/powerpoint/2010/main" val="3195563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D00244-A3F4-4C44-971D-913FE104BC6F}"/>
              </a:ext>
            </a:extLst>
          </p:cNvPr>
          <p:cNvSpPr>
            <a:spLocks noGrp="1"/>
          </p:cNvSpPr>
          <p:nvPr>
            <p:ph type="ctrTitle"/>
          </p:nvPr>
        </p:nvSpPr>
        <p:spPr>
          <a:xfrm>
            <a:off x="1143000" y="935302"/>
            <a:ext cx="6858000" cy="1989667"/>
          </a:xfrm>
        </p:spPr>
        <p:txBody>
          <a:bodyPr anchor="b"/>
          <a:lstStyle>
            <a:lvl1pPr algn="ctr">
              <a:defRPr sz="3375"/>
            </a:lvl1pPr>
          </a:lstStyle>
          <a:p>
            <a:r>
              <a:rPr lang="de-DE"/>
              <a:t>Mastertitelformat bearbeiten</a:t>
            </a:r>
          </a:p>
        </p:txBody>
      </p:sp>
      <p:sp>
        <p:nvSpPr>
          <p:cNvPr id="3" name="Untertitel 2">
            <a:extLst>
              <a:ext uri="{FF2B5EF4-FFF2-40B4-BE49-F238E27FC236}">
                <a16:creationId xmlns:a16="http://schemas.microsoft.com/office/drawing/2014/main" id="{9B6E2312-BFAF-47CA-9616-30BA5667D842}"/>
              </a:ext>
            </a:extLst>
          </p:cNvPr>
          <p:cNvSpPr>
            <a:spLocks noGrp="1"/>
          </p:cNvSpPr>
          <p:nvPr>
            <p:ph type="subTitle" idx="1"/>
          </p:nvPr>
        </p:nvSpPr>
        <p:spPr>
          <a:xfrm>
            <a:off x="1143000" y="3001698"/>
            <a:ext cx="6858000" cy="1379802"/>
          </a:xfrm>
        </p:spPr>
        <p:txBody>
          <a:bodyPr/>
          <a:lstStyle>
            <a:lvl1pPr marL="0" indent="0" algn="ctr">
              <a:buNone/>
              <a:defRPr sz="1350"/>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de-DE"/>
              <a:t>Master-Untertitelformat bearbeiten</a:t>
            </a:r>
          </a:p>
        </p:txBody>
      </p:sp>
      <p:sp>
        <p:nvSpPr>
          <p:cNvPr id="4" name="Datumsplatzhalter 3">
            <a:extLst>
              <a:ext uri="{FF2B5EF4-FFF2-40B4-BE49-F238E27FC236}">
                <a16:creationId xmlns:a16="http://schemas.microsoft.com/office/drawing/2014/main" id="{F693180C-4102-4D35-9C5A-F0854A6FDCAC}"/>
              </a:ext>
            </a:extLst>
          </p:cNvPr>
          <p:cNvSpPr>
            <a:spLocks noGrp="1"/>
          </p:cNvSpPr>
          <p:nvPr>
            <p:ph type="dt" sz="half" idx="10"/>
          </p:nvPr>
        </p:nvSpPr>
        <p:spPr/>
        <p:txBody>
          <a:bodyPr/>
          <a:lstStyle/>
          <a:p>
            <a:fld id="{F16B0610-2A41-4147-9028-430DB42FBA95}" type="datetimeFigureOut">
              <a:rPr lang="de-DE" smtClean="0"/>
              <a:t>25.09.2024</a:t>
            </a:fld>
            <a:endParaRPr lang="de-DE" dirty="0"/>
          </a:p>
        </p:txBody>
      </p:sp>
      <p:sp>
        <p:nvSpPr>
          <p:cNvPr id="5" name="Fußzeilenplatzhalter 4">
            <a:extLst>
              <a:ext uri="{FF2B5EF4-FFF2-40B4-BE49-F238E27FC236}">
                <a16:creationId xmlns:a16="http://schemas.microsoft.com/office/drawing/2014/main" id="{0B1B7749-E39E-49DA-A071-7155A706C86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D7D8397-6656-42A8-B96A-58D9A5ED8EEC}"/>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352534791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522E6E-49B5-4103-8F45-47ECA7C1566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77F001A-4A3F-4041-B3A7-84989E4156D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C3D1D12-3A64-486D-BEF9-12987D7853C4}"/>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5" name="Fußzeilenplatzhalter 4">
            <a:extLst>
              <a:ext uri="{FF2B5EF4-FFF2-40B4-BE49-F238E27FC236}">
                <a16:creationId xmlns:a16="http://schemas.microsoft.com/office/drawing/2014/main" id="{D3DADA46-566B-4297-92E0-35A296336C1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C05EB86-581B-40CB-AA86-82C27527767B}"/>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35086693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2BCBEE-B756-40CC-A424-243D2625FA29}"/>
              </a:ext>
            </a:extLst>
          </p:cNvPr>
          <p:cNvSpPr>
            <a:spLocks noGrp="1"/>
          </p:cNvSpPr>
          <p:nvPr>
            <p:ph type="title"/>
          </p:nvPr>
        </p:nvSpPr>
        <p:spPr>
          <a:xfrm>
            <a:off x="623888" y="1424786"/>
            <a:ext cx="7886700" cy="2377281"/>
          </a:xfrm>
        </p:spPr>
        <p:txBody>
          <a:bodyPr anchor="b"/>
          <a:lstStyle>
            <a:lvl1pPr>
              <a:defRPr sz="3375"/>
            </a:lvl1pPr>
          </a:lstStyle>
          <a:p>
            <a:r>
              <a:rPr lang="de-DE"/>
              <a:t>Mastertitelformat bearbeiten</a:t>
            </a:r>
          </a:p>
        </p:txBody>
      </p:sp>
      <p:sp>
        <p:nvSpPr>
          <p:cNvPr id="3" name="Textplatzhalter 2">
            <a:extLst>
              <a:ext uri="{FF2B5EF4-FFF2-40B4-BE49-F238E27FC236}">
                <a16:creationId xmlns:a16="http://schemas.microsoft.com/office/drawing/2014/main" id="{10DD5B8C-9562-43D4-85E7-A7688CBF05BC}"/>
              </a:ext>
            </a:extLst>
          </p:cNvPr>
          <p:cNvSpPr>
            <a:spLocks noGrp="1"/>
          </p:cNvSpPr>
          <p:nvPr>
            <p:ph type="body" idx="1"/>
          </p:nvPr>
        </p:nvSpPr>
        <p:spPr>
          <a:xfrm>
            <a:off x="623888" y="3824555"/>
            <a:ext cx="7886700" cy="1250156"/>
          </a:xfrm>
        </p:spPr>
        <p:txBody>
          <a:bodyPr/>
          <a:lstStyle>
            <a:lvl1pPr marL="0" indent="0">
              <a:buNone/>
              <a:defRPr sz="1350">
                <a:solidFill>
                  <a:schemeClr val="tx1">
                    <a:tint val="75000"/>
                  </a:schemeClr>
                </a:solidFill>
              </a:defRPr>
            </a:lvl1pPr>
            <a:lvl2pPr marL="257168" indent="0">
              <a:buNone/>
              <a:defRPr sz="1125">
                <a:solidFill>
                  <a:schemeClr val="tx1">
                    <a:tint val="75000"/>
                  </a:schemeClr>
                </a:solidFill>
              </a:defRPr>
            </a:lvl2pPr>
            <a:lvl3pPr marL="514337" indent="0">
              <a:buNone/>
              <a:defRPr sz="1013">
                <a:solidFill>
                  <a:schemeClr val="tx1">
                    <a:tint val="75000"/>
                  </a:schemeClr>
                </a:solidFill>
              </a:defRPr>
            </a:lvl3pPr>
            <a:lvl4pPr marL="771506" indent="0">
              <a:buNone/>
              <a:defRPr sz="900">
                <a:solidFill>
                  <a:schemeClr val="tx1">
                    <a:tint val="75000"/>
                  </a:schemeClr>
                </a:solidFill>
              </a:defRPr>
            </a:lvl4pPr>
            <a:lvl5pPr marL="1028675" indent="0">
              <a:buNone/>
              <a:defRPr sz="900">
                <a:solidFill>
                  <a:schemeClr val="tx1">
                    <a:tint val="75000"/>
                  </a:schemeClr>
                </a:solidFill>
              </a:defRPr>
            </a:lvl5pPr>
            <a:lvl6pPr marL="1285843" indent="0">
              <a:buNone/>
              <a:defRPr sz="900">
                <a:solidFill>
                  <a:schemeClr val="tx1">
                    <a:tint val="75000"/>
                  </a:schemeClr>
                </a:solidFill>
              </a:defRPr>
            </a:lvl6pPr>
            <a:lvl7pPr marL="1543012" indent="0">
              <a:buNone/>
              <a:defRPr sz="900">
                <a:solidFill>
                  <a:schemeClr val="tx1">
                    <a:tint val="75000"/>
                  </a:schemeClr>
                </a:solidFill>
              </a:defRPr>
            </a:lvl7pPr>
            <a:lvl8pPr marL="1800180" indent="0">
              <a:buNone/>
              <a:defRPr sz="900">
                <a:solidFill>
                  <a:schemeClr val="tx1">
                    <a:tint val="75000"/>
                  </a:schemeClr>
                </a:solidFill>
              </a:defRPr>
            </a:lvl8pPr>
            <a:lvl9pPr marL="2057348" indent="0">
              <a:buNone/>
              <a:defRPr sz="9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8870FCD-B8A5-47E7-9B17-1E98669F4C93}"/>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5" name="Fußzeilenplatzhalter 4">
            <a:extLst>
              <a:ext uri="{FF2B5EF4-FFF2-40B4-BE49-F238E27FC236}">
                <a16:creationId xmlns:a16="http://schemas.microsoft.com/office/drawing/2014/main" id="{3BEE4032-5942-423E-B589-4502DA19486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753F83A-8EEC-4249-B00A-661C9C4E694E}"/>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28553477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FA76829-4F77-4318-902F-7E2B3081A57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03E13FB-5921-47D3-945C-301194E68D61}"/>
              </a:ext>
            </a:extLst>
          </p:cNvPr>
          <p:cNvSpPr>
            <a:spLocks noGrp="1"/>
          </p:cNvSpPr>
          <p:nvPr>
            <p:ph sz="half" idx="1"/>
          </p:nvPr>
        </p:nvSpPr>
        <p:spPr>
          <a:xfrm>
            <a:off x="6286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C4495F1-51FA-4630-A9DF-42548EA91679}"/>
              </a:ext>
            </a:extLst>
          </p:cNvPr>
          <p:cNvSpPr>
            <a:spLocks noGrp="1"/>
          </p:cNvSpPr>
          <p:nvPr>
            <p:ph sz="half" idx="2"/>
          </p:nvPr>
        </p:nvSpPr>
        <p:spPr>
          <a:xfrm>
            <a:off x="4629150" y="1521354"/>
            <a:ext cx="3886200" cy="362611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1B6D3E9A-5651-4314-81EC-323848C80245}"/>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6" name="Fußzeilenplatzhalter 5">
            <a:extLst>
              <a:ext uri="{FF2B5EF4-FFF2-40B4-BE49-F238E27FC236}">
                <a16:creationId xmlns:a16="http://schemas.microsoft.com/office/drawing/2014/main" id="{C6D9CD41-0F2E-4E02-AF61-460CE07CF42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DD123BA-F50B-4858-8753-6F0B80DD429E}"/>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1440492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8A53D02-C073-40C8-9B47-F5AC3B6648A2}"/>
              </a:ext>
            </a:extLst>
          </p:cNvPr>
          <p:cNvSpPr>
            <a:spLocks noGrp="1"/>
          </p:cNvSpPr>
          <p:nvPr>
            <p:ph type="title"/>
          </p:nvPr>
        </p:nvSpPr>
        <p:spPr>
          <a:xfrm>
            <a:off x="629841" y="304274"/>
            <a:ext cx="7886700" cy="1104636"/>
          </a:xfrm>
        </p:spPr>
        <p:txBody>
          <a:bodyPr/>
          <a:lstStyle/>
          <a:p>
            <a:r>
              <a:rPr lang="de-DE"/>
              <a:t>Mastertitelformat bearbeiten</a:t>
            </a:r>
          </a:p>
        </p:txBody>
      </p:sp>
      <p:sp>
        <p:nvSpPr>
          <p:cNvPr id="3" name="Textplatzhalter 2">
            <a:extLst>
              <a:ext uri="{FF2B5EF4-FFF2-40B4-BE49-F238E27FC236}">
                <a16:creationId xmlns:a16="http://schemas.microsoft.com/office/drawing/2014/main" id="{E15D3119-776C-4817-A06F-41E058B21335}"/>
              </a:ext>
            </a:extLst>
          </p:cNvPr>
          <p:cNvSpPr>
            <a:spLocks noGrp="1"/>
          </p:cNvSpPr>
          <p:nvPr>
            <p:ph type="body" idx="1"/>
          </p:nvPr>
        </p:nvSpPr>
        <p:spPr>
          <a:xfrm>
            <a:off x="629842" y="1400969"/>
            <a:ext cx="3868340" cy="686593"/>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de-DE"/>
              <a:t>Mastertextformat bearbeiten</a:t>
            </a:r>
          </a:p>
        </p:txBody>
      </p:sp>
      <p:sp>
        <p:nvSpPr>
          <p:cNvPr id="4" name="Inhaltsplatzhalter 3">
            <a:extLst>
              <a:ext uri="{FF2B5EF4-FFF2-40B4-BE49-F238E27FC236}">
                <a16:creationId xmlns:a16="http://schemas.microsoft.com/office/drawing/2014/main" id="{AE4C9747-DC6E-4580-A1EF-FBD570C53C4A}"/>
              </a:ext>
            </a:extLst>
          </p:cNvPr>
          <p:cNvSpPr>
            <a:spLocks noGrp="1"/>
          </p:cNvSpPr>
          <p:nvPr>
            <p:ph sz="half" idx="2"/>
          </p:nvPr>
        </p:nvSpPr>
        <p:spPr>
          <a:xfrm>
            <a:off x="629842" y="2087563"/>
            <a:ext cx="3868340"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995EB59-5835-4745-BC49-C17649D1FB10}"/>
              </a:ext>
            </a:extLst>
          </p:cNvPr>
          <p:cNvSpPr>
            <a:spLocks noGrp="1"/>
          </p:cNvSpPr>
          <p:nvPr>
            <p:ph type="body" sz="quarter" idx="3"/>
          </p:nvPr>
        </p:nvSpPr>
        <p:spPr>
          <a:xfrm>
            <a:off x="4629152" y="1400969"/>
            <a:ext cx="3887391" cy="686593"/>
          </a:xfrm>
        </p:spPr>
        <p:txBody>
          <a:bodyPr anchor="b"/>
          <a:lstStyle>
            <a:lvl1pPr marL="0" indent="0">
              <a:buNone/>
              <a:defRPr sz="1350" b="1"/>
            </a:lvl1pPr>
            <a:lvl2pPr marL="257168" indent="0">
              <a:buNone/>
              <a:defRPr sz="1125" b="1"/>
            </a:lvl2pPr>
            <a:lvl3pPr marL="514337" indent="0">
              <a:buNone/>
              <a:defRPr sz="1013" b="1"/>
            </a:lvl3pPr>
            <a:lvl4pPr marL="771506" indent="0">
              <a:buNone/>
              <a:defRPr sz="900" b="1"/>
            </a:lvl4pPr>
            <a:lvl5pPr marL="1028675" indent="0">
              <a:buNone/>
              <a:defRPr sz="900" b="1"/>
            </a:lvl5pPr>
            <a:lvl6pPr marL="1285843" indent="0">
              <a:buNone/>
              <a:defRPr sz="900" b="1"/>
            </a:lvl6pPr>
            <a:lvl7pPr marL="1543012" indent="0">
              <a:buNone/>
              <a:defRPr sz="900" b="1"/>
            </a:lvl7pPr>
            <a:lvl8pPr marL="1800180" indent="0">
              <a:buNone/>
              <a:defRPr sz="900" b="1"/>
            </a:lvl8pPr>
            <a:lvl9pPr marL="2057348" indent="0">
              <a:buNone/>
              <a:defRPr sz="900" b="1"/>
            </a:lvl9pPr>
          </a:lstStyle>
          <a:p>
            <a:pPr lvl="0"/>
            <a:r>
              <a:rPr lang="de-DE"/>
              <a:t>Mastertextformat bearbeiten</a:t>
            </a:r>
          </a:p>
        </p:txBody>
      </p:sp>
      <p:sp>
        <p:nvSpPr>
          <p:cNvPr id="6" name="Inhaltsplatzhalter 5">
            <a:extLst>
              <a:ext uri="{FF2B5EF4-FFF2-40B4-BE49-F238E27FC236}">
                <a16:creationId xmlns:a16="http://schemas.microsoft.com/office/drawing/2014/main" id="{FACABD20-3021-48E1-A51F-31350E036F47}"/>
              </a:ext>
            </a:extLst>
          </p:cNvPr>
          <p:cNvSpPr>
            <a:spLocks noGrp="1"/>
          </p:cNvSpPr>
          <p:nvPr>
            <p:ph sz="quarter" idx="4"/>
          </p:nvPr>
        </p:nvSpPr>
        <p:spPr>
          <a:xfrm>
            <a:off x="4629152" y="2087563"/>
            <a:ext cx="3887391" cy="307049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157A61F-BF17-4775-BF68-6BE4B375ED8C}"/>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8" name="Fußzeilenplatzhalter 7">
            <a:extLst>
              <a:ext uri="{FF2B5EF4-FFF2-40B4-BE49-F238E27FC236}">
                <a16:creationId xmlns:a16="http://schemas.microsoft.com/office/drawing/2014/main" id="{C4878ED7-EF6C-41CC-B8B4-0683718505F6}"/>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022E264-5F40-49D2-94FA-88A08A1C3A77}"/>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19085026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906473-7ABC-4B8C-8F64-4A4A954FB411}"/>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E305567D-EA3C-4B86-B85D-ACC437DCD839}"/>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4" name="Fußzeilenplatzhalter 3">
            <a:extLst>
              <a:ext uri="{FF2B5EF4-FFF2-40B4-BE49-F238E27FC236}">
                <a16:creationId xmlns:a16="http://schemas.microsoft.com/office/drawing/2014/main" id="{385235E6-EC24-4549-914C-7DDC81A8699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C059B5C-2371-4605-9BE5-9E2DFD620625}"/>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22163317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00CD95D-2451-4A50-8C41-E25D035A93F7}"/>
              </a:ext>
            </a:extLst>
          </p:cNvPr>
          <p:cNvSpPr>
            <a:spLocks noGrp="1"/>
          </p:cNvSpPr>
          <p:nvPr>
            <p:ph type="dt" sz="half" idx="10"/>
          </p:nvPr>
        </p:nvSpPr>
        <p:spPr/>
        <p:txBody>
          <a:bodyPr/>
          <a:lstStyle/>
          <a:p>
            <a:fld id="{F16B0610-2A41-4147-9028-430DB42FBA95}" type="datetimeFigureOut">
              <a:rPr lang="de-DE" smtClean="0"/>
              <a:t>25.09.2024</a:t>
            </a:fld>
            <a:endParaRPr lang="de-DE"/>
          </a:p>
        </p:txBody>
      </p:sp>
      <p:sp>
        <p:nvSpPr>
          <p:cNvPr id="3" name="Fußzeilenplatzhalter 2">
            <a:extLst>
              <a:ext uri="{FF2B5EF4-FFF2-40B4-BE49-F238E27FC236}">
                <a16:creationId xmlns:a16="http://schemas.microsoft.com/office/drawing/2014/main" id="{FDD4ABC6-FBAE-4AFB-B788-AA9EBE0100E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627B132-4086-423D-BE76-D6B977E675E9}"/>
              </a:ext>
            </a:extLst>
          </p:cNvPr>
          <p:cNvSpPr>
            <a:spLocks noGrp="1"/>
          </p:cNvSpPr>
          <p:nvPr>
            <p:ph type="sldNum" sz="quarter" idx="12"/>
          </p:nvPr>
        </p:nvSpPr>
        <p:spPr/>
        <p:txBody>
          <a:bodyPr/>
          <a:lstStyle/>
          <a:p>
            <a:fld id="{96023CFA-973D-4835-A822-D5B1023423FA}" type="slidenum">
              <a:rPr lang="de-DE" smtClean="0"/>
              <a:t>‹Nr.›</a:t>
            </a:fld>
            <a:endParaRPr lang="de-DE"/>
          </a:p>
        </p:txBody>
      </p:sp>
      <p:sp>
        <p:nvSpPr>
          <p:cNvPr id="5" name="Rechteck 4">
            <a:extLst>
              <a:ext uri="{FF2B5EF4-FFF2-40B4-BE49-F238E27FC236}">
                <a16:creationId xmlns:a16="http://schemas.microsoft.com/office/drawing/2014/main" id="{EAFD7652-5BBB-4060-98A7-0FA8DADAA1B8}"/>
              </a:ext>
            </a:extLst>
          </p:cNvPr>
          <p:cNvSpPr/>
          <p:nvPr/>
        </p:nvSpPr>
        <p:spPr>
          <a:xfrm>
            <a:off x="0" y="0"/>
            <a:ext cx="9144000" cy="123405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
        <p:nvSpPr>
          <p:cNvPr id="6" name="Rechteck 5">
            <a:extLst>
              <a:ext uri="{FF2B5EF4-FFF2-40B4-BE49-F238E27FC236}">
                <a16:creationId xmlns:a16="http://schemas.microsoft.com/office/drawing/2014/main" id="{402133DA-40CF-430B-9F73-3FDA86D44811}"/>
              </a:ext>
            </a:extLst>
          </p:cNvPr>
          <p:cNvSpPr/>
          <p:nvPr userDrawn="1"/>
        </p:nvSpPr>
        <p:spPr>
          <a:xfrm>
            <a:off x="0" y="0"/>
            <a:ext cx="9144000" cy="123405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Tree>
    <p:extLst>
      <p:ext uri="{BB962C8B-B14F-4D97-AF65-F5344CB8AC3E}">
        <p14:creationId xmlns:p14="http://schemas.microsoft.com/office/powerpoint/2010/main" val="42316433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7B2248-3FDA-4283-8CAD-4A5B643ADFBC}"/>
              </a:ext>
            </a:extLst>
          </p:cNvPr>
          <p:cNvSpPr>
            <a:spLocks noGrp="1"/>
          </p:cNvSpPr>
          <p:nvPr>
            <p:ph type="title"/>
          </p:nvPr>
        </p:nvSpPr>
        <p:spPr>
          <a:xfrm>
            <a:off x="629841" y="381000"/>
            <a:ext cx="2949178" cy="1333500"/>
          </a:xfrm>
        </p:spPr>
        <p:txBody>
          <a:bodyPr anchor="b"/>
          <a:lstStyle>
            <a:lvl1pPr>
              <a:defRPr sz="1800"/>
            </a:lvl1pPr>
          </a:lstStyle>
          <a:p>
            <a:r>
              <a:rPr lang="de-DE"/>
              <a:t>Mastertitelformat bearbeiten</a:t>
            </a:r>
          </a:p>
        </p:txBody>
      </p:sp>
      <p:sp>
        <p:nvSpPr>
          <p:cNvPr id="3" name="Inhaltsplatzhalter 2">
            <a:extLst>
              <a:ext uri="{FF2B5EF4-FFF2-40B4-BE49-F238E27FC236}">
                <a16:creationId xmlns:a16="http://schemas.microsoft.com/office/drawing/2014/main" id="{15594E04-C1F0-45EB-8EDA-B6A4D1DEFC43}"/>
              </a:ext>
            </a:extLst>
          </p:cNvPr>
          <p:cNvSpPr>
            <a:spLocks noGrp="1"/>
          </p:cNvSpPr>
          <p:nvPr>
            <p:ph idx="1"/>
          </p:nvPr>
        </p:nvSpPr>
        <p:spPr>
          <a:xfrm>
            <a:off x="3887391" y="822856"/>
            <a:ext cx="4629150" cy="4061354"/>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1B57B88-8814-40D9-8739-B75F8CF132DC}"/>
              </a:ext>
            </a:extLst>
          </p:cNvPr>
          <p:cNvSpPr>
            <a:spLocks noGrp="1"/>
          </p:cNvSpPr>
          <p:nvPr>
            <p:ph type="body" sz="half" idx="2"/>
          </p:nvPr>
        </p:nvSpPr>
        <p:spPr>
          <a:xfrm>
            <a:off x="629841" y="1714500"/>
            <a:ext cx="2949178" cy="3176323"/>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de-DE"/>
              <a:t>Mastertextformat bearbeiten</a:t>
            </a:r>
          </a:p>
        </p:txBody>
      </p:sp>
      <p:sp>
        <p:nvSpPr>
          <p:cNvPr id="5" name="Datumsplatzhalter 4">
            <a:extLst>
              <a:ext uri="{FF2B5EF4-FFF2-40B4-BE49-F238E27FC236}">
                <a16:creationId xmlns:a16="http://schemas.microsoft.com/office/drawing/2014/main" id="{CB869EA1-CA93-42F0-843E-1C0B58AB25AB}"/>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6" name="Fußzeilenplatzhalter 5">
            <a:extLst>
              <a:ext uri="{FF2B5EF4-FFF2-40B4-BE49-F238E27FC236}">
                <a16:creationId xmlns:a16="http://schemas.microsoft.com/office/drawing/2014/main" id="{312DA248-53C7-40EA-8A4E-E5DF2418E48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8615843-9E0F-4683-BD4E-53CC626900E8}"/>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3690697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358637"/>
            <a:ext cx="6858000" cy="1989667"/>
          </a:xfrm>
        </p:spPr>
        <p:txBody>
          <a:bodyPr anchor="b"/>
          <a:lstStyle>
            <a:lvl1pPr algn="ctr">
              <a:defRPr sz="3375">
                <a:latin typeface="Franklin Gothic Book" panose="020B0503020102020204" pitchFamily="34" charset="0"/>
              </a:defRPr>
            </a:lvl1pPr>
          </a:lstStyle>
          <a:p>
            <a:r>
              <a:rPr lang="de-DE"/>
              <a:t>Mastertitelformat bearbeiten</a:t>
            </a:r>
            <a:endParaRPr lang="de-DE" dirty="0"/>
          </a:p>
        </p:txBody>
      </p:sp>
      <p:sp>
        <p:nvSpPr>
          <p:cNvPr id="3" name="Untertitel 2"/>
          <p:cNvSpPr>
            <a:spLocks noGrp="1"/>
          </p:cNvSpPr>
          <p:nvPr>
            <p:ph type="subTitle" idx="1" hasCustomPrompt="1"/>
          </p:nvPr>
        </p:nvSpPr>
        <p:spPr>
          <a:xfrm>
            <a:off x="1143000" y="3425039"/>
            <a:ext cx="6858000" cy="1093739"/>
          </a:xfrm>
        </p:spPr>
        <p:txBody>
          <a:bodyPr/>
          <a:lstStyle>
            <a:lvl1pPr marL="0" indent="0" algn="ctr">
              <a:buNone/>
              <a:defRPr sz="1350">
                <a:solidFill>
                  <a:schemeClr val="tx1">
                    <a:lumMod val="85000"/>
                  </a:schemeClr>
                </a:solidFill>
                <a:latin typeface="Franklin Gothic Book" panose="020B0503020102020204" pitchFamily="34" charset="0"/>
              </a:defRPr>
            </a:lvl1pPr>
            <a:lvl2pPr marL="257162" indent="0" algn="ctr">
              <a:buNone/>
              <a:defRPr sz="1125"/>
            </a:lvl2pPr>
            <a:lvl3pPr marL="514325" indent="0" algn="ctr">
              <a:buNone/>
              <a:defRPr sz="1013"/>
            </a:lvl3pPr>
            <a:lvl4pPr marL="771487" indent="0" algn="ctr">
              <a:buNone/>
              <a:defRPr sz="900"/>
            </a:lvl4pPr>
            <a:lvl5pPr marL="1028649" indent="0" algn="ctr">
              <a:buNone/>
              <a:defRPr sz="900"/>
            </a:lvl5pPr>
            <a:lvl6pPr marL="1285811" indent="0" algn="ctr">
              <a:buNone/>
              <a:defRPr sz="900"/>
            </a:lvl6pPr>
            <a:lvl7pPr marL="1542973" indent="0" algn="ctr">
              <a:buNone/>
              <a:defRPr sz="900"/>
            </a:lvl7pPr>
            <a:lvl8pPr marL="1800135" indent="0" algn="ctr">
              <a:buNone/>
              <a:defRPr sz="900"/>
            </a:lvl8pPr>
            <a:lvl9pPr marL="2057297" indent="0" algn="ctr">
              <a:buNone/>
              <a:defRPr sz="900"/>
            </a:lvl9pPr>
          </a:lstStyle>
          <a:p>
            <a:r>
              <a:rPr lang="de-DE" dirty="0"/>
              <a:t>Benedikt Ehinger</a:t>
            </a:r>
          </a:p>
          <a:p>
            <a:r>
              <a:rPr lang="de-DE" dirty="0"/>
              <a:t>Institute </a:t>
            </a:r>
            <a:r>
              <a:rPr lang="de-DE" dirty="0" err="1"/>
              <a:t>of</a:t>
            </a:r>
            <a:r>
              <a:rPr lang="de-DE" dirty="0"/>
              <a:t> </a:t>
            </a:r>
            <a:r>
              <a:rPr lang="de-DE" dirty="0" err="1"/>
              <a:t>Cognitive</a:t>
            </a:r>
            <a:r>
              <a:rPr lang="de-DE" dirty="0"/>
              <a:t> Science</a:t>
            </a:r>
          </a:p>
        </p:txBody>
      </p:sp>
      <p:sp>
        <p:nvSpPr>
          <p:cNvPr id="4" name="Datumsplatzhalter 3"/>
          <p:cNvSpPr>
            <a:spLocks noGrp="1"/>
          </p:cNvSpPr>
          <p:nvPr>
            <p:ph type="dt" sz="half" idx="10"/>
          </p:nvPr>
        </p:nvSpPr>
        <p:spPr>
          <a:xfrm>
            <a:off x="8001005" y="525904"/>
            <a:ext cx="1087655" cy="304271"/>
          </a:xfrm>
        </p:spPr>
        <p:txBody>
          <a:bodyPr/>
          <a:lstStyle/>
          <a:p>
            <a:fld id="{F16B0610-2A41-4147-9028-430DB42FBA95}" type="datetimeFigureOut">
              <a:rPr lang="de-DE" smtClean="0"/>
              <a:t>25.09.2024</a:t>
            </a:fld>
            <a:endParaRPr lang="de-DE" dirty="0"/>
          </a:p>
        </p:txBody>
      </p:sp>
    </p:spTree>
    <p:extLst>
      <p:ext uri="{BB962C8B-B14F-4D97-AF65-F5344CB8AC3E}">
        <p14:creationId xmlns:p14="http://schemas.microsoft.com/office/powerpoint/2010/main" val="91420243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A9EE95-4956-4F1B-93C2-62F7EA406D83}"/>
              </a:ext>
            </a:extLst>
          </p:cNvPr>
          <p:cNvSpPr>
            <a:spLocks noGrp="1"/>
          </p:cNvSpPr>
          <p:nvPr>
            <p:ph type="title"/>
          </p:nvPr>
        </p:nvSpPr>
        <p:spPr>
          <a:xfrm>
            <a:off x="629841" y="381000"/>
            <a:ext cx="2949178" cy="1333500"/>
          </a:xfrm>
        </p:spPr>
        <p:txBody>
          <a:bodyPr anchor="b"/>
          <a:lstStyle>
            <a:lvl1pPr>
              <a:defRPr sz="1800"/>
            </a:lvl1pPr>
          </a:lstStyle>
          <a:p>
            <a:r>
              <a:rPr lang="de-DE"/>
              <a:t>Mastertitelformat bearbeiten</a:t>
            </a:r>
          </a:p>
        </p:txBody>
      </p:sp>
      <p:sp>
        <p:nvSpPr>
          <p:cNvPr id="3" name="Bildplatzhalter 2">
            <a:extLst>
              <a:ext uri="{FF2B5EF4-FFF2-40B4-BE49-F238E27FC236}">
                <a16:creationId xmlns:a16="http://schemas.microsoft.com/office/drawing/2014/main" id="{EB528D31-7227-4ADC-9DF7-073F6D44F62E}"/>
              </a:ext>
            </a:extLst>
          </p:cNvPr>
          <p:cNvSpPr>
            <a:spLocks noGrp="1"/>
          </p:cNvSpPr>
          <p:nvPr>
            <p:ph type="pic" idx="1"/>
          </p:nvPr>
        </p:nvSpPr>
        <p:spPr>
          <a:xfrm>
            <a:off x="3887391" y="822856"/>
            <a:ext cx="4629150" cy="4061354"/>
          </a:xfrm>
        </p:spPr>
        <p:txBody>
          <a:bodyPr/>
          <a:lstStyle>
            <a:lvl1pPr marL="0" indent="0">
              <a:buNone/>
              <a:defRPr sz="1800"/>
            </a:lvl1pPr>
            <a:lvl2pPr marL="257168" indent="0">
              <a:buNone/>
              <a:defRPr sz="1575"/>
            </a:lvl2pPr>
            <a:lvl3pPr marL="514337" indent="0">
              <a:buNone/>
              <a:defRPr sz="1350"/>
            </a:lvl3pPr>
            <a:lvl4pPr marL="771506" indent="0">
              <a:buNone/>
              <a:defRPr sz="1125"/>
            </a:lvl4pPr>
            <a:lvl5pPr marL="1028675" indent="0">
              <a:buNone/>
              <a:defRPr sz="1125"/>
            </a:lvl5pPr>
            <a:lvl6pPr marL="1285843" indent="0">
              <a:buNone/>
              <a:defRPr sz="1125"/>
            </a:lvl6pPr>
            <a:lvl7pPr marL="1543012" indent="0">
              <a:buNone/>
              <a:defRPr sz="1125"/>
            </a:lvl7pPr>
            <a:lvl8pPr marL="1800180" indent="0">
              <a:buNone/>
              <a:defRPr sz="1125"/>
            </a:lvl8pPr>
            <a:lvl9pPr marL="2057348" indent="0">
              <a:buNone/>
              <a:defRPr sz="1125"/>
            </a:lvl9pPr>
          </a:lstStyle>
          <a:p>
            <a:r>
              <a:rPr lang="de-DE"/>
              <a:t>Bild durch Klicken auf Symbol hinzufügen</a:t>
            </a:r>
          </a:p>
        </p:txBody>
      </p:sp>
      <p:sp>
        <p:nvSpPr>
          <p:cNvPr id="4" name="Textplatzhalter 3">
            <a:extLst>
              <a:ext uri="{FF2B5EF4-FFF2-40B4-BE49-F238E27FC236}">
                <a16:creationId xmlns:a16="http://schemas.microsoft.com/office/drawing/2014/main" id="{2B65966C-D907-4F8E-9DF2-F55ED426A48B}"/>
              </a:ext>
            </a:extLst>
          </p:cNvPr>
          <p:cNvSpPr>
            <a:spLocks noGrp="1"/>
          </p:cNvSpPr>
          <p:nvPr>
            <p:ph type="body" sz="half" idx="2"/>
          </p:nvPr>
        </p:nvSpPr>
        <p:spPr>
          <a:xfrm>
            <a:off x="629841" y="1714500"/>
            <a:ext cx="2949178" cy="3176323"/>
          </a:xfrm>
        </p:spPr>
        <p:txBody>
          <a:bodyPr/>
          <a:lstStyle>
            <a:lvl1pPr marL="0" indent="0">
              <a:buNone/>
              <a:defRPr sz="900"/>
            </a:lvl1pPr>
            <a:lvl2pPr marL="257168" indent="0">
              <a:buNone/>
              <a:defRPr sz="788"/>
            </a:lvl2pPr>
            <a:lvl3pPr marL="514337" indent="0">
              <a:buNone/>
              <a:defRPr sz="675"/>
            </a:lvl3pPr>
            <a:lvl4pPr marL="771506" indent="0">
              <a:buNone/>
              <a:defRPr sz="563"/>
            </a:lvl4pPr>
            <a:lvl5pPr marL="1028675" indent="0">
              <a:buNone/>
              <a:defRPr sz="563"/>
            </a:lvl5pPr>
            <a:lvl6pPr marL="1285843" indent="0">
              <a:buNone/>
              <a:defRPr sz="563"/>
            </a:lvl6pPr>
            <a:lvl7pPr marL="1543012" indent="0">
              <a:buNone/>
              <a:defRPr sz="563"/>
            </a:lvl7pPr>
            <a:lvl8pPr marL="1800180" indent="0">
              <a:buNone/>
              <a:defRPr sz="563"/>
            </a:lvl8pPr>
            <a:lvl9pPr marL="2057348" indent="0">
              <a:buNone/>
              <a:defRPr sz="563"/>
            </a:lvl9pPr>
          </a:lstStyle>
          <a:p>
            <a:pPr lvl="0"/>
            <a:r>
              <a:rPr lang="de-DE"/>
              <a:t>Mastertextformat bearbeiten</a:t>
            </a:r>
          </a:p>
        </p:txBody>
      </p:sp>
      <p:sp>
        <p:nvSpPr>
          <p:cNvPr id="5" name="Datumsplatzhalter 4">
            <a:extLst>
              <a:ext uri="{FF2B5EF4-FFF2-40B4-BE49-F238E27FC236}">
                <a16:creationId xmlns:a16="http://schemas.microsoft.com/office/drawing/2014/main" id="{E1A3C284-4E08-49E2-BF25-21C590AD56F2}"/>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6" name="Fußzeilenplatzhalter 5">
            <a:extLst>
              <a:ext uri="{FF2B5EF4-FFF2-40B4-BE49-F238E27FC236}">
                <a16:creationId xmlns:a16="http://schemas.microsoft.com/office/drawing/2014/main" id="{80847D3E-D8EC-4651-AD80-D7C97C13F1F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D3FFE08-B256-4014-88BC-9351831574EC}"/>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40945198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F61F50-7A0E-4706-9F58-2B95D956A99B}"/>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06AB01F-0C4C-4294-9733-8524FE5DF5B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E9E356-AB8D-4F03-92B1-3E49435FB19A}"/>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5" name="Fußzeilenplatzhalter 4">
            <a:extLst>
              <a:ext uri="{FF2B5EF4-FFF2-40B4-BE49-F238E27FC236}">
                <a16:creationId xmlns:a16="http://schemas.microsoft.com/office/drawing/2014/main" id="{EDC5BCB4-C252-4887-B25B-E29480378B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5156F96-BC00-41DA-9AC9-01B28CF3DBEC}"/>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395008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92AF84DA-DD68-450E-9487-2F27E9CE7060}"/>
              </a:ext>
            </a:extLst>
          </p:cNvPr>
          <p:cNvSpPr>
            <a:spLocks noGrp="1"/>
          </p:cNvSpPr>
          <p:nvPr>
            <p:ph type="title" orient="vert"/>
          </p:nvPr>
        </p:nvSpPr>
        <p:spPr>
          <a:xfrm>
            <a:off x="6543676" y="304271"/>
            <a:ext cx="1971675" cy="484319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09C8D28-E56F-4F9B-902E-7ECA728CFCA2}"/>
              </a:ext>
            </a:extLst>
          </p:cNvPr>
          <p:cNvSpPr>
            <a:spLocks noGrp="1"/>
          </p:cNvSpPr>
          <p:nvPr>
            <p:ph type="body" orient="vert" idx="1"/>
          </p:nvPr>
        </p:nvSpPr>
        <p:spPr>
          <a:xfrm>
            <a:off x="628652" y="304271"/>
            <a:ext cx="5800725" cy="484319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B97B2B1-67A1-4AB5-A2A2-29A52A17D70D}"/>
              </a:ext>
            </a:extLst>
          </p:cNvPr>
          <p:cNvSpPr>
            <a:spLocks noGrp="1"/>
          </p:cNvSpPr>
          <p:nvPr>
            <p:ph type="dt" sz="half" idx="10"/>
          </p:nvPr>
        </p:nvSpPr>
        <p:spPr/>
        <p:txBody>
          <a:bodyPr/>
          <a:lstStyle/>
          <a:p>
            <a:fld id="{FA784961-95F9-4150-895C-A2B8F9C8F1C6}" type="datetimeFigureOut">
              <a:rPr lang="de-DE" smtClean="0"/>
              <a:t>25.09.2024</a:t>
            </a:fld>
            <a:endParaRPr lang="de-DE"/>
          </a:p>
        </p:txBody>
      </p:sp>
      <p:sp>
        <p:nvSpPr>
          <p:cNvPr id="5" name="Fußzeilenplatzhalter 4">
            <a:extLst>
              <a:ext uri="{FF2B5EF4-FFF2-40B4-BE49-F238E27FC236}">
                <a16:creationId xmlns:a16="http://schemas.microsoft.com/office/drawing/2014/main" id="{B3D0A43A-2B2F-4C38-891F-E92DB2FA5A8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A82262B-28CA-4D34-ACE7-F86BB6896BD7}"/>
              </a:ext>
            </a:extLst>
          </p:cNvPr>
          <p:cNvSpPr>
            <a:spLocks noGrp="1"/>
          </p:cNvSpPr>
          <p:nvPr>
            <p:ph type="sldNum" sz="quarter" idx="12"/>
          </p:nvPr>
        </p:nvSpPr>
        <p:spPr/>
        <p:txBody>
          <a:bodyPr/>
          <a:lstStyle/>
          <a:p>
            <a:fld id="{FBAB9335-DEF4-4775-A66C-56011791B114}" type="slidenum">
              <a:rPr lang="de-DE" smtClean="0"/>
              <a:t>‹Nr.›</a:t>
            </a:fld>
            <a:endParaRPr lang="de-DE"/>
          </a:p>
        </p:txBody>
      </p:sp>
    </p:spTree>
    <p:extLst>
      <p:ext uri="{BB962C8B-B14F-4D97-AF65-F5344CB8AC3E}">
        <p14:creationId xmlns:p14="http://schemas.microsoft.com/office/powerpoint/2010/main" val="410121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1"/>
            <a:ext cx="7887146" cy="316211"/>
          </a:xfrm>
          <a:prstGeom prst="rect">
            <a:avLst/>
          </a:prstGeom>
        </p:spPr>
        <p:txBody>
          <a:bodyPr/>
          <a:lstStyle>
            <a:lvl1pPr>
              <a:defRPr cap="small" baseline="0">
                <a:latin typeface="Myriad Pro" panose="020B0503030403020204" pitchFamily="34" charset="0"/>
              </a:defRPr>
            </a:lvl1pPr>
          </a:lstStyle>
          <a:p>
            <a:r>
              <a:rPr lang="de-DE"/>
              <a:t>Mastertitelformat bearbeiten</a:t>
            </a:r>
            <a:endParaRPr lang="de-DE" dirty="0"/>
          </a:p>
        </p:txBody>
      </p:sp>
      <p:sp>
        <p:nvSpPr>
          <p:cNvPr id="3" name="Inhaltsplatzhalter 2"/>
          <p:cNvSpPr>
            <a:spLocks noGrp="1"/>
          </p:cNvSpPr>
          <p:nvPr>
            <p:ph idx="1"/>
          </p:nvPr>
        </p:nvSpPr>
        <p:spPr>
          <a:xfrm>
            <a:off x="389149" y="585130"/>
            <a:ext cx="8493542" cy="4562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12"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5218525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1"/>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Myriad Pro" panose="020B0503030403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61090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0"/>
            <a:ext cx="7887146" cy="316211"/>
          </a:xfrm>
          <a:prstGeom prst="rect">
            <a:avLst/>
          </a:prstGeom>
        </p:spPr>
        <p:txBody>
          <a:bodyPr/>
          <a:lstStyle>
            <a:lvl1pPr>
              <a:defRPr cap="small" baseline="0">
                <a:latin typeface="Myriad Pro" panose="020B0503030403020204" pitchFamily="34" charset="0"/>
              </a:defRPr>
            </a:lvl1pPr>
          </a:lstStyle>
          <a:p>
            <a:r>
              <a:rPr lang="de-DE"/>
              <a:t>Mastertitelformat bearbeiten</a:t>
            </a:r>
            <a:endParaRPr lang="de-DE" dirty="0"/>
          </a:p>
        </p:txBody>
      </p:sp>
      <p:sp>
        <p:nvSpPr>
          <p:cNvPr id="3" name="Inhaltsplatzhalter 2"/>
          <p:cNvSpPr>
            <a:spLocks noGrp="1"/>
          </p:cNvSpPr>
          <p:nvPr>
            <p:ph idx="1"/>
          </p:nvPr>
        </p:nvSpPr>
        <p:spPr>
          <a:xfrm>
            <a:off x="389149" y="585130"/>
            <a:ext cx="8493542" cy="4562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12" name="Textplatzhalter 11"/>
          <p:cNvSpPr>
            <a:spLocks noGrp="1"/>
          </p:cNvSpPr>
          <p:nvPr>
            <p:ph type="body" sz="quarter" idx="13"/>
          </p:nvPr>
        </p:nvSpPr>
        <p:spPr>
          <a:xfrm>
            <a:off x="179711" y="5373631"/>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355934940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892972" y="2293286"/>
            <a:ext cx="4952687" cy="1934766"/>
          </a:xfrm>
          <a:prstGeom prst="rect">
            <a:avLst/>
          </a:prstGeom>
        </p:spPr>
        <p:txBody>
          <a:bodyPr anchor="b">
            <a:normAutofit/>
          </a:bodyPr>
          <a:lstStyle>
            <a:lvl1pPr algn="r">
              <a:defRPr sz="3560" b="1" cap="all" baseline="0">
                <a:solidFill>
                  <a:srgbClr val="273845"/>
                </a:solidFill>
                <a:latin typeface="HelveticaNeueLT Pro 65 Md" panose="020B0604020202020204" pitchFamily="34" charset="0"/>
              </a:defRPr>
            </a:lvl1pPr>
          </a:lstStyle>
          <a:p>
            <a:r>
              <a:rPr lang="de-DE"/>
              <a:t>Mastertitelformat bearbeiten</a:t>
            </a:r>
            <a:endParaRPr dirty="0"/>
          </a:p>
        </p:txBody>
      </p:sp>
      <p:sp>
        <p:nvSpPr>
          <p:cNvPr id="12" name="Textebene 1…"/>
          <p:cNvSpPr txBox="1">
            <a:spLocks noGrp="1"/>
          </p:cNvSpPr>
          <p:nvPr>
            <p:ph type="body" sz="quarter" idx="1" hasCustomPrompt="1"/>
          </p:nvPr>
        </p:nvSpPr>
        <p:spPr>
          <a:xfrm>
            <a:off x="6327862" y="2946801"/>
            <a:ext cx="2603485" cy="1980981"/>
          </a:xfrm>
          <a:prstGeom prst="rect">
            <a:avLst/>
          </a:prstGeom>
        </p:spPr>
        <p:txBody>
          <a:bodyPr anchor="t"/>
          <a:lstStyle>
            <a:lvl1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1pPr>
            <a:lvl2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2pPr>
            <a:lvl3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3pPr>
            <a:lvl4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4pPr>
            <a:lvl5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13" name="Foliennummer"/>
          <p:cNvSpPr txBox="1">
            <a:spLocks noGrp="1"/>
          </p:cNvSpPr>
          <p:nvPr>
            <p:ph type="sldNum" sz="quarter" idx="2"/>
          </p:nvPr>
        </p:nvSpPr>
        <p:spPr>
          <a:xfrm>
            <a:off x="2543028" y="4466294"/>
            <a:ext cx="2338222" cy="348653"/>
          </a:xfrm>
          <a:prstGeom prst="rect">
            <a:avLst/>
          </a:prstGeom>
        </p:spPr>
        <p:txBody>
          <a:bodyPr/>
          <a:lstStyle>
            <a:lvl1pPr>
              <a:defRPr sz="1266" cap="small" baseline="0">
                <a:latin typeface="HelveticaNeueLT Pro 45 Lt" panose="020B0403020202020204" pitchFamily="34" charset="0"/>
              </a:defRPr>
            </a:lvl1pPr>
          </a:lstStyle>
          <a:p>
            <a:fld id="{2F409A4A-3EAD-49DF-8AE6-0D7DCFE7506D}" type="slidenum">
              <a:rPr lang="de-DE" smtClean="0"/>
              <a:pPr/>
              <a:t>‹Nr.›</a:t>
            </a:fld>
            <a:endParaRPr lang="de-DE" dirty="0"/>
          </a:p>
        </p:txBody>
      </p:sp>
    </p:spTree>
    <p:extLst>
      <p:ext uri="{BB962C8B-B14F-4D97-AF65-F5344CB8AC3E}">
        <p14:creationId xmlns:p14="http://schemas.microsoft.com/office/powerpoint/2010/main" val="2638316233"/>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358637"/>
            <a:ext cx="6858000" cy="1989667"/>
          </a:xfrm>
        </p:spPr>
        <p:txBody>
          <a:bodyPr anchor="b"/>
          <a:lstStyle>
            <a:lvl1pPr algn="ctr">
              <a:defRPr sz="3375">
                <a:latin typeface="Franklin Gothic Book" panose="020B0503020102020204" pitchFamily="34" charset="0"/>
              </a:defRPr>
            </a:lvl1pPr>
          </a:lstStyle>
          <a:p>
            <a:r>
              <a:rPr lang="de-DE"/>
              <a:t>Mastertitelformat bearbeiten</a:t>
            </a:r>
            <a:endParaRPr lang="de-DE" dirty="0"/>
          </a:p>
        </p:txBody>
      </p:sp>
      <p:sp>
        <p:nvSpPr>
          <p:cNvPr id="3" name="Untertitel 2"/>
          <p:cNvSpPr>
            <a:spLocks noGrp="1"/>
          </p:cNvSpPr>
          <p:nvPr>
            <p:ph type="subTitle" idx="1" hasCustomPrompt="1"/>
          </p:nvPr>
        </p:nvSpPr>
        <p:spPr>
          <a:xfrm>
            <a:off x="1143000" y="3425036"/>
            <a:ext cx="6858000" cy="1093739"/>
          </a:xfrm>
        </p:spPr>
        <p:txBody>
          <a:bodyPr/>
          <a:lstStyle>
            <a:lvl1pPr marL="0" indent="0" algn="ctr">
              <a:buNone/>
              <a:defRPr sz="1350">
                <a:solidFill>
                  <a:schemeClr val="tx1">
                    <a:lumMod val="85000"/>
                  </a:schemeClr>
                </a:solidFill>
                <a:latin typeface="Franklin Gothic Book" panose="020B0503020102020204" pitchFamily="34" charset="0"/>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de-DE" dirty="0"/>
              <a:t>Benedikt Ehinger</a:t>
            </a:r>
          </a:p>
          <a:p>
            <a:r>
              <a:rPr lang="de-DE" dirty="0"/>
              <a:t>Institute </a:t>
            </a:r>
            <a:r>
              <a:rPr lang="de-DE" dirty="0" err="1"/>
              <a:t>of</a:t>
            </a:r>
            <a:r>
              <a:rPr lang="de-DE" dirty="0"/>
              <a:t> </a:t>
            </a:r>
            <a:r>
              <a:rPr lang="de-DE" dirty="0" err="1"/>
              <a:t>Cognitive</a:t>
            </a:r>
            <a:r>
              <a:rPr lang="de-DE" dirty="0"/>
              <a:t> Science</a:t>
            </a:r>
          </a:p>
        </p:txBody>
      </p:sp>
      <p:sp>
        <p:nvSpPr>
          <p:cNvPr id="4" name="Datumsplatzhalter 3"/>
          <p:cNvSpPr>
            <a:spLocks noGrp="1"/>
          </p:cNvSpPr>
          <p:nvPr>
            <p:ph type="dt" sz="half" idx="10"/>
          </p:nvPr>
        </p:nvSpPr>
        <p:spPr>
          <a:xfrm>
            <a:off x="8001003" y="525901"/>
            <a:ext cx="1087655" cy="304271"/>
          </a:xfrm>
        </p:spPr>
        <p:txBody>
          <a:bodyPr/>
          <a:lstStyle/>
          <a:p>
            <a:fld id="{F16B0610-2A41-4147-9028-430DB42FBA95}" type="datetimeFigureOut">
              <a:rPr lang="de-DE" smtClean="0"/>
              <a:t>25.09.2024</a:t>
            </a:fld>
            <a:endParaRPr lang="de-DE" dirty="0"/>
          </a:p>
        </p:txBody>
      </p:sp>
    </p:spTree>
    <p:extLst>
      <p:ext uri="{BB962C8B-B14F-4D97-AF65-F5344CB8AC3E}">
        <p14:creationId xmlns:p14="http://schemas.microsoft.com/office/powerpoint/2010/main" val="391290433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214335"/>
            <a:ext cx="7886700" cy="535571"/>
          </a:xfrm>
        </p:spPr>
        <p:txBody>
          <a:bodyPr/>
          <a:lstStyle/>
          <a:p>
            <a:r>
              <a:rPr lang="de-DE"/>
              <a:t>Mastertitelformat bearbeiten</a:t>
            </a:r>
            <a:endParaRPr lang="de-DE" dirty="0"/>
          </a:p>
        </p:txBody>
      </p:sp>
      <p:sp>
        <p:nvSpPr>
          <p:cNvPr id="3" name="Inhaltsplatzhalter 2"/>
          <p:cNvSpPr>
            <a:spLocks noGrp="1"/>
          </p:cNvSpPr>
          <p:nvPr>
            <p:ph idx="1"/>
          </p:nvPr>
        </p:nvSpPr>
        <p:spPr>
          <a:xfrm>
            <a:off x="628650" y="1439543"/>
            <a:ext cx="7886700" cy="3626115"/>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p:txBody>
          <a:bodyPr/>
          <a:lstStyle/>
          <a:p>
            <a:fld id="{F16B0610-2A41-4147-9028-430DB42FBA95}" type="datetimeFigureOut">
              <a:rPr lang="de-DE" smtClean="0"/>
              <a:t>25.09.2024</a:t>
            </a:fld>
            <a:endParaRPr lang="de-DE"/>
          </a:p>
        </p:txBody>
      </p:sp>
      <p:sp>
        <p:nvSpPr>
          <p:cNvPr id="5" name="Fußzeilenplatzhalter 4"/>
          <p:cNvSpPr>
            <a:spLocks noGrp="1"/>
          </p:cNvSpPr>
          <p:nvPr>
            <p:ph type="ftr" sz="quarter" idx="11"/>
          </p:nvPr>
        </p:nvSpPr>
        <p:spPr>
          <a:xfrm>
            <a:off x="3028950" y="5296962"/>
            <a:ext cx="3086100" cy="304271"/>
          </a:xfrm>
          <a:prstGeom prst="rect">
            <a:avLst/>
          </a:prstGeom>
        </p:spPr>
        <p:txBody>
          <a:bodyPr/>
          <a:lstStyle/>
          <a:p>
            <a:endParaRPr lang="de-DE"/>
          </a:p>
        </p:txBody>
      </p:sp>
      <p:sp>
        <p:nvSpPr>
          <p:cNvPr id="6" name="Foliennummernplatzhalter 5"/>
          <p:cNvSpPr>
            <a:spLocks noGrp="1"/>
          </p:cNvSpPr>
          <p:nvPr>
            <p:ph type="sldNum" sz="quarter" idx="12"/>
          </p:nvPr>
        </p:nvSpPr>
        <p:spPr/>
        <p:txBody>
          <a:bodyPr/>
          <a:lstStyle/>
          <a:p>
            <a:fld id="{96023CFA-973D-4835-A822-D5B1023423FA}" type="slidenum">
              <a:rPr lang="de-DE" smtClean="0"/>
              <a:t>‹Nr.›</a:t>
            </a:fld>
            <a:endParaRPr lang="de-DE"/>
          </a:p>
        </p:txBody>
      </p:sp>
      <p:sp>
        <p:nvSpPr>
          <p:cNvPr id="8" name="Textplatzhalter 7"/>
          <p:cNvSpPr>
            <a:spLocks noGrp="1"/>
          </p:cNvSpPr>
          <p:nvPr>
            <p:ph type="body" sz="quarter" idx="13" hasCustomPrompt="1"/>
          </p:nvPr>
        </p:nvSpPr>
        <p:spPr>
          <a:xfrm>
            <a:off x="1248351" y="682867"/>
            <a:ext cx="6807994" cy="387615"/>
          </a:xfrm>
        </p:spPr>
        <p:txBody>
          <a:bodyPr>
            <a:noAutofit/>
          </a:bodyPr>
          <a:lstStyle>
            <a:lvl1pPr marL="0" indent="0">
              <a:buNone/>
              <a:defRPr sz="1800">
                <a:solidFill>
                  <a:schemeClr val="tx1">
                    <a:lumMod val="75000"/>
                  </a:schemeClr>
                </a:solidFill>
                <a:latin typeface="Franklin Gothic Book" panose="020B0503020102020204" pitchFamily="34" charset="0"/>
              </a:defRPr>
            </a:lvl1pPr>
          </a:lstStyle>
          <a:p>
            <a:pPr lvl="0"/>
            <a:r>
              <a:rPr lang="en-US" dirty="0"/>
              <a:t>Subtitle</a:t>
            </a:r>
          </a:p>
        </p:txBody>
      </p:sp>
    </p:spTree>
    <p:extLst>
      <p:ext uri="{BB962C8B-B14F-4D97-AF65-F5344CB8AC3E}">
        <p14:creationId xmlns:p14="http://schemas.microsoft.com/office/powerpoint/2010/main" val="73090962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Rechteck 4"/>
          <p:cNvSpPr/>
          <p:nvPr userDrawn="1"/>
        </p:nvSpPr>
        <p:spPr>
          <a:xfrm>
            <a:off x="0" y="0"/>
            <a:ext cx="9144000" cy="123405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
        <p:nvSpPr>
          <p:cNvPr id="2" name="Datumsplatzhalter 1"/>
          <p:cNvSpPr>
            <a:spLocks noGrp="1"/>
          </p:cNvSpPr>
          <p:nvPr>
            <p:ph type="dt" sz="half" idx="10"/>
          </p:nvPr>
        </p:nvSpPr>
        <p:spPr/>
        <p:txBody>
          <a:bodyPr/>
          <a:lstStyle/>
          <a:p>
            <a:fld id="{F16B0610-2A41-4147-9028-430DB42FBA95}" type="datetimeFigureOut">
              <a:rPr lang="de-DE" smtClean="0"/>
              <a:t>25.09.2024</a:t>
            </a:fld>
            <a:endParaRPr lang="de-DE"/>
          </a:p>
        </p:txBody>
      </p:sp>
      <p:sp>
        <p:nvSpPr>
          <p:cNvPr id="3" name="Fußzeilenplatzhalter 2"/>
          <p:cNvSpPr>
            <a:spLocks noGrp="1"/>
          </p:cNvSpPr>
          <p:nvPr>
            <p:ph type="ftr" sz="quarter" idx="11"/>
          </p:nvPr>
        </p:nvSpPr>
        <p:spPr>
          <a:xfrm>
            <a:off x="3028950" y="5296962"/>
            <a:ext cx="3086100" cy="304271"/>
          </a:xfrm>
          <a:prstGeom prst="rect">
            <a:avLst/>
          </a:prstGeom>
        </p:spPr>
        <p:txBody>
          <a:bodyPr/>
          <a:lstStyle/>
          <a:p>
            <a:endParaRPr lang="de-DE"/>
          </a:p>
        </p:txBody>
      </p:sp>
      <p:sp>
        <p:nvSpPr>
          <p:cNvPr id="4" name="Foliennummernplatzhalter 3"/>
          <p:cNvSpPr>
            <a:spLocks noGrp="1"/>
          </p:cNvSpPr>
          <p:nvPr>
            <p:ph type="sldNum" sz="quarter" idx="12"/>
          </p:nvPr>
        </p:nvSpPr>
        <p:spPr/>
        <p:txBody>
          <a:bodyPr/>
          <a:lstStyle/>
          <a:p>
            <a:fld id="{96023CFA-973D-4835-A822-D5B1023423FA}" type="slidenum">
              <a:rPr lang="de-DE" smtClean="0"/>
              <a:t>‹Nr.›</a:t>
            </a:fld>
            <a:endParaRPr lang="de-DE"/>
          </a:p>
        </p:txBody>
      </p:sp>
    </p:spTree>
    <p:extLst>
      <p:ext uri="{BB962C8B-B14F-4D97-AF65-F5344CB8AC3E}">
        <p14:creationId xmlns:p14="http://schemas.microsoft.com/office/powerpoint/2010/main" val="310622892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628650" y="214338"/>
            <a:ext cx="7886700" cy="535571"/>
          </a:xfrm>
        </p:spPr>
        <p:txBody>
          <a:bodyPr/>
          <a:lstStyle/>
          <a:p>
            <a:r>
              <a:rPr lang="de-DE"/>
              <a:t>Mastertitelformat bearbeiten</a:t>
            </a:r>
            <a:endParaRPr lang="de-DE" dirty="0"/>
          </a:p>
        </p:txBody>
      </p:sp>
      <p:sp>
        <p:nvSpPr>
          <p:cNvPr id="3" name="Inhaltsplatzhalter 2"/>
          <p:cNvSpPr>
            <a:spLocks noGrp="1"/>
          </p:cNvSpPr>
          <p:nvPr>
            <p:ph idx="1"/>
          </p:nvPr>
        </p:nvSpPr>
        <p:spPr>
          <a:xfrm>
            <a:off x="628650" y="1439543"/>
            <a:ext cx="7886700" cy="3626115"/>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p:txBody>
          <a:bodyPr/>
          <a:lstStyle/>
          <a:p>
            <a:fld id="{F16B0610-2A41-4147-9028-430DB42FBA95}" type="datetimeFigureOut">
              <a:rPr lang="de-DE" smtClean="0"/>
              <a:t>25.09.2024</a:t>
            </a:fld>
            <a:endParaRPr lang="de-DE"/>
          </a:p>
        </p:txBody>
      </p:sp>
      <p:sp>
        <p:nvSpPr>
          <p:cNvPr id="5" name="Fußzeilenplatzhalter 4"/>
          <p:cNvSpPr>
            <a:spLocks noGrp="1"/>
          </p:cNvSpPr>
          <p:nvPr>
            <p:ph type="ftr" sz="quarter" idx="11"/>
          </p:nvPr>
        </p:nvSpPr>
        <p:spPr>
          <a:xfrm>
            <a:off x="3028950" y="5296966"/>
            <a:ext cx="3086100" cy="304271"/>
          </a:xfrm>
          <a:prstGeom prst="rect">
            <a:avLst/>
          </a:prstGeom>
        </p:spPr>
        <p:txBody>
          <a:bodyPr/>
          <a:lstStyle/>
          <a:p>
            <a:endParaRPr lang="de-DE"/>
          </a:p>
        </p:txBody>
      </p:sp>
      <p:sp>
        <p:nvSpPr>
          <p:cNvPr id="6" name="Foliennummernplatzhalter 5"/>
          <p:cNvSpPr>
            <a:spLocks noGrp="1"/>
          </p:cNvSpPr>
          <p:nvPr>
            <p:ph type="sldNum" sz="quarter" idx="12"/>
          </p:nvPr>
        </p:nvSpPr>
        <p:spPr/>
        <p:txBody>
          <a:bodyPr/>
          <a:lstStyle/>
          <a:p>
            <a:fld id="{96023CFA-973D-4835-A822-D5B1023423FA}" type="slidenum">
              <a:rPr lang="de-DE" smtClean="0"/>
              <a:t>‹Nr.›</a:t>
            </a:fld>
            <a:endParaRPr lang="de-DE"/>
          </a:p>
        </p:txBody>
      </p:sp>
      <p:sp>
        <p:nvSpPr>
          <p:cNvPr id="8" name="Textplatzhalter 7"/>
          <p:cNvSpPr>
            <a:spLocks noGrp="1"/>
          </p:cNvSpPr>
          <p:nvPr>
            <p:ph type="body" sz="quarter" idx="13" hasCustomPrompt="1"/>
          </p:nvPr>
        </p:nvSpPr>
        <p:spPr>
          <a:xfrm>
            <a:off x="1248351" y="682867"/>
            <a:ext cx="6807994" cy="387615"/>
          </a:xfrm>
        </p:spPr>
        <p:txBody>
          <a:bodyPr>
            <a:noAutofit/>
          </a:bodyPr>
          <a:lstStyle>
            <a:lvl1pPr marL="0" indent="0">
              <a:buNone/>
              <a:defRPr sz="1800">
                <a:solidFill>
                  <a:schemeClr val="tx1">
                    <a:lumMod val="75000"/>
                  </a:schemeClr>
                </a:solidFill>
                <a:latin typeface="Franklin Gothic Book" panose="020B0503020102020204" pitchFamily="34" charset="0"/>
              </a:defRPr>
            </a:lvl1pPr>
          </a:lstStyle>
          <a:p>
            <a:pPr lvl="0"/>
            <a:r>
              <a:rPr lang="en-US" dirty="0"/>
              <a:t>Subtitle</a:t>
            </a:r>
          </a:p>
        </p:txBody>
      </p:sp>
    </p:spTree>
    <p:extLst>
      <p:ext uri="{BB962C8B-B14F-4D97-AF65-F5344CB8AC3E}">
        <p14:creationId xmlns:p14="http://schemas.microsoft.com/office/powerpoint/2010/main" val="2586175104"/>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1"/>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Myriad Pro" panose="020B0503030403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1665533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1"/>
            <a:ext cx="7887146" cy="316211"/>
          </a:xfrm>
          <a:prstGeom prst="rect">
            <a:avLst/>
          </a:prstGeom>
        </p:spPr>
        <p:txBody>
          <a:bodyPr/>
          <a:lstStyle>
            <a:lvl1pPr>
              <a:defRPr cap="small" baseline="0">
                <a:latin typeface="Myriad Pro" panose="020B0503030403020204" pitchFamily="34" charset="0"/>
              </a:defRPr>
            </a:lvl1pPr>
          </a:lstStyle>
          <a:p>
            <a:r>
              <a:rPr lang="de-DE"/>
              <a:t>Mastertitelformat bearbeiten</a:t>
            </a:r>
            <a:endParaRPr lang="de-DE" dirty="0"/>
          </a:p>
        </p:txBody>
      </p:sp>
      <p:sp>
        <p:nvSpPr>
          <p:cNvPr id="3" name="Inhaltsplatzhalter 2"/>
          <p:cNvSpPr>
            <a:spLocks noGrp="1"/>
          </p:cNvSpPr>
          <p:nvPr>
            <p:ph idx="1"/>
          </p:nvPr>
        </p:nvSpPr>
        <p:spPr>
          <a:xfrm>
            <a:off x="389149" y="585130"/>
            <a:ext cx="8493542" cy="4562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12"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134011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1"/>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Myriad Pro" panose="020B0503030403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11829719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1_Titel und Inhalt">
    <p:spTree>
      <p:nvGrpSpPr>
        <p:cNvPr id="1" name=""/>
        <p:cNvGrpSpPr/>
        <p:nvPr/>
      </p:nvGrpSpPr>
      <p:grpSpPr>
        <a:xfrm>
          <a:off x="0" y="0"/>
          <a:ext cx="0" cy="0"/>
          <a:chOff x="0" y="0"/>
          <a:chExt cx="0" cy="0"/>
        </a:xfrm>
      </p:grpSpPr>
      <p:sp>
        <p:nvSpPr>
          <p:cNvPr id="8" name="Rechteck 7"/>
          <p:cNvSpPr/>
          <p:nvPr userDrawn="1"/>
        </p:nvSpPr>
        <p:spPr>
          <a:xfrm>
            <a:off x="1" y="0"/>
            <a:ext cx="9144000" cy="5715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25"/>
          </a:p>
        </p:txBody>
      </p:sp>
      <p:sp>
        <p:nvSpPr>
          <p:cNvPr id="2" name="Titel 1"/>
          <p:cNvSpPr>
            <a:spLocks noGrp="1"/>
          </p:cNvSpPr>
          <p:nvPr>
            <p:ph type="title"/>
          </p:nvPr>
        </p:nvSpPr>
        <p:spPr>
          <a:xfrm>
            <a:off x="628650" y="318087"/>
            <a:ext cx="7886700" cy="535571"/>
          </a:xfrm>
          <a:prstGeom prst="rect">
            <a:avLst/>
          </a:prstGeom>
        </p:spPr>
        <p:txBody>
          <a:bodyPr/>
          <a:lstStyle/>
          <a:p>
            <a:r>
              <a:rPr lang="de-DE"/>
              <a:t>Mastertitelformat bearbeiten</a:t>
            </a:r>
            <a:endParaRPr lang="de-DE" dirty="0"/>
          </a:p>
        </p:txBody>
      </p:sp>
      <p:sp>
        <p:nvSpPr>
          <p:cNvPr id="3" name="Inhaltsplatzhalter 2"/>
          <p:cNvSpPr>
            <a:spLocks noGrp="1"/>
          </p:cNvSpPr>
          <p:nvPr>
            <p:ph idx="1"/>
          </p:nvPr>
        </p:nvSpPr>
        <p:spPr>
          <a:xfrm>
            <a:off x="628650" y="1439543"/>
            <a:ext cx="7886700" cy="3626115"/>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8056351" y="749907"/>
            <a:ext cx="1087655" cy="304271"/>
          </a:xfrm>
          <a:prstGeom prst="rect">
            <a:avLst/>
          </a:prstGeom>
        </p:spPr>
        <p:txBody>
          <a:bodyPr/>
          <a:lstStyle/>
          <a:p>
            <a:fld id="{F16B0610-2A41-4147-9028-430DB42FBA95}" type="datetimeFigureOut">
              <a:rPr lang="de-DE" smtClean="0"/>
              <a:t>25.09.2024</a:t>
            </a:fld>
            <a:endParaRPr lang="de-DE"/>
          </a:p>
        </p:txBody>
      </p:sp>
      <p:sp>
        <p:nvSpPr>
          <p:cNvPr id="5" name="Fußzeilenplatzhalter 4"/>
          <p:cNvSpPr>
            <a:spLocks noGrp="1"/>
          </p:cNvSpPr>
          <p:nvPr>
            <p:ph type="ftr" sz="quarter" idx="11"/>
          </p:nvPr>
        </p:nvSpPr>
        <p:spPr>
          <a:xfrm>
            <a:off x="3028950" y="5296971"/>
            <a:ext cx="3086100" cy="304271"/>
          </a:xfrm>
          <a:prstGeom prst="rect">
            <a:avLst/>
          </a:prstGeom>
        </p:spPr>
        <p:txBody>
          <a:bodyPr/>
          <a:lstStyle/>
          <a:p>
            <a:endParaRPr lang="de-DE"/>
          </a:p>
        </p:txBody>
      </p:sp>
      <p:sp>
        <p:nvSpPr>
          <p:cNvPr id="6" name="Foliennummernplatzhalter 5"/>
          <p:cNvSpPr>
            <a:spLocks noGrp="1"/>
          </p:cNvSpPr>
          <p:nvPr>
            <p:ph type="sldNum" sz="quarter" idx="12"/>
          </p:nvPr>
        </p:nvSpPr>
        <p:spPr/>
        <p:txBody>
          <a:bodyPr/>
          <a:lstStyle/>
          <a:p>
            <a:fld id="{96023CFA-973D-4835-A822-D5B1023423FA}" type="slidenum">
              <a:rPr lang="de-DE" smtClean="0"/>
              <a:t>‹Nr.›</a:t>
            </a:fld>
            <a:endParaRPr lang="de-DE"/>
          </a:p>
        </p:txBody>
      </p:sp>
    </p:spTree>
    <p:extLst>
      <p:ext uri="{BB962C8B-B14F-4D97-AF65-F5344CB8AC3E}">
        <p14:creationId xmlns:p14="http://schemas.microsoft.com/office/powerpoint/2010/main" val="438606050"/>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a:extLst>
              <a:ext uri="{FF2B5EF4-FFF2-40B4-BE49-F238E27FC236}">
                <a16:creationId xmlns:a16="http://schemas.microsoft.com/office/drawing/2014/main" id="{7774F300-0503-4323-B224-F985EC84B787}"/>
              </a:ext>
            </a:extLst>
          </p:cNvPr>
          <p:cNvSpPr>
            <a:spLocks noGrp="1"/>
          </p:cNvSpPr>
          <p:nvPr>
            <p:ph type="sldNum" sz="quarter" idx="10"/>
          </p:nvPr>
        </p:nvSpPr>
        <p:spPr/>
        <p:txBody>
          <a:bodyPr/>
          <a:lstStyle/>
          <a:p>
            <a:fld id="{67EF6F4E-9BE2-432C-88B0-17DF33FA8999}" type="slidenum">
              <a:rPr lang="de-DE" smtClean="0"/>
              <a:pPr/>
              <a:t>‹Nr.›</a:t>
            </a:fld>
            <a:endParaRPr lang="de-DE" dirty="0"/>
          </a:p>
        </p:txBody>
      </p:sp>
    </p:spTree>
    <p:extLst>
      <p:ext uri="{BB962C8B-B14F-4D97-AF65-F5344CB8AC3E}">
        <p14:creationId xmlns:p14="http://schemas.microsoft.com/office/powerpoint/2010/main" val="129441707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5" name="Rechteck 4"/>
          <p:cNvSpPr/>
          <p:nvPr/>
        </p:nvSpPr>
        <p:spPr>
          <a:xfrm>
            <a:off x="0" y="0"/>
            <a:ext cx="9144000" cy="123405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
        <p:nvSpPr>
          <p:cNvPr id="2" name="Datumsplatzhalter 1"/>
          <p:cNvSpPr>
            <a:spLocks noGrp="1"/>
          </p:cNvSpPr>
          <p:nvPr>
            <p:ph type="dt" sz="half" idx="10"/>
          </p:nvPr>
        </p:nvSpPr>
        <p:spPr/>
        <p:txBody>
          <a:bodyPr/>
          <a:lstStyle/>
          <a:p>
            <a:fld id="{6CC27264-46E2-4F81-815E-C15DEFA94A08}" type="datetimeFigureOut">
              <a:rPr lang="de-DE" smtClean="0"/>
              <a:t>25.09.2024</a:t>
            </a:fld>
            <a:endParaRPr lang="de-DE"/>
          </a:p>
        </p:txBody>
      </p:sp>
      <p:sp>
        <p:nvSpPr>
          <p:cNvPr id="3" name="Fußzeilenplatzhalter 2"/>
          <p:cNvSpPr>
            <a:spLocks noGrp="1"/>
          </p:cNvSpPr>
          <p:nvPr>
            <p:ph type="ftr" sz="quarter" idx="11"/>
          </p:nvPr>
        </p:nvSpPr>
        <p:spPr>
          <a:xfrm>
            <a:off x="3028950" y="5296962"/>
            <a:ext cx="3086100" cy="304271"/>
          </a:xfrm>
          <a:prstGeom prst="rect">
            <a:avLst/>
          </a:prstGeom>
        </p:spPr>
        <p:txBody>
          <a:bodyPr/>
          <a:lstStyle/>
          <a:p>
            <a:endParaRPr lang="de-DE"/>
          </a:p>
        </p:txBody>
      </p:sp>
      <p:sp>
        <p:nvSpPr>
          <p:cNvPr id="4" name="Foliennummernplatzhalter 3"/>
          <p:cNvSpPr>
            <a:spLocks noGrp="1"/>
          </p:cNvSpPr>
          <p:nvPr>
            <p:ph type="sldNum" sz="quarter" idx="12"/>
          </p:nvPr>
        </p:nvSpPr>
        <p:spPr/>
        <p:txBody>
          <a:bodyPr/>
          <a:lstStyle/>
          <a:p>
            <a:fld id="{1F505B51-9806-4958-B525-B1D932963F8B}" type="slidenum">
              <a:rPr lang="de-DE" smtClean="0"/>
              <a:t>‹Nr.›</a:t>
            </a:fld>
            <a:endParaRPr lang="de-DE"/>
          </a:p>
        </p:txBody>
      </p:sp>
    </p:spTree>
    <p:extLst>
      <p:ext uri="{BB962C8B-B14F-4D97-AF65-F5344CB8AC3E}">
        <p14:creationId xmlns:p14="http://schemas.microsoft.com/office/powerpoint/2010/main" val="141283442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1"/>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5411434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1"/>
            <a:ext cx="788714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3" name="Inhaltsplatzhalter 2"/>
          <p:cNvSpPr>
            <a:spLocks noGrp="1"/>
          </p:cNvSpPr>
          <p:nvPr>
            <p:ph idx="1"/>
          </p:nvPr>
        </p:nvSpPr>
        <p:spPr>
          <a:xfrm>
            <a:off x="389149" y="585130"/>
            <a:ext cx="8493542" cy="4562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1F505B51-9806-4958-B525-B1D932963F8B}" type="slidenum">
              <a:rPr lang="de-DE" smtClean="0"/>
              <a:t>‹Nr.›</a:t>
            </a:fld>
            <a:endParaRPr lang="de-DE"/>
          </a:p>
        </p:txBody>
      </p:sp>
      <p:sp>
        <p:nvSpPr>
          <p:cNvPr id="12"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10209287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1"/>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a:xfrm>
            <a:off x="6457950" y="5296962"/>
            <a:ext cx="2057400" cy="304271"/>
          </a:xfrm>
          <a:prstGeom prst="rect">
            <a:avLst/>
          </a:prstGeom>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28"/>
            <a:ext cx="7526610" cy="304168"/>
          </a:xfrm>
          <a:prstGeom prst="rect">
            <a:avLst/>
          </a:prstGeo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805157521"/>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el 3 Institute Bild im Kreis">
    <p:spTree>
      <p:nvGrpSpPr>
        <p:cNvPr id="1" name=""/>
        <p:cNvGrpSpPr/>
        <p:nvPr/>
      </p:nvGrpSpPr>
      <p:grpSpPr>
        <a:xfrm>
          <a:off x="0" y="0"/>
          <a:ext cx="0" cy="0"/>
          <a:chOff x="0" y="0"/>
          <a:chExt cx="0" cy="0"/>
        </a:xfrm>
      </p:grpSpPr>
      <p:pic>
        <p:nvPicPr>
          <p:cNvPr id="14" name="Grafik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6804" y="344529"/>
            <a:ext cx="2136071" cy="431998"/>
          </a:xfrm>
          <a:prstGeom prst="rect">
            <a:avLst/>
          </a:prstGeom>
        </p:spPr>
      </p:pic>
      <p:sp>
        <p:nvSpPr>
          <p:cNvPr id="6" name="Rechteck 5"/>
          <p:cNvSpPr/>
          <p:nvPr userDrawn="1"/>
        </p:nvSpPr>
        <p:spPr>
          <a:xfrm>
            <a:off x="0" y="1407605"/>
            <a:ext cx="9144000" cy="430739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80" dirty="0">
              <a:latin typeface="Verdana Pro" panose="020B0604030504040204" pitchFamily="34" charset="0"/>
            </a:endParaRPr>
          </a:p>
        </p:txBody>
      </p:sp>
      <p:sp>
        <p:nvSpPr>
          <p:cNvPr id="5" name="Bildplatzhalter 4"/>
          <p:cNvSpPr>
            <a:spLocks noGrp="1"/>
          </p:cNvSpPr>
          <p:nvPr>
            <p:ph type="pic" sz="quarter" idx="15"/>
          </p:nvPr>
        </p:nvSpPr>
        <p:spPr>
          <a:xfrm>
            <a:off x="4970584" y="1004403"/>
            <a:ext cx="3913200" cy="3912089"/>
          </a:xfrm>
          <a:prstGeom prst="ellipse">
            <a:avLst/>
          </a:prstGeom>
          <a:solidFill>
            <a:schemeClr val="bg1"/>
          </a:solidFill>
          <a:ln>
            <a:noFill/>
          </a:ln>
        </p:spPr>
        <p:txBody>
          <a:bodyPr/>
          <a:lstStyle>
            <a:lvl1pPr marL="0" indent="0">
              <a:buFontTx/>
              <a:buNone/>
              <a:defRPr/>
            </a:lvl1pPr>
          </a:lstStyle>
          <a:p>
            <a:r>
              <a:rPr lang="de-DE"/>
              <a:t>Bild durch Klicken auf Symbol hinzufügen</a:t>
            </a:r>
            <a:endParaRPr lang="en-US" dirty="0"/>
          </a:p>
        </p:txBody>
      </p:sp>
      <p:sp>
        <p:nvSpPr>
          <p:cNvPr id="10" name="Textplatzhalter 9"/>
          <p:cNvSpPr>
            <a:spLocks noGrp="1"/>
          </p:cNvSpPr>
          <p:nvPr>
            <p:ph type="body" sz="quarter" idx="13" hasCustomPrompt="1"/>
          </p:nvPr>
        </p:nvSpPr>
        <p:spPr>
          <a:xfrm>
            <a:off x="952455" y="648000"/>
            <a:ext cx="3561913" cy="483423"/>
          </a:xfrm>
        </p:spPr>
        <p:txBody>
          <a:bodyPr/>
          <a:lstStyle>
            <a:lvl1pPr marL="0" indent="0">
              <a:lnSpc>
                <a:spcPct val="100000"/>
              </a:lnSpc>
              <a:buFontTx/>
              <a:buNone/>
              <a:defRPr sz="810"/>
            </a:lvl1pPr>
          </a:lstStyle>
          <a:p>
            <a:pPr lvl="0"/>
            <a:r>
              <a:rPr lang="de-DE" dirty="0"/>
              <a:t>Institutsname max. 2-zeilig, bitte hier klicken und überschreiben</a:t>
            </a:r>
          </a:p>
        </p:txBody>
      </p:sp>
      <p:sp>
        <p:nvSpPr>
          <p:cNvPr id="9" name="Bildplatzhalter 4"/>
          <p:cNvSpPr>
            <a:spLocks noGrp="1" noChangeAspect="1"/>
          </p:cNvSpPr>
          <p:nvPr>
            <p:ph type="pic" sz="quarter" idx="16" hasCustomPrompt="1"/>
          </p:nvPr>
        </p:nvSpPr>
        <p:spPr>
          <a:xfrm>
            <a:off x="7437800" y="4050005"/>
            <a:ext cx="1329711" cy="1329711"/>
          </a:xfrm>
          <a:prstGeom prst="ellipse">
            <a:avLst/>
          </a:prstGeom>
          <a:solidFill>
            <a:schemeClr val="bg1"/>
          </a:solidFill>
          <a:ln>
            <a:noFill/>
          </a:ln>
        </p:spPr>
        <p:txBody>
          <a:bodyPr/>
          <a:lstStyle>
            <a:lvl1pPr marL="0" indent="0">
              <a:buFontTx/>
              <a:buNone/>
              <a:defRPr sz="608" baseline="0"/>
            </a:lvl1pPr>
          </a:lstStyle>
          <a:p>
            <a:r>
              <a:rPr lang="de-DE" dirty="0" err="1"/>
              <a:t>Sublogo</a:t>
            </a:r>
            <a:r>
              <a:rPr lang="de-DE" dirty="0"/>
              <a:t> einfügen</a:t>
            </a:r>
          </a:p>
        </p:txBody>
      </p:sp>
      <p:sp>
        <p:nvSpPr>
          <p:cNvPr id="13" name="Textplatzhalter 6"/>
          <p:cNvSpPr>
            <a:spLocks noGrp="1"/>
          </p:cNvSpPr>
          <p:nvPr>
            <p:ph type="body" sz="quarter" idx="17" hasCustomPrompt="1"/>
          </p:nvPr>
        </p:nvSpPr>
        <p:spPr>
          <a:xfrm>
            <a:off x="388205" y="1618407"/>
            <a:ext cx="4536000" cy="2929317"/>
          </a:xfrm>
        </p:spPr>
        <p:txBody>
          <a:bodyPr anchor="t"/>
          <a:lstStyle>
            <a:lvl1pPr marL="0" indent="0">
              <a:lnSpc>
                <a:spcPct val="90000"/>
              </a:lnSpc>
              <a:spcBef>
                <a:spcPts val="0"/>
              </a:spcBef>
              <a:buFontTx/>
              <a:buNone/>
              <a:defRPr sz="1890" b="1">
                <a:solidFill>
                  <a:schemeClr val="bg1"/>
                </a:solidFill>
              </a:defRPr>
            </a:lvl1pPr>
            <a:lvl2pPr marL="118941" indent="0">
              <a:buFontTx/>
              <a:buNone/>
              <a:defRPr sz="1890" b="1">
                <a:solidFill>
                  <a:schemeClr val="bg1"/>
                </a:solidFill>
              </a:defRPr>
            </a:lvl2pPr>
            <a:lvl3pPr marL="243239" indent="0">
              <a:buFontTx/>
              <a:buNone/>
              <a:defRPr sz="1890" b="1">
                <a:solidFill>
                  <a:schemeClr val="bg1"/>
                </a:solidFill>
              </a:defRPr>
            </a:lvl3pPr>
            <a:lvl4pPr marL="362180" indent="0">
              <a:buFontTx/>
              <a:buNone/>
              <a:defRPr sz="1890" b="1">
                <a:solidFill>
                  <a:schemeClr val="bg1"/>
                </a:solidFill>
              </a:defRPr>
            </a:lvl4pPr>
            <a:lvl5pPr marL="486478" indent="0">
              <a:buFontTx/>
              <a:buNone/>
              <a:defRPr sz="1890" b="1">
                <a:solidFill>
                  <a:schemeClr val="bg1"/>
                </a:solidFill>
              </a:defRPr>
            </a:lvl5pPr>
          </a:lstStyle>
          <a:p>
            <a:pPr lvl="0"/>
            <a:r>
              <a:rPr lang="de-DE" dirty="0"/>
              <a:t>Textmasterformat bearbeiten</a:t>
            </a:r>
          </a:p>
        </p:txBody>
      </p:sp>
      <p:sp>
        <p:nvSpPr>
          <p:cNvPr id="8" name="Textplatzhalter 7"/>
          <p:cNvSpPr>
            <a:spLocks noGrp="1"/>
          </p:cNvSpPr>
          <p:nvPr>
            <p:ph type="body" sz="quarter" idx="18" hasCustomPrompt="1"/>
          </p:nvPr>
        </p:nvSpPr>
        <p:spPr>
          <a:xfrm>
            <a:off x="388940" y="4625216"/>
            <a:ext cx="4535487" cy="654050"/>
          </a:xfrm>
        </p:spPr>
        <p:txBody>
          <a:bodyPr/>
          <a:lstStyle>
            <a:lvl1pPr marL="0" indent="0">
              <a:lnSpc>
                <a:spcPct val="110000"/>
              </a:lnSpc>
              <a:spcBef>
                <a:spcPts val="0"/>
              </a:spcBef>
              <a:buFontTx/>
              <a:buNone/>
              <a:defRPr sz="1080">
                <a:solidFill>
                  <a:schemeClr val="bg1"/>
                </a:solidFill>
              </a:defRPr>
            </a:lvl1pPr>
            <a:lvl2pPr marL="0" indent="0">
              <a:buFontTx/>
              <a:buNone/>
              <a:defRPr sz="1080">
                <a:solidFill>
                  <a:schemeClr val="bg1"/>
                </a:solidFill>
              </a:defRPr>
            </a:lvl2pPr>
            <a:lvl3pPr marL="0" indent="0">
              <a:buFontTx/>
              <a:buNone/>
              <a:defRPr sz="1080">
                <a:solidFill>
                  <a:schemeClr val="bg1"/>
                </a:solidFill>
              </a:defRPr>
            </a:lvl3pPr>
            <a:lvl4pPr marL="0" indent="0">
              <a:buFontTx/>
              <a:buNone/>
              <a:defRPr sz="1080">
                <a:solidFill>
                  <a:schemeClr val="bg1"/>
                </a:solidFill>
              </a:defRPr>
            </a:lvl4pPr>
            <a:lvl5pPr marL="0" indent="0">
              <a:buFontTx/>
              <a:buNone/>
              <a:defRPr sz="1080">
                <a:solidFill>
                  <a:schemeClr val="bg1"/>
                </a:solidFill>
              </a:defRPr>
            </a:lvl5pPr>
          </a:lstStyle>
          <a:p>
            <a:r>
              <a:rPr lang="de-DE"/>
              <a:t>Formatvorlage des Untertitelmasters durch Klicken bearbeiten</a:t>
            </a:r>
            <a:endParaRPr lang="de-DE" dirty="0"/>
          </a:p>
        </p:txBody>
      </p:sp>
    </p:spTree>
    <p:extLst>
      <p:ext uri="{BB962C8B-B14F-4D97-AF65-F5344CB8AC3E}">
        <p14:creationId xmlns:p14="http://schemas.microsoft.com/office/powerpoint/2010/main" val="803294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Leer">
    <p:spTree>
      <p:nvGrpSpPr>
        <p:cNvPr id="1" name=""/>
        <p:cNvGrpSpPr/>
        <p:nvPr/>
      </p:nvGrpSpPr>
      <p:grpSpPr>
        <a:xfrm>
          <a:off x="0" y="0"/>
          <a:ext cx="0" cy="0"/>
          <a:chOff x="0" y="0"/>
          <a:chExt cx="0" cy="0"/>
        </a:xfrm>
      </p:grpSpPr>
      <p:sp>
        <p:nvSpPr>
          <p:cNvPr id="5" name="Rechteck 4"/>
          <p:cNvSpPr/>
          <p:nvPr userDrawn="1"/>
        </p:nvSpPr>
        <p:spPr>
          <a:xfrm>
            <a:off x="0" y="0"/>
            <a:ext cx="9144000" cy="1234052"/>
          </a:xfrm>
          <a:prstGeom prst="rect">
            <a:avLst/>
          </a:prstGeom>
          <a:solidFill>
            <a:srgbClr val="FFFFFF"/>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013"/>
          </a:p>
        </p:txBody>
      </p:sp>
      <p:sp>
        <p:nvSpPr>
          <p:cNvPr id="2" name="Datumsplatzhalter 1"/>
          <p:cNvSpPr>
            <a:spLocks noGrp="1"/>
          </p:cNvSpPr>
          <p:nvPr>
            <p:ph type="dt" sz="half" idx="10"/>
          </p:nvPr>
        </p:nvSpPr>
        <p:spPr/>
        <p:txBody>
          <a:bodyPr/>
          <a:lstStyle/>
          <a:p>
            <a:fld id="{F16B0610-2A41-4147-9028-430DB42FBA95}" type="datetimeFigureOut">
              <a:rPr lang="de-DE" smtClean="0"/>
              <a:t>25.09.2024</a:t>
            </a:fld>
            <a:endParaRPr lang="de-DE"/>
          </a:p>
        </p:txBody>
      </p:sp>
      <p:sp>
        <p:nvSpPr>
          <p:cNvPr id="3" name="Fußzeilenplatzhalter 2"/>
          <p:cNvSpPr>
            <a:spLocks noGrp="1"/>
          </p:cNvSpPr>
          <p:nvPr>
            <p:ph type="ftr" sz="quarter" idx="11"/>
          </p:nvPr>
        </p:nvSpPr>
        <p:spPr>
          <a:xfrm>
            <a:off x="3028950" y="5296966"/>
            <a:ext cx="3086100" cy="304271"/>
          </a:xfrm>
          <a:prstGeom prst="rect">
            <a:avLst/>
          </a:prstGeom>
        </p:spPr>
        <p:txBody>
          <a:bodyPr/>
          <a:lstStyle/>
          <a:p>
            <a:endParaRPr lang="de-DE"/>
          </a:p>
        </p:txBody>
      </p:sp>
      <p:sp>
        <p:nvSpPr>
          <p:cNvPr id="4" name="Foliennummernplatzhalter 3"/>
          <p:cNvSpPr>
            <a:spLocks noGrp="1"/>
          </p:cNvSpPr>
          <p:nvPr>
            <p:ph type="sldNum" sz="quarter" idx="12"/>
          </p:nvPr>
        </p:nvSpPr>
        <p:spPr/>
        <p:txBody>
          <a:bodyPr/>
          <a:lstStyle/>
          <a:p>
            <a:fld id="{96023CFA-973D-4835-A822-D5B1023423FA}" type="slidenum">
              <a:rPr lang="de-DE" smtClean="0"/>
              <a:t>‹Nr.›</a:t>
            </a:fld>
            <a:endParaRPr lang="de-DE"/>
          </a:p>
        </p:txBody>
      </p:sp>
    </p:spTree>
    <p:extLst>
      <p:ext uri="{BB962C8B-B14F-4D97-AF65-F5344CB8AC3E}">
        <p14:creationId xmlns:p14="http://schemas.microsoft.com/office/powerpoint/2010/main" val="464953852"/>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1"/>
            <a:ext cx="788714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3" name="Inhaltsplatzhalter 2"/>
          <p:cNvSpPr>
            <a:spLocks noGrp="1"/>
          </p:cNvSpPr>
          <p:nvPr>
            <p:ph idx="1"/>
          </p:nvPr>
        </p:nvSpPr>
        <p:spPr>
          <a:xfrm>
            <a:off x="389149" y="585130"/>
            <a:ext cx="8493542" cy="4562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12"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8695780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1"/>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28"/>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331770506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1_Titel und Inhalt">
    <p:spTree>
      <p:nvGrpSpPr>
        <p:cNvPr id="1" name=""/>
        <p:cNvGrpSpPr/>
        <p:nvPr/>
      </p:nvGrpSpPr>
      <p:grpSpPr>
        <a:xfrm>
          <a:off x="0" y="0"/>
          <a:ext cx="0" cy="0"/>
          <a:chOff x="0" y="0"/>
          <a:chExt cx="0" cy="0"/>
        </a:xfrm>
      </p:grpSpPr>
      <p:sp>
        <p:nvSpPr>
          <p:cNvPr id="8" name="Rechteck 7"/>
          <p:cNvSpPr/>
          <p:nvPr userDrawn="1"/>
        </p:nvSpPr>
        <p:spPr>
          <a:xfrm>
            <a:off x="1" y="0"/>
            <a:ext cx="9144000" cy="5715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25" dirty="0">
              <a:latin typeface="HelveticaNeueLT Pro 45 Lt" panose="020B0403020202020204" pitchFamily="34" charset="0"/>
            </a:endParaRPr>
          </a:p>
        </p:txBody>
      </p:sp>
      <p:sp>
        <p:nvSpPr>
          <p:cNvPr id="2" name="Titel 1"/>
          <p:cNvSpPr>
            <a:spLocks noGrp="1"/>
          </p:cNvSpPr>
          <p:nvPr>
            <p:ph type="title"/>
          </p:nvPr>
        </p:nvSpPr>
        <p:spPr>
          <a:xfrm>
            <a:off x="628650" y="318087"/>
            <a:ext cx="7886700" cy="535571"/>
          </a:xfrm>
          <a:prstGeom prst="rect">
            <a:avLst/>
          </a:prstGeom>
        </p:spPr>
        <p:txBody>
          <a:bodyPr/>
          <a:lstStyle/>
          <a:p>
            <a:r>
              <a:rPr lang="de-DE"/>
              <a:t>Mastertitelformat bearbeiten</a:t>
            </a:r>
            <a:endParaRPr lang="de-DE" dirty="0"/>
          </a:p>
        </p:txBody>
      </p:sp>
      <p:sp>
        <p:nvSpPr>
          <p:cNvPr id="3" name="Inhaltsplatzhalter 2"/>
          <p:cNvSpPr>
            <a:spLocks noGrp="1"/>
          </p:cNvSpPr>
          <p:nvPr>
            <p:ph idx="1"/>
          </p:nvPr>
        </p:nvSpPr>
        <p:spPr>
          <a:xfrm>
            <a:off x="628650" y="1439543"/>
            <a:ext cx="7886700" cy="3626115"/>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8056351" y="749907"/>
            <a:ext cx="1087655" cy="304271"/>
          </a:xfrm>
          <a:prstGeom prst="rect">
            <a:avLst/>
          </a:prstGeom>
        </p:spPr>
        <p:txBody>
          <a:bodyPr/>
          <a:lstStyle>
            <a:lvl1pPr>
              <a:defRPr>
                <a:latin typeface="HelveticaNeueLT Pro 45 Lt" panose="020B0403020202020204" pitchFamily="34" charset="0"/>
              </a:defRPr>
            </a:lvl1pPr>
          </a:lstStyle>
          <a:p>
            <a:fld id="{F16B0610-2A41-4147-9028-430DB42FBA95}" type="datetimeFigureOut">
              <a:rPr lang="de-DE" smtClean="0"/>
              <a:pPr/>
              <a:t>25.09.2024</a:t>
            </a:fld>
            <a:endParaRPr lang="de-DE" dirty="0"/>
          </a:p>
        </p:txBody>
      </p:sp>
      <p:sp>
        <p:nvSpPr>
          <p:cNvPr id="5" name="Fußzeilenplatzhalter 4"/>
          <p:cNvSpPr>
            <a:spLocks noGrp="1"/>
          </p:cNvSpPr>
          <p:nvPr>
            <p:ph type="ftr" sz="quarter" idx="11"/>
          </p:nvPr>
        </p:nvSpPr>
        <p:spPr>
          <a:xfrm>
            <a:off x="3028950" y="5296971"/>
            <a:ext cx="3086100" cy="304271"/>
          </a:xfrm>
          <a:prstGeom prst="rect">
            <a:avLst/>
          </a:prstGeom>
        </p:spPr>
        <p:txBody>
          <a:bodyPr/>
          <a:lstStyle>
            <a:lvl1pPr>
              <a:defRPr>
                <a:latin typeface="HelveticaNeueLT Pro 45 Lt" panose="020B0403020202020204" pitchFamily="34" charset="0"/>
              </a:defRPr>
            </a:lvl1pPr>
          </a:lstStyle>
          <a:p>
            <a:endParaRPr lang="de-DE" dirty="0"/>
          </a:p>
        </p:txBody>
      </p:sp>
      <p:sp>
        <p:nvSpPr>
          <p:cNvPr id="6" name="Foliennummernplatzhalter 5"/>
          <p:cNvSpPr>
            <a:spLocks noGrp="1"/>
          </p:cNvSpPr>
          <p:nvPr>
            <p:ph type="sldNum" sz="quarter" idx="12"/>
          </p:nvPr>
        </p:nvSpPr>
        <p:spPr/>
        <p:txBody>
          <a:bodyPr/>
          <a:lstStyle/>
          <a:p>
            <a:fld id="{96023CFA-973D-4835-A822-D5B1023423FA}" type="slidenum">
              <a:rPr lang="de-DE" smtClean="0"/>
              <a:t>‹Nr.›</a:t>
            </a:fld>
            <a:endParaRPr lang="de-DE"/>
          </a:p>
        </p:txBody>
      </p:sp>
    </p:spTree>
    <p:extLst>
      <p:ext uri="{BB962C8B-B14F-4D97-AF65-F5344CB8AC3E}">
        <p14:creationId xmlns:p14="http://schemas.microsoft.com/office/powerpoint/2010/main" val="21253869"/>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143000" y="1358637"/>
            <a:ext cx="6858000" cy="1989667"/>
          </a:xfrm>
        </p:spPr>
        <p:txBody>
          <a:bodyPr anchor="b"/>
          <a:lstStyle>
            <a:lvl1pPr algn="ctr">
              <a:defRPr sz="3375">
                <a:latin typeface="Franklin Gothic Book" panose="020B0503020102020204" pitchFamily="34" charset="0"/>
              </a:defRPr>
            </a:lvl1pPr>
          </a:lstStyle>
          <a:p>
            <a:r>
              <a:rPr lang="de-DE"/>
              <a:t>Mastertitelformat bearbeiten</a:t>
            </a:r>
            <a:endParaRPr lang="de-DE" dirty="0"/>
          </a:p>
        </p:txBody>
      </p:sp>
      <p:sp>
        <p:nvSpPr>
          <p:cNvPr id="3" name="Untertitel 2"/>
          <p:cNvSpPr>
            <a:spLocks noGrp="1"/>
          </p:cNvSpPr>
          <p:nvPr>
            <p:ph type="subTitle" idx="1" hasCustomPrompt="1"/>
          </p:nvPr>
        </p:nvSpPr>
        <p:spPr>
          <a:xfrm>
            <a:off x="1143000" y="3425036"/>
            <a:ext cx="6858000" cy="1093739"/>
          </a:xfrm>
        </p:spPr>
        <p:txBody>
          <a:bodyPr/>
          <a:lstStyle>
            <a:lvl1pPr marL="0" indent="0" algn="ctr">
              <a:buNone/>
              <a:defRPr sz="1350">
                <a:solidFill>
                  <a:schemeClr val="tx1">
                    <a:lumMod val="85000"/>
                  </a:schemeClr>
                </a:solidFill>
                <a:latin typeface="Franklin Gothic Book" panose="020B0503020102020204" pitchFamily="34" charset="0"/>
              </a:defRPr>
            </a:lvl1pPr>
            <a:lvl2pPr marL="257168" indent="0" algn="ctr">
              <a:buNone/>
              <a:defRPr sz="1125"/>
            </a:lvl2pPr>
            <a:lvl3pPr marL="514337" indent="0" algn="ctr">
              <a:buNone/>
              <a:defRPr sz="1013"/>
            </a:lvl3pPr>
            <a:lvl4pPr marL="771506" indent="0" algn="ctr">
              <a:buNone/>
              <a:defRPr sz="900"/>
            </a:lvl4pPr>
            <a:lvl5pPr marL="1028675" indent="0" algn="ctr">
              <a:buNone/>
              <a:defRPr sz="900"/>
            </a:lvl5pPr>
            <a:lvl6pPr marL="1285843" indent="0" algn="ctr">
              <a:buNone/>
              <a:defRPr sz="900"/>
            </a:lvl6pPr>
            <a:lvl7pPr marL="1543012" indent="0" algn="ctr">
              <a:buNone/>
              <a:defRPr sz="900"/>
            </a:lvl7pPr>
            <a:lvl8pPr marL="1800180" indent="0" algn="ctr">
              <a:buNone/>
              <a:defRPr sz="900"/>
            </a:lvl8pPr>
            <a:lvl9pPr marL="2057348" indent="0" algn="ctr">
              <a:buNone/>
              <a:defRPr sz="900"/>
            </a:lvl9pPr>
          </a:lstStyle>
          <a:p>
            <a:r>
              <a:rPr lang="de-DE" dirty="0"/>
              <a:t>Benedikt Ehinger</a:t>
            </a:r>
          </a:p>
          <a:p>
            <a:r>
              <a:rPr lang="de-DE" dirty="0"/>
              <a:t>Institute </a:t>
            </a:r>
            <a:r>
              <a:rPr lang="de-DE" dirty="0" err="1"/>
              <a:t>of</a:t>
            </a:r>
            <a:r>
              <a:rPr lang="de-DE" dirty="0"/>
              <a:t> </a:t>
            </a:r>
            <a:r>
              <a:rPr lang="de-DE" dirty="0" err="1"/>
              <a:t>Cognitive</a:t>
            </a:r>
            <a:r>
              <a:rPr lang="de-DE" dirty="0"/>
              <a:t> Science</a:t>
            </a:r>
          </a:p>
        </p:txBody>
      </p:sp>
      <p:sp>
        <p:nvSpPr>
          <p:cNvPr id="4" name="Datumsplatzhalter 3"/>
          <p:cNvSpPr>
            <a:spLocks noGrp="1"/>
          </p:cNvSpPr>
          <p:nvPr>
            <p:ph type="dt" sz="half" idx="10"/>
          </p:nvPr>
        </p:nvSpPr>
        <p:spPr>
          <a:xfrm>
            <a:off x="8001003" y="525901"/>
            <a:ext cx="1087655" cy="304271"/>
          </a:xfrm>
        </p:spPr>
        <p:txBody>
          <a:bodyPr/>
          <a:lstStyle>
            <a:lvl1pPr>
              <a:defRPr>
                <a:latin typeface="HelveticaNeueLT Pro 45 Lt" panose="020B0403020202020204" pitchFamily="34" charset="0"/>
              </a:defRPr>
            </a:lvl1pPr>
          </a:lstStyle>
          <a:p>
            <a:fld id="{F16B0610-2A41-4147-9028-430DB42FBA95}" type="datetimeFigureOut">
              <a:rPr lang="de-DE" smtClean="0"/>
              <a:pPr/>
              <a:t>25.09.2024</a:t>
            </a:fld>
            <a:endParaRPr lang="de-DE" dirty="0"/>
          </a:p>
        </p:txBody>
      </p:sp>
    </p:spTree>
    <p:extLst>
      <p:ext uri="{BB962C8B-B14F-4D97-AF65-F5344CB8AC3E}">
        <p14:creationId xmlns:p14="http://schemas.microsoft.com/office/powerpoint/2010/main" val="1911391445"/>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el &amp; Untertitel">
    <p:spTree>
      <p:nvGrpSpPr>
        <p:cNvPr id="1" name=""/>
        <p:cNvGrpSpPr/>
        <p:nvPr/>
      </p:nvGrpSpPr>
      <p:grpSpPr>
        <a:xfrm>
          <a:off x="0" y="0"/>
          <a:ext cx="0" cy="0"/>
          <a:chOff x="0" y="0"/>
          <a:chExt cx="0" cy="0"/>
        </a:xfrm>
      </p:grpSpPr>
      <p:sp>
        <p:nvSpPr>
          <p:cNvPr id="11" name="Titeltext"/>
          <p:cNvSpPr txBox="1">
            <a:spLocks noGrp="1"/>
          </p:cNvSpPr>
          <p:nvPr>
            <p:ph type="title"/>
          </p:nvPr>
        </p:nvSpPr>
        <p:spPr>
          <a:xfrm>
            <a:off x="892972" y="2293286"/>
            <a:ext cx="4952687" cy="1934766"/>
          </a:xfrm>
          <a:prstGeom prst="rect">
            <a:avLst/>
          </a:prstGeom>
        </p:spPr>
        <p:txBody>
          <a:bodyPr anchor="b">
            <a:normAutofit/>
          </a:bodyPr>
          <a:lstStyle>
            <a:lvl1pPr algn="r">
              <a:defRPr sz="3560" b="1" cap="all" baseline="0">
                <a:solidFill>
                  <a:srgbClr val="273845"/>
                </a:solidFill>
                <a:latin typeface="HelveticaNeueLT Pro 65 Md" panose="020B0604020202020204" pitchFamily="34" charset="0"/>
              </a:defRPr>
            </a:lvl1pPr>
          </a:lstStyle>
          <a:p>
            <a:r>
              <a:rPr lang="de-DE"/>
              <a:t>Mastertitelformat bearbeiten</a:t>
            </a:r>
            <a:endParaRPr dirty="0"/>
          </a:p>
        </p:txBody>
      </p:sp>
      <p:sp>
        <p:nvSpPr>
          <p:cNvPr id="12" name="Textebene 1…"/>
          <p:cNvSpPr txBox="1">
            <a:spLocks noGrp="1"/>
          </p:cNvSpPr>
          <p:nvPr>
            <p:ph type="body" sz="quarter" idx="1" hasCustomPrompt="1"/>
          </p:nvPr>
        </p:nvSpPr>
        <p:spPr>
          <a:xfrm>
            <a:off x="6327862" y="2946801"/>
            <a:ext cx="2603485" cy="1980981"/>
          </a:xfrm>
          <a:prstGeom prst="rect">
            <a:avLst/>
          </a:prstGeom>
        </p:spPr>
        <p:txBody>
          <a:bodyPr anchor="t"/>
          <a:lstStyle>
            <a:lvl1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1pPr>
            <a:lvl2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2pPr>
            <a:lvl3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3pPr>
            <a:lvl4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4pPr>
            <a:lvl5pPr marL="0" indent="0" algn="l">
              <a:spcBef>
                <a:spcPts val="0"/>
              </a:spcBef>
              <a:buSzTx/>
              <a:buFont typeface="Arial" panose="020B0604020202020204" pitchFamily="34" charset="0"/>
              <a:buNone/>
              <a:defRPr sz="1266" cap="small" baseline="0">
                <a:solidFill>
                  <a:schemeClr val="bg1"/>
                </a:solidFill>
                <a:latin typeface="HelveticaNeueLT Pro 45 Lt" panose="020B0403020202020204" pitchFamily="34"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13" name="Foliennummer"/>
          <p:cNvSpPr txBox="1">
            <a:spLocks noGrp="1"/>
          </p:cNvSpPr>
          <p:nvPr>
            <p:ph type="sldNum" sz="quarter" idx="2"/>
          </p:nvPr>
        </p:nvSpPr>
        <p:spPr>
          <a:xfrm>
            <a:off x="2543028" y="4466294"/>
            <a:ext cx="2338222" cy="348653"/>
          </a:xfrm>
          <a:prstGeom prst="rect">
            <a:avLst/>
          </a:prstGeom>
        </p:spPr>
        <p:txBody>
          <a:bodyPr/>
          <a:lstStyle>
            <a:lvl1pPr>
              <a:defRPr sz="1266" cap="small" baseline="0">
                <a:latin typeface="HelveticaNeueLT Pro 45 Lt" panose="020B0403020202020204" pitchFamily="34" charset="0"/>
              </a:defRPr>
            </a:lvl1pPr>
          </a:lstStyle>
          <a:p>
            <a:r>
              <a:rPr lang="de-DE"/>
              <a:t>Benedikt Ehinger</a:t>
            </a:r>
            <a:endParaRPr lang="de-DE" dirty="0"/>
          </a:p>
        </p:txBody>
      </p:sp>
    </p:spTree>
    <p:extLst>
      <p:ext uri="{BB962C8B-B14F-4D97-AF65-F5344CB8AC3E}">
        <p14:creationId xmlns:p14="http://schemas.microsoft.com/office/powerpoint/2010/main" val="198846508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2"/>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31"/>
            <a:ext cx="7526610" cy="304168"/>
          </a:xfrm>
        </p:spPr>
        <p:txBody>
          <a:bodyPr/>
          <a:lstStyle>
            <a:lvl1pPr marL="0" indent="0">
              <a:buNone/>
              <a:defRPr>
                <a:solidFill>
                  <a:schemeClr val="bg1"/>
                </a:solidFill>
                <a:latin typeface="Myriad Pro" panose="020B0503030403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3076334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2"/>
            <a:ext cx="7887146" cy="316211"/>
          </a:xfrm>
          <a:prstGeom prst="rect">
            <a:avLst/>
          </a:prstGeom>
        </p:spPr>
        <p:txBody>
          <a:bodyPr>
            <a:noAutofit/>
          </a:bodyPr>
          <a:lstStyle>
            <a:lvl1pPr>
              <a:defRPr sz="2000" cap="small" baseline="0">
                <a:latin typeface="Myriad Pro" panose="020B0503030403020204" pitchFamily="34" charset="0"/>
              </a:defRPr>
            </a:lvl1pPr>
          </a:lstStyle>
          <a:p>
            <a:r>
              <a:rPr lang="de-DE" dirty="0"/>
              <a:t>Mastertitelformat bearbeiten</a:t>
            </a:r>
          </a:p>
        </p:txBody>
      </p:sp>
      <p:sp>
        <p:nvSpPr>
          <p:cNvPr id="3" name="Inhaltsplatzhalter 2"/>
          <p:cNvSpPr>
            <a:spLocks noGrp="1"/>
          </p:cNvSpPr>
          <p:nvPr>
            <p:ph idx="1"/>
          </p:nvPr>
        </p:nvSpPr>
        <p:spPr>
          <a:xfrm>
            <a:off x="389149" y="585130"/>
            <a:ext cx="8493542" cy="4562463"/>
          </a:xfrm>
        </p:spPr>
        <p:txBody>
          <a:bodyPr/>
          <a:lstStyle>
            <a:lvl1pPr>
              <a:lnSpc>
                <a:spcPct val="150000"/>
              </a:lnSpc>
              <a:defRPr sz="1800"/>
            </a:lvl1pPr>
            <a:lvl2pPr>
              <a:lnSpc>
                <a:spcPct val="150000"/>
              </a:lnSpc>
              <a:defRPr sz="1600"/>
            </a:lvl2pPr>
            <a:lvl3pPr>
              <a:lnSpc>
                <a:spcPct val="150000"/>
              </a:lnSpc>
              <a:defRPr/>
            </a:lvl3pPr>
            <a:lvl4pPr>
              <a:lnSpc>
                <a:spcPct val="150000"/>
              </a:lnSpc>
              <a:defRPr/>
            </a:lvl4pPr>
            <a:lvl5pPr>
              <a:lnSpc>
                <a:spcPct val="150000"/>
              </a:lnSpc>
              <a:defRPr/>
            </a:lvl5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12" name="Textplatzhalter 11"/>
          <p:cNvSpPr>
            <a:spLocks noGrp="1"/>
          </p:cNvSpPr>
          <p:nvPr>
            <p:ph type="body" sz="quarter" idx="13"/>
          </p:nvPr>
        </p:nvSpPr>
        <p:spPr>
          <a:xfrm>
            <a:off x="179711" y="5373631"/>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3111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spTree>
      <p:nvGrpSpPr>
        <p:cNvPr id="1" name=""/>
        <p:cNvGrpSpPr/>
        <p:nvPr/>
      </p:nvGrpSpPr>
      <p:grpSpPr>
        <a:xfrm>
          <a:off x="0" y="0"/>
          <a:ext cx="0" cy="0"/>
          <a:chOff x="0" y="0"/>
          <a:chExt cx="0" cy="0"/>
        </a:xfrm>
      </p:grpSpPr>
      <p:sp>
        <p:nvSpPr>
          <p:cNvPr id="2" name="Titel 1"/>
          <p:cNvSpPr>
            <a:spLocks noGrp="1"/>
          </p:cNvSpPr>
          <p:nvPr>
            <p:ph type="title"/>
          </p:nvPr>
        </p:nvSpPr>
        <p:spPr>
          <a:xfrm>
            <a:off x="180062" y="50382"/>
            <a:ext cx="8290806" cy="316211"/>
          </a:xfrm>
          <a:prstGeom prst="rect">
            <a:avLst/>
          </a:prstGeom>
        </p:spPr>
        <p:txBody>
          <a:bodyPr/>
          <a:lstStyle>
            <a:lvl1pPr>
              <a:defRPr cap="small" baseline="0">
                <a:latin typeface="HelveticaNeueLT Pro 45 Lt" panose="020B0403020202020204" pitchFamily="34" charset="0"/>
              </a:defRPr>
            </a:lvl1pPr>
          </a:lstStyle>
          <a:p>
            <a:r>
              <a:rPr lang="de-DE"/>
              <a:t>Mastertitelformat bearbeiten</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7" name="Textplatzhalter 11"/>
          <p:cNvSpPr>
            <a:spLocks noGrp="1"/>
          </p:cNvSpPr>
          <p:nvPr>
            <p:ph type="body" sz="quarter" idx="13"/>
          </p:nvPr>
        </p:nvSpPr>
        <p:spPr>
          <a:xfrm>
            <a:off x="179711" y="5373631"/>
            <a:ext cx="7526610" cy="304168"/>
          </a:xfrm>
        </p:spPr>
        <p:txBody>
          <a:bodyPr/>
          <a:lstStyle>
            <a:lvl1pPr marL="0" indent="0">
              <a:buNone/>
              <a:defRPr>
                <a:solidFill>
                  <a:schemeClr val="bg1"/>
                </a:solidFill>
                <a:latin typeface="Myriad Pro" panose="020B0503030403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404607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Titel und Inhalt">
    <p:spTree>
      <p:nvGrpSpPr>
        <p:cNvPr id="1" name=""/>
        <p:cNvGrpSpPr/>
        <p:nvPr/>
      </p:nvGrpSpPr>
      <p:grpSpPr>
        <a:xfrm>
          <a:off x="0" y="0"/>
          <a:ext cx="0" cy="0"/>
          <a:chOff x="0" y="0"/>
          <a:chExt cx="0" cy="0"/>
        </a:xfrm>
      </p:grpSpPr>
      <p:sp>
        <p:nvSpPr>
          <p:cNvPr id="8" name="Rechteck 7"/>
          <p:cNvSpPr/>
          <p:nvPr userDrawn="1"/>
        </p:nvSpPr>
        <p:spPr>
          <a:xfrm>
            <a:off x="1" y="0"/>
            <a:ext cx="9144000" cy="5715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2025"/>
          </a:p>
        </p:txBody>
      </p:sp>
      <p:sp>
        <p:nvSpPr>
          <p:cNvPr id="2" name="Titel 1"/>
          <p:cNvSpPr>
            <a:spLocks noGrp="1"/>
          </p:cNvSpPr>
          <p:nvPr>
            <p:ph type="title"/>
          </p:nvPr>
        </p:nvSpPr>
        <p:spPr>
          <a:xfrm>
            <a:off x="628650" y="318090"/>
            <a:ext cx="7886700" cy="535571"/>
          </a:xfrm>
          <a:prstGeom prst="rect">
            <a:avLst/>
          </a:prstGeom>
        </p:spPr>
        <p:txBody>
          <a:bodyPr/>
          <a:lstStyle/>
          <a:p>
            <a:r>
              <a:rPr lang="de-DE"/>
              <a:t>Mastertitelformat bearbeiten</a:t>
            </a:r>
            <a:endParaRPr lang="de-DE" dirty="0"/>
          </a:p>
        </p:txBody>
      </p:sp>
      <p:sp>
        <p:nvSpPr>
          <p:cNvPr id="3" name="Inhaltsplatzhalter 2"/>
          <p:cNvSpPr>
            <a:spLocks noGrp="1"/>
          </p:cNvSpPr>
          <p:nvPr>
            <p:ph idx="1"/>
          </p:nvPr>
        </p:nvSpPr>
        <p:spPr>
          <a:xfrm>
            <a:off x="628650" y="1439543"/>
            <a:ext cx="7886700" cy="3626115"/>
          </a:xfrm>
        </p:spPr>
        <p:txBody>
          <a:bodyPr/>
          <a:lstStyle>
            <a:lvl1pPr>
              <a:defRPr>
                <a:latin typeface="Franklin Gothic Book" panose="020B0503020102020204" pitchFamily="34" charset="0"/>
              </a:defRPr>
            </a:lvl1pPr>
            <a:lvl2pPr>
              <a:defRPr>
                <a:latin typeface="Franklin Gothic Book" panose="020B0503020102020204" pitchFamily="34" charset="0"/>
              </a:defRPr>
            </a:lvl2pPr>
            <a:lvl3pPr>
              <a:defRPr>
                <a:latin typeface="Franklin Gothic Book" panose="020B0503020102020204" pitchFamily="34" charset="0"/>
              </a:defRPr>
            </a:lvl3pPr>
            <a:lvl4pPr>
              <a:defRPr>
                <a:latin typeface="Franklin Gothic Book" panose="020B0503020102020204" pitchFamily="34" charset="0"/>
              </a:defRPr>
            </a:lvl4pPr>
            <a:lvl5pPr>
              <a:defRPr>
                <a:latin typeface="Franklin Gothic Book" panose="020B0503020102020204" pitchFamily="34" charset="0"/>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4" name="Datumsplatzhalter 3"/>
          <p:cNvSpPr>
            <a:spLocks noGrp="1"/>
          </p:cNvSpPr>
          <p:nvPr>
            <p:ph type="dt" sz="half" idx="10"/>
          </p:nvPr>
        </p:nvSpPr>
        <p:spPr>
          <a:xfrm>
            <a:off x="8056353" y="749911"/>
            <a:ext cx="1087655" cy="304271"/>
          </a:xfrm>
          <a:prstGeom prst="rect">
            <a:avLst/>
          </a:prstGeom>
        </p:spPr>
        <p:txBody>
          <a:bodyPr/>
          <a:lstStyle/>
          <a:p>
            <a:fld id="{F16B0610-2A41-4147-9028-430DB42FBA95}" type="datetimeFigureOut">
              <a:rPr lang="de-DE" smtClean="0"/>
              <a:t>25.09.2024</a:t>
            </a:fld>
            <a:endParaRPr lang="de-DE"/>
          </a:p>
        </p:txBody>
      </p:sp>
      <p:sp>
        <p:nvSpPr>
          <p:cNvPr id="5" name="Fußzeilenplatzhalter 4"/>
          <p:cNvSpPr>
            <a:spLocks noGrp="1"/>
          </p:cNvSpPr>
          <p:nvPr>
            <p:ph type="ftr" sz="quarter" idx="11"/>
          </p:nvPr>
        </p:nvSpPr>
        <p:spPr>
          <a:xfrm>
            <a:off x="3028950" y="5296974"/>
            <a:ext cx="3086100" cy="304271"/>
          </a:xfrm>
          <a:prstGeom prst="rect">
            <a:avLst/>
          </a:prstGeom>
        </p:spPr>
        <p:txBody>
          <a:bodyPr/>
          <a:lstStyle/>
          <a:p>
            <a:endParaRPr lang="de-DE"/>
          </a:p>
        </p:txBody>
      </p:sp>
      <p:sp>
        <p:nvSpPr>
          <p:cNvPr id="6" name="Foliennummernplatzhalter 5"/>
          <p:cNvSpPr>
            <a:spLocks noGrp="1"/>
          </p:cNvSpPr>
          <p:nvPr>
            <p:ph type="sldNum" sz="quarter" idx="12"/>
          </p:nvPr>
        </p:nvSpPr>
        <p:spPr/>
        <p:txBody>
          <a:bodyPr/>
          <a:lstStyle/>
          <a:p>
            <a:fld id="{96023CFA-973D-4835-A822-D5B1023423FA}" type="slidenum">
              <a:rPr lang="de-DE" smtClean="0"/>
              <a:t>‹Nr.›</a:t>
            </a:fld>
            <a:endParaRPr lang="de-DE"/>
          </a:p>
        </p:txBody>
      </p:sp>
    </p:spTree>
    <p:extLst>
      <p:ext uri="{BB962C8B-B14F-4D97-AF65-F5344CB8AC3E}">
        <p14:creationId xmlns:p14="http://schemas.microsoft.com/office/powerpoint/2010/main" val="3848411533"/>
      </p:ext>
    </p:extLst>
  </p:cSld>
  <p:clrMapOvr>
    <a:masterClrMapping/>
  </p:clrMapOvr>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80064" y="50382"/>
            <a:ext cx="7887146" cy="316211"/>
          </a:xfrm>
          <a:prstGeom prst="rect">
            <a:avLst/>
          </a:prstGeom>
        </p:spPr>
        <p:txBody>
          <a:bodyPr/>
          <a:lstStyle>
            <a:lvl1pPr>
              <a:defRPr cap="small" baseline="0">
                <a:latin typeface="Myriad Pro" panose="020B0503030403020204" pitchFamily="34" charset="0"/>
              </a:defRPr>
            </a:lvl1pPr>
          </a:lstStyle>
          <a:p>
            <a:r>
              <a:rPr lang="de-DE"/>
              <a:t>Mastertitelformat bearbeiten</a:t>
            </a:r>
            <a:endParaRPr lang="de-DE" dirty="0"/>
          </a:p>
        </p:txBody>
      </p:sp>
      <p:sp>
        <p:nvSpPr>
          <p:cNvPr id="3" name="Inhaltsplatzhalter 2"/>
          <p:cNvSpPr>
            <a:spLocks noGrp="1"/>
          </p:cNvSpPr>
          <p:nvPr>
            <p:ph idx="1"/>
          </p:nvPr>
        </p:nvSpPr>
        <p:spPr>
          <a:xfrm>
            <a:off x="389149" y="585130"/>
            <a:ext cx="8493542" cy="456246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6" name="Foliennummernplatzhalter 5"/>
          <p:cNvSpPr>
            <a:spLocks noGrp="1"/>
          </p:cNvSpPr>
          <p:nvPr>
            <p:ph type="sldNum" sz="quarter" idx="12"/>
          </p:nvPr>
        </p:nvSpPr>
        <p:spPr/>
        <p:txBody>
          <a:bodyPr/>
          <a:lstStyle/>
          <a:p>
            <a:fld id="{04FC102A-399B-40FD-8FBB-DA2BAEF1DC6A}" type="slidenum">
              <a:rPr lang="de-DE" smtClean="0"/>
              <a:t>‹Nr.›</a:t>
            </a:fld>
            <a:endParaRPr lang="de-DE"/>
          </a:p>
        </p:txBody>
      </p:sp>
      <p:sp>
        <p:nvSpPr>
          <p:cNvPr id="12" name="Textplatzhalter 11"/>
          <p:cNvSpPr>
            <a:spLocks noGrp="1"/>
          </p:cNvSpPr>
          <p:nvPr>
            <p:ph type="body" sz="quarter" idx="13"/>
          </p:nvPr>
        </p:nvSpPr>
        <p:spPr>
          <a:xfrm>
            <a:off x="179711" y="5373631"/>
            <a:ext cx="7526610" cy="304168"/>
          </a:xfrm>
        </p:spPr>
        <p:txBody>
          <a:bodyPr/>
          <a:lstStyle>
            <a:lvl1pPr marL="0" indent="0">
              <a:buNone/>
              <a:defRPr>
                <a:solidFill>
                  <a:schemeClr val="bg1"/>
                </a:solidFill>
                <a:latin typeface="HelveticaNeueLT Pro 45 Lt" panose="020B0403020202020204" pitchFamily="34" charset="0"/>
              </a:defRPr>
            </a:lvl1pPr>
            <a:lvl2pPr>
              <a:defRPr>
                <a:solidFill>
                  <a:schemeClr val="bg1"/>
                </a:solidFill>
                <a:latin typeface="Myriad Pro" panose="020B0503030403020204" pitchFamily="34" charset="0"/>
              </a:defRPr>
            </a:lvl2pPr>
            <a:lvl3pPr>
              <a:defRPr>
                <a:solidFill>
                  <a:schemeClr val="bg1"/>
                </a:solidFill>
                <a:latin typeface="Myriad Pro" panose="020B0503030403020204" pitchFamily="34" charset="0"/>
              </a:defRPr>
            </a:lvl3pPr>
            <a:lvl4pPr>
              <a:defRPr>
                <a:solidFill>
                  <a:schemeClr val="bg1"/>
                </a:solidFill>
                <a:latin typeface="Myriad Pro" panose="020B0503030403020204" pitchFamily="34" charset="0"/>
              </a:defRPr>
            </a:lvl4pPr>
            <a:lvl5pPr>
              <a:defRPr>
                <a:solidFill>
                  <a:schemeClr val="bg1"/>
                </a:solidFill>
                <a:latin typeface="Myriad Pro" panose="020B0503030403020204" pitchFamily="34" charset="0"/>
              </a:defRPr>
            </a:lvl5pPr>
          </a:lstStyle>
          <a:p>
            <a:pPr lvl="0"/>
            <a:r>
              <a:rPr lang="de-DE"/>
              <a:t>Mastertextformat bearbeiten</a:t>
            </a:r>
          </a:p>
        </p:txBody>
      </p:sp>
    </p:spTree>
    <p:extLst>
      <p:ext uri="{BB962C8B-B14F-4D97-AF65-F5344CB8AC3E}">
        <p14:creationId xmlns:p14="http://schemas.microsoft.com/office/powerpoint/2010/main" val="207296664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6" Type="http://schemas.openxmlformats.org/officeDocument/2006/relationships/theme" Target="../theme/theme3.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4.xml"/><Relationship Id="rId5" Type="http://schemas.openxmlformats.org/officeDocument/2006/relationships/slideLayout" Target="../slideLayouts/slideLayout30.xml"/><Relationship Id="rId4" Type="http://schemas.openxmlformats.org/officeDocument/2006/relationships/slideLayout" Target="../slideLayouts/slideLayout29.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 Id="rId5" Type="http://schemas.openxmlformats.org/officeDocument/2006/relationships/theme" Target="../theme/theme5.xml"/><Relationship Id="rId4" Type="http://schemas.openxmlformats.org/officeDocument/2006/relationships/slideLayout" Target="../slideLayouts/slideLayout34.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theme" Target="../theme/theme6.xml"/><Relationship Id="rId5" Type="http://schemas.openxmlformats.org/officeDocument/2006/relationships/slideLayout" Target="../slideLayouts/slideLayout39.xml"/><Relationship Id="rId4" Type="http://schemas.openxmlformats.org/officeDocument/2006/relationships/slideLayout" Target="../slideLayouts/slideLayout38.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2.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theme" Target="../theme/theme7.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Rechteck 5"/>
          <p:cNvSpPr/>
          <p:nvPr/>
        </p:nvSpPr>
        <p:spPr>
          <a:xfrm>
            <a:off x="5989474" y="2764180"/>
            <a:ext cx="3154529" cy="186642"/>
          </a:xfrm>
          <a:prstGeom prst="rect">
            <a:avLst/>
          </a:prstGeom>
          <a:solidFill>
            <a:srgbClr val="27384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2" tIns="20092" rIns="20092" bIns="20092" numCol="1" spcCol="38100" rtlCol="0" anchor="ctr">
            <a:spAutoFit/>
          </a:bodyPr>
          <a:lstStyle/>
          <a:p>
            <a:pPr marL="0" marR="0" indent="0" algn="ctr" defTabSz="231035" rtl="0" fontAlgn="auto" latinLnBrk="0" hangingPunct="0">
              <a:lnSpc>
                <a:spcPct val="100000"/>
              </a:lnSpc>
              <a:spcBef>
                <a:spcPts val="0"/>
              </a:spcBef>
              <a:spcAft>
                <a:spcPts val="0"/>
              </a:spcAft>
              <a:buClrTx/>
              <a:buSzTx/>
              <a:buFontTx/>
              <a:buNone/>
              <a:tabLst/>
            </a:pPr>
            <a:endParaRPr kumimoji="0" lang="de-DE" sz="949"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836529387"/>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73" r:id="rId5"/>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xStyles>
    <p:titleStyle>
      <a:lvl1pPr marL="0" marR="0" indent="0"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1pPr>
      <a:lvl2pPr marL="0" marR="0" indent="90406"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2pPr>
      <a:lvl3pPr marL="0" marR="0" indent="180811"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3pPr>
      <a:lvl4pPr marL="0" marR="0" indent="271217"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4pPr>
      <a:lvl5pPr marL="0" marR="0" indent="361622"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5pPr>
      <a:lvl6pPr marL="0" marR="0" indent="452027"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6pPr>
      <a:lvl7pPr marL="0" marR="0" indent="542432"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7pPr>
      <a:lvl8pPr marL="0" marR="0" indent="632838"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8pPr>
      <a:lvl9pPr marL="0" marR="0" indent="723243" algn="ctr" defTabSz="231035"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9pPr>
    </p:titleStyle>
    <p:bodyStyle>
      <a:lvl1pPr marL="175789"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1pPr>
      <a:lvl2pPr marL="351576"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2pPr>
      <a:lvl3pPr marL="527365"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3pPr>
      <a:lvl4pPr marL="703154"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4pPr>
      <a:lvl5pPr marL="878941"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5pPr>
      <a:lvl6pPr marL="1054730"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6pPr>
      <a:lvl7pPr marL="1230518"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7pPr>
      <a:lvl8pPr marL="1406306"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8pPr>
      <a:lvl9pPr marL="1582094" marR="0" indent="-175789" algn="l" defTabSz="231035"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1pPr>
      <a:lvl2pPr marL="0" marR="0" indent="90406"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2pPr>
      <a:lvl3pPr marL="0" marR="0" indent="180811"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3pPr>
      <a:lvl4pPr marL="0" marR="0" indent="271217"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4pPr>
      <a:lvl5pPr marL="0" marR="0" indent="361622"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5pPr>
      <a:lvl6pPr marL="0" marR="0" indent="452027"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6pPr>
      <a:lvl7pPr marL="0" marR="0" indent="542432"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7pPr>
      <a:lvl8pPr marL="0" marR="0" indent="632838"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8pPr>
      <a:lvl9pPr marL="0" marR="0" indent="723243" algn="ctr" defTabSz="231035"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hteck 16"/>
          <p:cNvSpPr/>
          <p:nvPr/>
        </p:nvSpPr>
        <p:spPr>
          <a:xfrm>
            <a:off x="0" y="5321519"/>
            <a:ext cx="9144000" cy="408886"/>
          </a:xfrm>
          <a:prstGeom prst="rect">
            <a:avLst/>
          </a:prstGeom>
          <a:solidFill>
            <a:srgbClr val="3E444C"/>
          </a:solidFill>
          <a:ln>
            <a:solidFill>
              <a:srgbClr val="2738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12" dirty="0"/>
          </a:p>
        </p:txBody>
      </p:sp>
      <p:sp>
        <p:nvSpPr>
          <p:cNvPr id="3" name="Textplatzhalter 2"/>
          <p:cNvSpPr>
            <a:spLocks noGrp="1"/>
          </p:cNvSpPr>
          <p:nvPr>
            <p:ph type="body" idx="1"/>
          </p:nvPr>
        </p:nvSpPr>
        <p:spPr>
          <a:xfrm>
            <a:off x="628429" y="1521768"/>
            <a:ext cx="7887146" cy="362582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7791393" y="5373876"/>
            <a:ext cx="1189469" cy="304168"/>
          </a:xfrm>
          <a:prstGeom prst="rect">
            <a:avLst/>
          </a:prstGeom>
        </p:spPr>
        <p:txBody>
          <a:bodyPr vert="horz" lIns="91440" tIns="45720" rIns="91440" bIns="45720" rtlCol="0" anchor="ctr"/>
          <a:lstStyle>
            <a:lvl1pPr algn="r">
              <a:defRPr sz="475">
                <a:solidFill>
                  <a:schemeClr val="bg1"/>
                </a:solidFill>
                <a:latin typeface="Myriad Pro" panose="020B0503030403020204" pitchFamily="34" charset="0"/>
              </a:defRPr>
            </a:lvl1pPr>
          </a:lstStyle>
          <a:p>
            <a:fld id="{67EF6F4E-9BE2-432C-88B0-17DF33FA8999}" type="slidenum">
              <a:rPr lang="de-DE" smtClean="0"/>
              <a:pPr/>
              <a:t>‹Nr.›</a:t>
            </a:fld>
            <a:endParaRPr lang="de-DE" dirty="0"/>
          </a:p>
        </p:txBody>
      </p:sp>
      <p:sp>
        <p:nvSpPr>
          <p:cNvPr id="15" name="Rechteck 14"/>
          <p:cNvSpPr/>
          <p:nvPr/>
        </p:nvSpPr>
        <p:spPr>
          <a:xfrm>
            <a:off x="0" y="2"/>
            <a:ext cx="9144000" cy="408886"/>
          </a:xfrm>
          <a:prstGeom prst="rect">
            <a:avLst/>
          </a:prstGeom>
          <a:solidFill>
            <a:srgbClr val="3E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12"/>
          </a:p>
        </p:txBody>
      </p:sp>
      <p:sp>
        <p:nvSpPr>
          <p:cNvPr id="16" name="Titelplatzhalter 1"/>
          <p:cNvSpPr>
            <a:spLocks noGrp="1"/>
          </p:cNvSpPr>
          <p:nvPr>
            <p:ph type="title"/>
          </p:nvPr>
        </p:nvSpPr>
        <p:spPr>
          <a:xfrm>
            <a:off x="180064" y="46339"/>
            <a:ext cx="7887146" cy="316211"/>
          </a:xfrm>
          <a:prstGeom prst="rect">
            <a:avLst/>
          </a:prstGeom>
        </p:spPr>
        <p:txBody>
          <a:bodyPr vert="horz" lIns="91440" tIns="45720" rIns="91440" bIns="45720" rtlCol="0" anchor="ctr">
            <a:normAutofit/>
          </a:bodyPr>
          <a:lstStyle/>
          <a:p>
            <a:r>
              <a:rPr lang="de-DE" dirty="0"/>
              <a:t>Titelmasterformat durch Klicken bearbeiten</a:t>
            </a:r>
          </a:p>
        </p:txBody>
      </p:sp>
    </p:spTree>
    <p:extLst>
      <p:ext uri="{BB962C8B-B14F-4D97-AF65-F5344CB8AC3E}">
        <p14:creationId xmlns:p14="http://schemas.microsoft.com/office/powerpoint/2010/main" val="1464564477"/>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86" r:id="rId4"/>
    <p:sldLayoutId id="2147483687" r:id="rId5"/>
  </p:sldLayoutIdLst>
  <p:txStyles>
    <p:titleStyle>
      <a:lvl1pPr algn="l" defTabSz="361622" rtl="0" eaLnBrk="1" latinLnBrk="0" hangingPunct="1">
        <a:lnSpc>
          <a:spcPct val="90000"/>
        </a:lnSpc>
        <a:spcBef>
          <a:spcPct val="0"/>
        </a:spcBef>
        <a:buNone/>
        <a:defRPr sz="1741" kern="1200">
          <a:solidFill>
            <a:schemeClr val="bg1"/>
          </a:solidFill>
          <a:latin typeface="HelveticaNeueLT Pro 45 Lt" panose="020B0403020202020204" pitchFamily="34" charset="0"/>
          <a:ea typeface="+mj-ea"/>
          <a:cs typeface="+mj-cs"/>
        </a:defRPr>
      </a:lvl1pPr>
    </p:titleStyle>
    <p:bodyStyle>
      <a:lvl1pPr marL="90406" indent="-90406" algn="l" defTabSz="361622" rtl="0" eaLnBrk="1" latinLnBrk="0" hangingPunct="1">
        <a:lnSpc>
          <a:spcPct val="90000"/>
        </a:lnSpc>
        <a:spcBef>
          <a:spcPts val="395"/>
        </a:spcBef>
        <a:buFont typeface="Arial" panose="020B0604020202020204" pitchFamily="34" charset="0"/>
        <a:buChar char="•"/>
        <a:defRPr sz="1108" kern="1200">
          <a:solidFill>
            <a:schemeClr val="tx1"/>
          </a:solidFill>
          <a:latin typeface="HelveticaNeueLT Pro 45 Lt" panose="020B0403020202020204" pitchFamily="34" charset="0"/>
          <a:ea typeface="+mn-ea"/>
          <a:cs typeface="+mn-cs"/>
        </a:defRPr>
      </a:lvl1pPr>
      <a:lvl2pPr marL="271217" indent="-90406" algn="l" defTabSz="361622" rtl="0" eaLnBrk="1" latinLnBrk="0" hangingPunct="1">
        <a:lnSpc>
          <a:spcPct val="90000"/>
        </a:lnSpc>
        <a:spcBef>
          <a:spcPts val="198"/>
        </a:spcBef>
        <a:buFont typeface="Arial" panose="020B0604020202020204" pitchFamily="34" charset="0"/>
        <a:buChar char="•"/>
        <a:defRPr sz="949" kern="1200">
          <a:solidFill>
            <a:schemeClr val="tx1"/>
          </a:solidFill>
          <a:latin typeface="HelveticaNeueLT Pro 45 Lt" panose="020B0403020202020204" pitchFamily="34" charset="0"/>
          <a:ea typeface="+mn-ea"/>
          <a:cs typeface="+mn-cs"/>
        </a:defRPr>
      </a:lvl2pPr>
      <a:lvl3pPr marL="452027" indent="-90406" algn="l" defTabSz="361622" rtl="0" eaLnBrk="1" latinLnBrk="0" hangingPunct="1">
        <a:lnSpc>
          <a:spcPct val="90000"/>
        </a:lnSpc>
        <a:spcBef>
          <a:spcPts val="198"/>
        </a:spcBef>
        <a:buFont typeface="Arial" panose="020B0604020202020204" pitchFamily="34" charset="0"/>
        <a:buChar char="•"/>
        <a:defRPr sz="791" kern="1200">
          <a:solidFill>
            <a:schemeClr val="tx1"/>
          </a:solidFill>
          <a:latin typeface="HelveticaNeueLT Pro 45 Lt" panose="020B0403020202020204" pitchFamily="34" charset="0"/>
          <a:ea typeface="+mn-ea"/>
          <a:cs typeface="+mn-cs"/>
        </a:defRPr>
      </a:lvl3pPr>
      <a:lvl4pPr marL="632838" indent="-90406" algn="l" defTabSz="361622" rtl="0" eaLnBrk="1" latinLnBrk="0" hangingPunct="1">
        <a:lnSpc>
          <a:spcPct val="90000"/>
        </a:lnSpc>
        <a:spcBef>
          <a:spcPts val="198"/>
        </a:spcBef>
        <a:buFont typeface="Arial" panose="020B0604020202020204" pitchFamily="34" charset="0"/>
        <a:buChar char="•"/>
        <a:defRPr sz="712" kern="1200">
          <a:solidFill>
            <a:schemeClr val="tx1"/>
          </a:solidFill>
          <a:latin typeface="HelveticaNeueLT Pro 45 Lt" panose="020B0403020202020204" pitchFamily="34" charset="0"/>
          <a:ea typeface="+mn-ea"/>
          <a:cs typeface="+mn-cs"/>
        </a:defRPr>
      </a:lvl4pPr>
      <a:lvl5pPr marL="813649" indent="-90406" algn="l" defTabSz="361622" rtl="0" eaLnBrk="1" latinLnBrk="0" hangingPunct="1">
        <a:lnSpc>
          <a:spcPct val="90000"/>
        </a:lnSpc>
        <a:spcBef>
          <a:spcPts val="198"/>
        </a:spcBef>
        <a:buFont typeface="Arial" panose="020B0604020202020204" pitchFamily="34" charset="0"/>
        <a:buChar char="•"/>
        <a:defRPr sz="712" kern="1200">
          <a:solidFill>
            <a:schemeClr val="tx1"/>
          </a:solidFill>
          <a:latin typeface="HelveticaNeueLT Pro 45 Lt" panose="020B0403020202020204" pitchFamily="34" charset="0"/>
          <a:ea typeface="+mn-ea"/>
          <a:cs typeface="+mn-cs"/>
        </a:defRPr>
      </a:lvl5pPr>
      <a:lvl6pPr marL="994460" indent="-90406" algn="l" defTabSz="361622"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6pPr>
      <a:lvl7pPr marL="1175270" indent="-90406" algn="l" defTabSz="361622"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7pPr>
      <a:lvl8pPr marL="1356081" indent="-90406" algn="l" defTabSz="361622"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8pPr>
      <a:lvl9pPr marL="1536890" indent="-90406" algn="l" defTabSz="361622"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9pPr>
    </p:bodyStyle>
    <p:otherStyle>
      <a:defPPr>
        <a:defRPr lang="de-DE"/>
      </a:defPPr>
      <a:lvl1pPr marL="0" algn="l" defTabSz="361622" rtl="0" eaLnBrk="1" latinLnBrk="0" hangingPunct="1">
        <a:defRPr sz="712" kern="1200">
          <a:solidFill>
            <a:schemeClr val="tx1"/>
          </a:solidFill>
          <a:latin typeface="+mn-lt"/>
          <a:ea typeface="+mn-ea"/>
          <a:cs typeface="+mn-cs"/>
        </a:defRPr>
      </a:lvl1pPr>
      <a:lvl2pPr marL="180811" algn="l" defTabSz="361622" rtl="0" eaLnBrk="1" latinLnBrk="0" hangingPunct="1">
        <a:defRPr sz="712" kern="1200">
          <a:solidFill>
            <a:schemeClr val="tx1"/>
          </a:solidFill>
          <a:latin typeface="+mn-lt"/>
          <a:ea typeface="+mn-ea"/>
          <a:cs typeface="+mn-cs"/>
        </a:defRPr>
      </a:lvl2pPr>
      <a:lvl3pPr marL="361622" algn="l" defTabSz="361622" rtl="0" eaLnBrk="1" latinLnBrk="0" hangingPunct="1">
        <a:defRPr sz="712" kern="1200">
          <a:solidFill>
            <a:schemeClr val="tx1"/>
          </a:solidFill>
          <a:latin typeface="+mn-lt"/>
          <a:ea typeface="+mn-ea"/>
          <a:cs typeface="+mn-cs"/>
        </a:defRPr>
      </a:lvl3pPr>
      <a:lvl4pPr marL="542432" algn="l" defTabSz="361622" rtl="0" eaLnBrk="1" latinLnBrk="0" hangingPunct="1">
        <a:defRPr sz="712" kern="1200">
          <a:solidFill>
            <a:schemeClr val="tx1"/>
          </a:solidFill>
          <a:latin typeface="+mn-lt"/>
          <a:ea typeface="+mn-ea"/>
          <a:cs typeface="+mn-cs"/>
        </a:defRPr>
      </a:lvl4pPr>
      <a:lvl5pPr marL="723243" algn="l" defTabSz="361622" rtl="0" eaLnBrk="1" latinLnBrk="0" hangingPunct="1">
        <a:defRPr sz="712" kern="1200">
          <a:solidFill>
            <a:schemeClr val="tx1"/>
          </a:solidFill>
          <a:latin typeface="+mn-lt"/>
          <a:ea typeface="+mn-ea"/>
          <a:cs typeface="+mn-cs"/>
        </a:defRPr>
      </a:lvl5pPr>
      <a:lvl6pPr marL="904054" algn="l" defTabSz="361622" rtl="0" eaLnBrk="1" latinLnBrk="0" hangingPunct="1">
        <a:defRPr sz="712" kern="1200">
          <a:solidFill>
            <a:schemeClr val="tx1"/>
          </a:solidFill>
          <a:latin typeface="+mn-lt"/>
          <a:ea typeface="+mn-ea"/>
          <a:cs typeface="+mn-cs"/>
        </a:defRPr>
      </a:lvl6pPr>
      <a:lvl7pPr marL="1084865" algn="l" defTabSz="361622" rtl="0" eaLnBrk="1" latinLnBrk="0" hangingPunct="1">
        <a:defRPr sz="712" kern="1200">
          <a:solidFill>
            <a:schemeClr val="tx1"/>
          </a:solidFill>
          <a:latin typeface="+mn-lt"/>
          <a:ea typeface="+mn-ea"/>
          <a:cs typeface="+mn-cs"/>
        </a:defRPr>
      </a:lvl7pPr>
      <a:lvl8pPr marL="1265675" algn="l" defTabSz="361622" rtl="0" eaLnBrk="1" latinLnBrk="0" hangingPunct="1">
        <a:defRPr sz="712" kern="1200">
          <a:solidFill>
            <a:schemeClr val="tx1"/>
          </a:solidFill>
          <a:latin typeface="+mn-lt"/>
          <a:ea typeface="+mn-ea"/>
          <a:cs typeface="+mn-cs"/>
        </a:defRPr>
      </a:lvl8pPr>
      <a:lvl9pPr marL="1446486" algn="l" defTabSz="361622" rtl="0" eaLnBrk="1" latinLnBrk="0" hangingPunct="1">
        <a:defRPr sz="71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3F619A1-D1E9-429C-902E-DECB7980DF27}"/>
              </a:ext>
            </a:extLst>
          </p:cNvPr>
          <p:cNvSpPr>
            <a:spLocks noGrp="1"/>
          </p:cNvSpPr>
          <p:nvPr>
            <p:ph type="title"/>
          </p:nvPr>
        </p:nvSpPr>
        <p:spPr>
          <a:xfrm>
            <a:off x="628650" y="304274"/>
            <a:ext cx="7886700" cy="1104636"/>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49E562-43E1-45ED-98DE-9FEFBDF0BE0C}"/>
              </a:ext>
            </a:extLst>
          </p:cNvPr>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7936172-EA75-4688-BBB5-23A03AD768D0}"/>
              </a:ext>
            </a:extLst>
          </p:cNvPr>
          <p:cNvSpPr>
            <a:spLocks noGrp="1"/>
          </p:cNvSpPr>
          <p:nvPr>
            <p:ph type="dt" sz="half" idx="2"/>
          </p:nvPr>
        </p:nvSpPr>
        <p:spPr>
          <a:xfrm>
            <a:off x="628650" y="5296962"/>
            <a:ext cx="2057400" cy="304271"/>
          </a:xfrm>
          <a:prstGeom prst="rect">
            <a:avLst/>
          </a:prstGeom>
        </p:spPr>
        <p:txBody>
          <a:bodyPr vert="horz" lIns="91440" tIns="45720" rIns="91440" bIns="45720" rtlCol="0" anchor="ctr"/>
          <a:lstStyle>
            <a:lvl1pPr algn="l">
              <a:defRPr sz="675">
                <a:solidFill>
                  <a:schemeClr val="tx1">
                    <a:tint val="75000"/>
                  </a:schemeClr>
                </a:solidFill>
              </a:defRPr>
            </a:lvl1pPr>
          </a:lstStyle>
          <a:p>
            <a:fld id="{FA784961-95F9-4150-895C-A2B8F9C8F1C6}" type="datetimeFigureOut">
              <a:rPr lang="de-DE" smtClean="0"/>
              <a:t>25.09.2024</a:t>
            </a:fld>
            <a:endParaRPr lang="de-DE"/>
          </a:p>
        </p:txBody>
      </p:sp>
      <p:sp>
        <p:nvSpPr>
          <p:cNvPr id="5" name="Fußzeilenplatzhalter 4">
            <a:extLst>
              <a:ext uri="{FF2B5EF4-FFF2-40B4-BE49-F238E27FC236}">
                <a16:creationId xmlns:a16="http://schemas.microsoft.com/office/drawing/2014/main" id="{8F10FD4E-22F6-42E3-95E8-96C6E6BD852F}"/>
              </a:ext>
            </a:extLst>
          </p:cNvPr>
          <p:cNvSpPr>
            <a:spLocks noGrp="1"/>
          </p:cNvSpPr>
          <p:nvPr>
            <p:ph type="ftr" sz="quarter" idx="3"/>
          </p:nvPr>
        </p:nvSpPr>
        <p:spPr>
          <a:xfrm>
            <a:off x="3028950" y="5296962"/>
            <a:ext cx="3086100" cy="304271"/>
          </a:xfrm>
          <a:prstGeom prst="rect">
            <a:avLst/>
          </a:prstGeom>
        </p:spPr>
        <p:txBody>
          <a:bodyPr vert="horz" lIns="91440" tIns="45720" rIns="91440" bIns="45720" rtlCol="0" anchor="ctr"/>
          <a:lstStyle>
            <a:lvl1pPr algn="ctr">
              <a:defRPr sz="675">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D07D5CA3-6553-453A-9A8B-FBB749EE601A}"/>
              </a:ext>
            </a:extLst>
          </p:cNvPr>
          <p:cNvSpPr>
            <a:spLocks noGrp="1"/>
          </p:cNvSpPr>
          <p:nvPr>
            <p:ph type="sldNum" sz="quarter" idx="4"/>
          </p:nvPr>
        </p:nvSpPr>
        <p:spPr>
          <a:xfrm>
            <a:off x="6457950" y="5296962"/>
            <a:ext cx="2057400" cy="304271"/>
          </a:xfrm>
          <a:prstGeom prst="rect">
            <a:avLst/>
          </a:prstGeom>
        </p:spPr>
        <p:txBody>
          <a:bodyPr vert="horz" lIns="91440" tIns="45720" rIns="91440" bIns="45720" rtlCol="0" anchor="ctr"/>
          <a:lstStyle>
            <a:lvl1pPr algn="r">
              <a:defRPr sz="675">
                <a:solidFill>
                  <a:schemeClr val="tx1">
                    <a:tint val="75000"/>
                  </a:schemeClr>
                </a:solidFill>
              </a:defRPr>
            </a:lvl1pPr>
          </a:lstStyle>
          <a:p>
            <a:fld id="{FBAB9335-DEF4-4775-A66C-56011791B114}" type="slidenum">
              <a:rPr lang="de-DE" smtClean="0"/>
              <a:t>‹Nr.›</a:t>
            </a:fld>
            <a:endParaRPr lang="de-DE"/>
          </a:p>
        </p:txBody>
      </p:sp>
    </p:spTree>
    <p:extLst>
      <p:ext uri="{BB962C8B-B14F-4D97-AF65-F5344CB8AC3E}">
        <p14:creationId xmlns:p14="http://schemas.microsoft.com/office/powerpoint/2010/main" val="422580481"/>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28" r:id="rId15"/>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xStyles>
    <p:titleStyle>
      <a:lvl1pPr algn="l" defTabSz="514337" rtl="0" eaLnBrk="1" latinLnBrk="0" hangingPunct="1">
        <a:lnSpc>
          <a:spcPct val="90000"/>
        </a:lnSpc>
        <a:spcBef>
          <a:spcPct val="0"/>
        </a:spcBef>
        <a:buNone/>
        <a:defRPr sz="2475" kern="1200">
          <a:solidFill>
            <a:schemeClr val="tx1"/>
          </a:solidFill>
          <a:latin typeface="+mj-lt"/>
          <a:ea typeface="+mj-ea"/>
          <a:cs typeface="+mj-cs"/>
        </a:defRPr>
      </a:lvl1pPr>
    </p:titleStyle>
    <p:bodyStyle>
      <a:lvl1pPr marL="128585" indent="-128585" algn="l" defTabSz="514337" rtl="0" eaLnBrk="1" latinLnBrk="0" hangingPunct="1">
        <a:lnSpc>
          <a:spcPct val="90000"/>
        </a:lnSpc>
        <a:spcBef>
          <a:spcPts val="563"/>
        </a:spcBef>
        <a:buFont typeface="Arial" panose="020B0604020202020204" pitchFamily="34" charset="0"/>
        <a:buChar char="•"/>
        <a:defRPr sz="1575" kern="1200">
          <a:solidFill>
            <a:schemeClr val="tx1"/>
          </a:solidFill>
          <a:latin typeface="+mn-lt"/>
          <a:ea typeface="+mn-ea"/>
          <a:cs typeface="+mn-cs"/>
        </a:defRPr>
      </a:lvl1pPr>
      <a:lvl2pPr marL="385754" indent="-128585" algn="l" defTabSz="514337" rtl="0" eaLnBrk="1" latinLnBrk="0" hangingPunct="1">
        <a:lnSpc>
          <a:spcPct val="90000"/>
        </a:lnSpc>
        <a:spcBef>
          <a:spcPts val="281"/>
        </a:spcBef>
        <a:buFont typeface="Arial" panose="020B0604020202020204" pitchFamily="34" charset="0"/>
        <a:buChar char="•"/>
        <a:defRPr sz="1350" kern="1200">
          <a:solidFill>
            <a:schemeClr val="tx1"/>
          </a:solidFill>
          <a:latin typeface="+mn-lt"/>
          <a:ea typeface="+mn-ea"/>
          <a:cs typeface="+mn-cs"/>
        </a:defRPr>
      </a:lvl2pPr>
      <a:lvl3pPr marL="642922" indent="-128585" algn="l" defTabSz="514337" rtl="0" eaLnBrk="1" latinLnBrk="0" hangingPunct="1">
        <a:lnSpc>
          <a:spcPct val="90000"/>
        </a:lnSpc>
        <a:spcBef>
          <a:spcPts val="281"/>
        </a:spcBef>
        <a:buFont typeface="Arial" panose="020B0604020202020204" pitchFamily="34" charset="0"/>
        <a:buChar char="•"/>
        <a:defRPr sz="1125" kern="1200">
          <a:solidFill>
            <a:schemeClr val="tx1"/>
          </a:solidFill>
          <a:latin typeface="+mn-lt"/>
          <a:ea typeface="+mn-ea"/>
          <a:cs typeface="+mn-cs"/>
        </a:defRPr>
      </a:lvl3pPr>
      <a:lvl4pPr marL="900091"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4pPr>
      <a:lvl5pPr marL="1157259"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5pPr>
      <a:lvl6pPr marL="1414428"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596"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765"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5934" indent="-128585" algn="l" defTabSz="514337"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de-DE"/>
      </a:defPPr>
      <a:lvl1pPr marL="0" algn="l" defTabSz="514337" rtl="0" eaLnBrk="1" latinLnBrk="0" hangingPunct="1">
        <a:defRPr sz="1013" kern="1200">
          <a:solidFill>
            <a:schemeClr val="tx1"/>
          </a:solidFill>
          <a:latin typeface="+mn-lt"/>
          <a:ea typeface="+mn-ea"/>
          <a:cs typeface="+mn-cs"/>
        </a:defRPr>
      </a:lvl1pPr>
      <a:lvl2pPr marL="257168" algn="l" defTabSz="514337" rtl="0" eaLnBrk="1" latinLnBrk="0" hangingPunct="1">
        <a:defRPr sz="1013" kern="1200">
          <a:solidFill>
            <a:schemeClr val="tx1"/>
          </a:solidFill>
          <a:latin typeface="+mn-lt"/>
          <a:ea typeface="+mn-ea"/>
          <a:cs typeface="+mn-cs"/>
        </a:defRPr>
      </a:lvl2pPr>
      <a:lvl3pPr marL="514337" algn="l" defTabSz="514337" rtl="0" eaLnBrk="1" latinLnBrk="0" hangingPunct="1">
        <a:defRPr sz="1013" kern="1200">
          <a:solidFill>
            <a:schemeClr val="tx1"/>
          </a:solidFill>
          <a:latin typeface="+mn-lt"/>
          <a:ea typeface="+mn-ea"/>
          <a:cs typeface="+mn-cs"/>
        </a:defRPr>
      </a:lvl3pPr>
      <a:lvl4pPr marL="771506" algn="l" defTabSz="514337" rtl="0" eaLnBrk="1" latinLnBrk="0" hangingPunct="1">
        <a:defRPr sz="1013" kern="1200">
          <a:solidFill>
            <a:schemeClr val="tx1"/>
          </a:solidFill>
          <a:latin typeface="+mn-lt"/>
          <a:ea typeface="+mn-ea"/>
          <a:cs typeface="+mn-cs"/>
        </a:defRPr>
      </a:lvl4pPr>
      <a:lvl5pPr marL="1028675" algn="l" defTabSz="514337" rtl="0" eaLnBrk="1" latinLnBrk="0" hangingPunct="1">
        <a:defRPr sz="1013" kern="1200">
          <a:solidFill>
            <a:schemeClr val="tx1"/>
          </a:solidFill>
          <a:latin typeface="+mn-lt"/>
          <a:ea typeface="+mn-ea"/>
          <a:cs typeface="+mn-cs"/>
        </a:defRPr>
      </a:lvl5pPr>
      <a:lvl6pPr marL="1285843" algn="l" defTabSz="514337" rtl="0" eaLnBrk="1" latinLnBrk="0" hangingPunct="1">
        <a:defRPr sz="1013" kern="1200">
          <a:solidFill>
            <a:schemeClr val="tx1"/>
          </a:solidFill>
          <a:latin typeface="+mn-lt"/>
          <a:ea typeface="+mn-ea"/>
          <a:cs typeface="+mn-cs"/>
        </a:defRPr>
      </a:lvl6pPr>
      <a:lvl7pPr marL="1543012" algn="l" defTabSz="514337" rtl="0" eaLnBrk="1" latinLnBrk="0" hangingPunct="1">
        <a:defRPr sz="1013" kern="1200">
          <a:solidFill>
            <a:schemeClr val="tx1"/>
          </a:solidFill>
          <a:latin typeface="+mn-lt"/>
          <a:ea typeface="+mn-ea"/>
          <a:cs typeface="+mn-cs"/>
        </a:defRPr>
      </a:lvl7pPr>
      <a:lvl8pPr marL="1800180" algn="l" defTabSz="514337" rtl="0" eaLnBrk="1" latinLnBrk="0" hangingPunct="1">
        <a:defRPr sz="1013" kern="1200">
          <a:solidFill>
            <a:schemeClr val="tx1"/>
          </a:solidFill>
          <a:latin typeface="+mn-lt"/>
          <a:ea typeface="+mn-ea"/>
          <a:cs typeface="+mn-cs"/>
        </a:defRPr>
      </a:lvl8pPr>
      <a:lvl9pPr marL="2057348" algn="l" defTabSz="514337" rtl="0" eaLnBrk="1" latinLnBrk="0" hangingPunct="1">
        <a:defRPr sz="1013"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Rechteck 5"/>
          <p:cNvSpPr/>
          <p:nvPr/>
        </p:nvSpPr>
        <p:spPr>
          <a:xfrm>
            <a:off x="5989474" y="3426871"/>
            <a:ext cx="3154529" cy="186642"/>
          </a:xfrm>
          <a:prstGeom prst="rect">
            <a:avLst/>
          </a:prstGeom>
          <a:solidFill>
            <a:srgbClr val="27384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2" tIns="20092" rIns="20092" bIns="20092" numCol="1" spcCol="38100" rtlCol="0" anchor="ctr">
            <a:spAutoFit/>
          </a:bodyPr>
          <a:lstStyle/>
          <a:p>
            <a:pPr marL="0" marR="0" indent="0" algn="ctr" defTabSz="231041" rtl="0" fontAlgn="auto" latinLnBrk="0" hangingPunct="0">
              <a:lnSpc>
                <a:spcPct val="100000"/>
              </a:lnSpc>
              <a:spcBef>
                <a:spcPts val="0"/>
              </a:spcBef>
              <a:spcAft>
                <a:spcPts val="0"/>
              </a:spcAft>
              <a:buClrTx/>
              <a:buSzTx/>
              <a:buFontTx/>
              <a:buNone/>
              <a:tabLst/>
            </a:pPr>
            <a:endParaRPr kumimoji="0" lang="de-DE" sz="949"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331706546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xStyles>
    <p:titleStyle>
      <a:lvl1pPr marL="0" marR="0" indent="0"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1pPr>
      <a:lvl2pPr marL="0" marR="0" indent="90408"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2pPr>
      <a:lvl3pPr marL="0" marR="0" indent="180815"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3pPr>
      <a:lvl4pPr marL="0" marR="0" indent="271223"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4pPr>
      <a:lvl5pPr marL="0" marR="0" indent="361631"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5pPr>
      <a:lvl6pPr marL="0" marR="0" indent="452038"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6pPr>
      <a:lvl7pPr marL="0" marR="0" indent="542446"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7pPr>
      <a:lvl8pPr marL="0" marR="0" indent="632855"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8pPr>
      <a:lvl9pPr marL="0" marR="0" indent="723261"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9pPr>
    </p:titleStyle>
    <p:bodyStyle>
      <a:lvl1pPr marL="175793"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1pPr>
      <a:lvl2pPr marL="351585"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2pPr>
      <a:lvl3pPr marL="527378"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3pPr>
      <a:lvl4pPr marL="703171"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4pPr>
      <a:lvl5pPr marL="878963"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5pPr>
      <a:lvl6pPr marL="1054756"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6pPr>
      <a:lvl7pPr marL="1230548"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7pPr>
      <a:lvl8pPr marL="1406341"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8pPr>
      <a:lvl9pPr marL="1582133"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1pPr>
      <a:lvl2pPr marL="0" marR="0" indent="90408"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2pPr>
      <a:lvl3pPr marL="0" marR="0" indent="180815"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3pPr>
      <a:lvl4pPr marL="0" marR="0" indent="271223"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4pPr>
      <a:lvl5pPr marL="0" marR="0" indent="361631"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5pPr>
      <a:lvl6pPr marL="0" marR="0" indent="452038"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6pPr>
      <a:lvl7pPr marL="0" marR="0" indent="542446"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7pPr>
      <a:lvl8pPr marL="0" marR="0" indent="632855"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8pPr>
      <a:lvl9pPr marL="0" marR="0" indent="723261"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hteck 16"/>
          <p:cNvSpPr/>
          <p:nvPr/>
        </p:nvSpPr>
        <p:spPr>
          <a:xfrm>
            <a:off x="0" y="5321515"/>
            <a:ext cx="9144000" cy="408886"/>
          </a:xfrm>
          <a:prstGeom prst="rect">
            <a:avLst/>
          </a:prstGeom>
          <a:solidFill>
            <a:srgbClr val="273845"/>
          </a:solidFill>
          <a:ln>
            <a:solidFill>
              <a:srgbClr val="2738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12" dirty="0"/>
          </a:p>
        </p:txBody>
      </p:sp>
      <p:sp>
        <p:nvSpPr>
          <p:cNvPr id="3" name="Textplatzhalter 2"/>
          <p:cNvSpPr>
            <a:spLocks noGrp="1"/>
          </p:cNvSpPr>
          <p:nvPr>
            <p:ph type="body" idx="1"/>
          </p:nvPr>
        </p:nvSpPr>
        <p:spPr>
          <a:xfrm>
            <a:off x="628429" y="1521768"/>
            <a:ext cx="7887146" cy="362582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7791391" y="5373873"/>
            <a:ext cx="1189469" cy="304168"/>
          </a:xfrm>
          <a:prstGeom prst="rect">
            <a:avLst/>
          </a:prstGeom>
        </p:spPr>
        <p:txBody>
          <a:bodyPr vert="horz" lIns="91440" tIns="45720" rIns="91440" bIns="45720" rtlCol="0" anchor="ctr"/>
          <a:lstStyle>
            <a:lvl1pPr algn="r">
              <a:defRPr sz="475">
                <a:solidFill>
                  <a:schemeClr val="bg1"/>
                </a:solidFill>
                <a:latin typeface="Myriad Pro" panose="020B0503030403020204" pitchFamily="34" charset="0"/>
              </a:defRPr>
            </a:lvl1pPr>
          </a:lstStyle>
          <a:p>
            <a:fld id="{67EF6F4E-9BE2-432C-88B0-17DF33FA8999}" type="slidenum">
              <a:rPr lang="de-DE" smtClean="0"/>
              <a:pPr/>
              <a:t>‹Nr.›</a:t>
            </a:fld>
            <a:endParaRPr lang="de-DE" dirty="0"/>
          </a:p>
        </p:txBody>
      </p:sp>
      <p:sp>
        <p:nvSpPr>
          <p:cNvPr id="15" name="Rechteck 14"/>
          <p:cNvSpPr/>
          <p:nvPr/>
        </p:nvSpPr>
        <p:spPr>
          <a:xfrm>
            <a:off x="0" y="2"/>
            <a:ext cx="9144000" cy="408886"/>
          </a:xfrm>
          <a:prstGeom prst="rect">
            <a:avLst/>
          </a:prstGeom>
          <a:solidFill>
            <a:srgbClr val="273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12"/>
          </a:p>
        </p:txBody>
      </p:sp>
      <p:sp>
        <p:nvSpPr>
          <p:cNvPr id="16" name="Titelplatzhalter 1"/>
          <p:cNvSpPr>
            <a:spLocks noGrp="1"/>
          </p:cNvSpPr>
          <p:nvPr>
            <p:ph type="title"/>
          </p:nvPr>
        </p:nvSpPr>
        <p:spPr>
          <a:xfrm>
            <a:off x="180064" y="46339"/>
            <a:ext cx="7887146" cy="316211"/>
          </a:xfrm>
          <a:prstGeom prst="rect">
            <a:avLst/>
          </a:prstGeom>
        </p:spPr>
        <p:txBody>
          <a:bodyPr vert="horz" lIns="91440" tIns="45720" rIns="91440" bIns="45720" rtlCol="0" anchor="ctr">
            <a:normAutofit/>
          </a:bodyPr>
          <a:lstStyle/>
          <a:p>
            <a:r>
              <a:rPr lang="de-DE" dirty="0"/>
              <a:t>Titelmasterformat durch Klicken bearbeiten</a:t>
            </a:r>
          </a:p>
        </p:txBody>
      </p:sp>
    </p:spTree>
    <p:extLst>
      <p:ext uri="{BB962C8B-B14F-4D97-AF65-F5344CB8AC3E}">
        <p14:creationId xmlns:p14="http://schemas.microsoft.com/office/powerpoint/2010/main" val="336731338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Lst>
  <p:txStyles>
    <p:titleStyle>
      <a:lvl1pPr algn="l" defTabSz="361631" rtl="0" eaLnBrk="1" latinLnBrk="0" hangingPunct="1">
        <a:lnSpc>
          <a:spcPct val="90000"/>
        </a:lnSpc>
        <a:spcBef>
          <a:spcPct val="0"/>
        </a:spcBef>
        <a:buNone/>
        <a:defRPr sz="1741" kern="1200">
          <a:solidFill>
            <a:schemeClr val="bg1"/>
          </a:solidFill>
          <a:latin typeface="HelveticaNeueLT Pro 45 Lt" panose="020B0403020202020204" pitchFamily="34" charset="0"/>
          <a:ea typeface="+mj-ea"/>
          <a:cs typeface="+mj-cs"/>
        </a:defRPr>
      </a:lvl1pPr>
    </p:titleStyle>
    <p:bodyStyle>
      <a:lvl1pPr marL="90408" indent="-90408" algn="l" defTabSz="361631" rtl="0" eaLnBrk="1" latinLnBrk="0" hangingPunct="1">
        <a:lnSpc>
          <a:spcPct val="90000"/>
        </a:lnSpc>
        <a:spcBef>
          <a:spcPts val="395"/>
        </a:spcBef>
        <a:buFont typeface="Arial" panose="020B0604020202020204" pitchFamily="34" charset="0"/>
        <a:buChar char="•"/>
        <a:defRPr sz="1108" kern="1200">
          <a:solidFill>
            <a:schemeClr val="tx1"/>
          </a:solidFill>
          <a:latin typeface="HelveticaNeueLT Pro 45 Lt" panose="020B0403020202020204" pitchFamily="34" charset="0"/>
          <a:ea typeface="+mn-ea"/>
          <a:cs typeface="+mn-cs"/>
        </a:defRPr>
      </a:lvl1pPr>
      <a:lvl2pPr marL="271223" indent="-90408" algn="l" defTabSz="361631" rtl="0" eaLnBrk="1" latinLnBrk="0" hangingPunct="1">
        <a:lnSpc>
          <a:spcPct val="90000"/>
        </a:lnSpc>
        <a:spcBef>
          <a:spcPts val="198"/>
        </a:spcBef>
        <a:buFont typeface="Arial" panose="020B0604020202020204" pitchFamily="34" charset="0"/>
        <a:buChar char="•"/>
        <a:defRPr sz="949" kern="1200">
          <a:solidFill>
            <a:schemeClr val="tx1"/>
          </a:solidFill>
          <a:latin typeface="HelveticaNeueLT Pro 45 Lt" panose="020B0403020202020204" pitchFamily="34" charset="0"/>
          <a:ea typeface="+mn-ea"/>
          <a:cs typeface="+mn-cs"/>
        </a:defRPr>
      </a:lvl2pPr>
      <a:lvl3pPr marL="452038" indent="-90408" algn="l" defTabSz="361631" rtl="0" eaLnBrk="1" latinLnBrk="0" hangingPunct="1">
        <a:lnSpc>
          <a:spcPct val="90000"/>
        </a:lnSpc>
        <a:spcBef>
          <a:spcPts val="198"/>
        </a:spcBef>
        <a:buFont typeface="Arial" panose="020B0604020202020204" pitchFamily="34" charset="0"/>
        <a:buChar char="•"/>
        <a:defRPr sz="791" kern="1200">
          <a:solidFill>
            <a:schemeClr val="tx1"/>
          </a:solidFill>
          <a:latin typeface="HelveticaNeueLT Pro 45 Lt" panose="020B0403020202020204" pitchFamily="34" charset="0"/>
          <a:ea typeface="+mn-ea"/>
          <a:cs typeface="+mn-cs"/>
        </a:defRPr>
      </a:lvl3pPr>
      <a:lvl4pPr marL="632855"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HelveticaNeueLT Pro 45 Lt" panose="020B0403020202020204" pitchFamily="34" charset="0"/>
          <a:ea typeface="+mn-ea"/>
          <a:cs typeface="+mn-cs"/>
        </a:defRPr>
      </a:lvl4pPr>
      <a:lvl5pPr marL="813669"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HelveticaNeueLT Pro 45 Lt" panose="020B0403020202020204" pitchFamily="34" charset="0"/>
          <a:ea typeface="+mn-ea"/>
          <a:cs typeface="+mn-cs"/>
        </a:defRPr>
      </a:lvl5pPr>
      <a:lvl6pPr marL="994484"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6pPr>
      <a:lvl7pPr marL="1175300"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7pPr>
      <a:lvl8pPr marL="1356115"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8pPr>
      <a:lvl9pPr marL="1536929"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9pPr>
    </p:bodyStyle>
    <p:otherStyle>
      <a:defPPr>
        <a:defRPr lang="de-DE"/>
      </a:defPPr>
      <a:lvl1pPr marL="0" algn="l" defTabSz="361631" rtl="0" eaLnBrk="1" latinLnBrk="0" hangingPunct="1">
        <a:defRPr sz="712" kern="1200">
          <a:solidFill>
            <a:schemeClr val="tx1"/>
          </a:solidFill>
          <a:latin typeface="+mn-lt"/>
          <a:ea typeface="+mn-ea"/>
          <a:cs typeface="+mn-cs"/>
        </a:defRPr>
      </a:lvl1pPr>
      <a:lvl2pPr marL="180815" algn="l" defTabSz="361631" rtl="0" eaLnBrk="1" latinLnBrk="0" hangingPunct="1">
        <a:defRPr sz="712" kern="1200">
          <a:solidFill>
            <a:schemeClr val="tx1"/>
          </a:solidFill>
          <a:latin typeface="+mn-lt"/>
          <a:ea typeface="+mn-ea"/>
          <a:cs typeface="+mn-cs"/>
        </a:defRPr>
      </a:lvl2pPr>
      <a:lvl3pPr marL="361631" algn="l" defTabSz="361631" rtl="0" eaLnBrk="1" latinLnBrk="0" hangingPunct="1">
        <a:defRPr sz="712" kern="1200">
          <a:solidFill>
            <a:schemeClr val="tx1"/>
          </a:solidFill>
          <a:latin typeface="+mn-lt"/>
          <a:ea typeface="+mn-ea"/>
          <a:cs typeface="+mn-cs"/>
        </a:defRPr>
      </a:lvl3pPr>
      <a:lvl4pPr marL="542446" algn="l" defTabSz="361631" rtl="0" eaLnBrk="1" latinLnBrk="0" hangingPunct="1">
        <a:defRPr sz="712" kern="1200">
          <a:solidFill>
            <a:schemeClr val="tx1"/>
          </a:solidFill>
          <a:latin typeface="+mn-lt"/>
          <a:ea typeface="+mn-ea"/>
          <a:cs typeface="+mn-cs"/>
        </a:defRPr>
      </a:lvl4pPr>
      <a:lvl5pPr marL="723261" algn="l" defTabSz="361631" rtl="0" eaLnBrk="1" latinLnBrk="0" hangingPunct="1">
        <a:defRPr sz="712" kern="1200">
          <a:solidFill>
            <a:schemeClr val="tx1"/>
          </a:solidFill>
          <a:latin typeface="+mn-lt"/>
          <a:ea typeface="+mn-ea"/>
          <a:cs typeface="+mn-cs"/>
        </a:defRPr>
      </a:lvl5pPr>
      <a:lvl6pPr marL="904076" algn="l" defTabSz="361631" rtl="0" eaLnBrk="1" latinLnBrk="0" hangingPunct="1">
        <a:defRPr sz="712" kern="1200">
          <a:solidFill>
            <a:schemeClr val="tx1"/>
          </a:solidFill>
          <a:latin typeface="+mn-lt"/>
          <a:ea typeface="+mn-ea"/>
          <a:cs typeface="+mn-cs"/>
        </a:defRPr>
      </a:lvl6pPr>
      <a:lvl7pPr marL="1084892" algn="l" defTabSz="361631" rtl="0" eaLnBrk="1" latinLnBrk="0" hangingPunct="1">
        <a:defRPr sz="712" kern="1200">
          <a:solidFill>
            <a:schemeClr val="tx1"/>
          </a:solidFill>
          <a:latin typeface="+mn-lt"/>
          <a:ea typeface="+mn-ea"/>
          <a:cs typeface="+mn-cs"/>
        </a:defRPr>
      </a:lvl7pPr>
      <a:lvl8pPr marL="1265706" algn="l" defTabSz="361631" rtl="0" eaLnBrk="1" latinLnBrk="0" hangingPunct="1">
        <a:defRPr sz="712" kern="1200">
          <a:solidFill>
            <a:schemeClr val="tx1"/>
          </a:solidFill>
          <a:latin typeface="+mn-lt"/>
          <a:ea typeface="+mn-ea"/>
          <a:cs typeface="+mn-cs"/>
        </a:defRPr>
      </a:lvl8pPr>
      <a:lvl9pPr marL="1446522" algn="l" defTabSz="361631" rtl="0" eaLnBrk="1" latinLnBrk="0" hangingPunct="1">
        <a:defRPr sz="712"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Rechteck 5"/>
          <p:cNvSpPr/>
          <p:nvPr/>
        </p:nvSpPr>
        <p:spPr>
          <a:xfrm>
            <a:off x="5989474" y="3426871"/>
            <a:ext cx="3154529" cy="186642"/>
          </a:xfrm>
          <a:prstGeom prst="rect">
            <a:avLst/>
          </a:prstGeom>
          <a:solidFill>
            <a:srgbClr val="273845"/>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0092" tIns="20092" rIns="20092" bIns="20092" numCol="1" spcCol="38100" rtlCol="0" anchor="ctr">
            <a:spAutoFit/>
          </a:bodyPr>
          <a:lstStyle/>
          <a:p>
            <a:pPr marL="0" marR="0" indent="0" algn="ctr" defTabSz="231041" rtl="0" fontAlgn="auto" latinLnBrk="0" hangingPunct="0">
              <a:lnSpc>
                <a:spcPct val="100000"/>
              </a:lnSpc>
              <a:spcBef>
                <a:spcPts val="0"/>
              </a:spcBef>
              <a:spcAft>
                <a:spcPts val="0"/>
              </a:spcAft>
              <a:buClrTx/>
              <a:buSzTx/>
              <a:buFontTx/>
              <a:buNone/>
              <a:tabLst/>
            </a:pPr>
            <a:endParaRPr kumimoji="0" lang="de-DE" sz="949" b="0" i="0" u="none" strike="noStrike" cap="none" spc="0" normalizeH="0" baseline="0">
              <a:ln>
                <a:noFill/>
              </a:ln>
              <a:solidFill>
                <a:srgbClr val="FFFFFF"/>
              </a:solidFill>
              <a:effectLst/>
              <a:uFillTx/>
              <a:latin typeface="+mn-lt"/>
              <a:ea typeface="+mn-ea"/>
              <a:cs typeface="+mn-cs"/>
              <a:sym typeface="Helvetica Light"/>
            </a:endParaRPr>
          </a:p>
        </p:txBody>
      </p:sp>
    </p:spTree>
    <p:extLst>
      <p:ext uri="{BB962C8B-B14F-4D97-AF65-F5344CB8AC3E}">
        <p14:creationId xmlns:p14="http://schemas.microsoft.com/office/powerpoint/2010/main" val="99076156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mc:AlternateContent xmlns:mc="http://schemas.openxmlformats.org/markup-compatibility/2006" xmlns:p14="http://schemas.microsoft.com/office/powerpoint/2010/main">
    <mc:Choice Requires="p14">
      <p:transition p14:dur="250">
        <p:push/>
      </p:transition>
    </mc:Choice>
    <mc:Fallback xmlns="">
      <p:transition>
        <p:push/>
      </p:transition>
    </mc:Fallback>
  </mc:AlternateContent>
  <p:txStyles>
    <p:titleStyle>
      <a:lvl1pPr marL="0" marR="0" indent="0"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1pPr>
      <a:lvl2pPr marL="0" marR="0" indent="90408"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2pPr>
      <a:lvl3pPr marL="0" marR="0" indent="180815"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3pPr>
      <a:lvl4pPr marL="0" marR="0" indent="271223"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4pPr>
      <a:lvl5pPr marL="0" marR="0" indent="361631"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5pPr>
      <a:lvl6pPr marL="0" marR="0" indent="452038"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6pPr>
      <a:lvl7pPr marL="0" marR="0" indent="542446"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7pPr>
      <a:lvl8pPr marL="0" marR="0" indent="632855"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8pPr>
      <a:lvl9pPr marL="0" marR="0" indent="723261" algn="ctr" defTabSz="231041" rtl="0" eaLnBrk="1" latinLnBrk="0" hangingPunct="1">
        <a:lnSpc>
          <a:spcPct val="100000"/>
        </a:lnSpc>
        <a:spcBef>
          <a:spcPts val="0"/>
        </a:spcBef>
        <a:spcAft>
          <a:spcPts val="0"/>
        </a:spcAft>
        <a:buClrTx/>
        <a:buSzTx/>
        <a:buFontTx/>
        <a:buNone/>
        <a:tabLst/>
        <a:defRPr sz="3164" b="0" i="0" u="none" strike="noStrike" cap="none" spc="0" baseline="0">
          <a:ln>
            <a:noFill/>
          </a:ln>
          <a:solidFill>
            <a:srgbClr val="000000"/>
          </a:solidFill>
          <a:uFillTx/>
          <a:latin typeface="+mn-lt"/>
          <a:ea typeface="+mn-ea"/>
          <a:cs typeface="+mn-cs"/>
          <a:sym typeface="Helvetica Light"/>
        </a:defRPr>
      </a:lvl9pPr>
    </p:titleStyle>
    <p:bodyStyle>
      <a:lvl1pPr marL="175793"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1pPr>
      <a:lvl2pPr marL="351585"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2pPr>
      <a:lvl3pPr marL="527378"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3pPr>
      <a:lvl4pPr marL="703171"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4pPr>
      <a:lvl5pPr marL="878963"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5pPr>
      <a:lvl6pPr marL="1054756"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6pPr>
      <a:lvl7pPr marL="1230548"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7pPr>
      <a:lvl8pPr marL="1406341"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8pPr>
      <a:lvl9pPr marL="1582133" marR="0" indent="-175793" algn="l" defTabSz="231041" rtl="0" eaLnBrk="1" latinLnBrk="0" hangingPunct="1">
        <a:lnSpc>
          <a:spcPct val="100000"/>
        </a:lnSpc>
        <a:spcBef>
          <a:spcPts val="1661"/>
        </a:spcBef>
        <a:spcAft>
          <a:spcPts val="0"/>
        </a:spcAft>
        <a:buClrTx/>
        <a:buSzPct val="75000"/>
        <a:buFontTx/>
        <a:buChar char="•"/>
        <a:tabLst/>
        <a:defRPr sz="1424"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1pPr>
      <a:lvl2pPr marL="0" marR="0" indent="90408"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2pPr>
      <a:lvl3pPr marL="0" marR="0" indent="180815"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3pPr>
      <a:lvl4pPr marL="0" marR="0" indent="271223"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4pPr>
      <a:lvl5pPr marL="0" marR="0" indent="361631"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5pPr>
      <a:lvl6pPr marL="0" marR="0" indent="452038"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6pPr>
      <a:lvl7pPr marL="0" marR="0" indent="542446"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7pPr>
      <a:lvl8pPr marL="0" marR="0" indent="632855"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8pPr>
      <a:lvl9pPr marL="0" marR="0" indent="723261" algn="ctr" defTabSz="231041" rtl="0" eaLnBrk="1" latinLnBrk="0" hangingPunct="1">
        <a:lnSpc>
          <a:spcPct val="100000"/>
        </a:lnSpc>
        <a:spcBef>
          <a:spcPts val="0"/>
        </a:spcBef>
        <a:spcAft>
          <a:spcPts val="0"/>
        </a:spcAft>
        <a:buClrTx/>
        <a:buSzTx/>
        <a:buFontTx/>
        <a:buNone/>
        <a:tabLst/>
        <a:defRPr sz="712" b="0" i="0" u="none" strike="noStrike" cap="none" spc="0" baseline="0">
          <a:ln>
            <a:noFill/>
          </a:ln>
          <a:solidFill>
            <a:schemeClr val="tx1"/>
          </a:solidFill>
          <a:uFillTx/>
          <a:latin typeface="+mn-lt"/>
          <a:ea typeface="+mn-ea"/>
          <a:cs typeface="+mn-cs"/>
          <a:sym typeface="Helvetica Light"/>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7" name="Rechteck 16"/>
          <p:cNvSpPr/>
          <p:nvPr/>
        </p:nvSpPr>
        <p:spPr>
          <a:xfrm>
            <a:off x="0" y="5321515"/>
            <a:ext cx="9144000" cy="408886"/>
          </a:xfrm>
          <a:prstGeom prst="rect">
            <a:avLst/>
          </a:prstGeom>
          <a:solidFill>
            <a:srgbClr val="273845"/>
          </a:solidFill>
          <a:ln>
            <a:solidFill>
              <a:srgbClr val="27384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12" dirty="0">
              <a:latin typeface="HelveticaNeueLT Pro 45 Lt" panose="020B0403020202020204" pitchFamily="34" charset="0"/>
            </a:endParaRPr>
          </a:p>
        </p:txBody>
      </p:sp>
      <p:sp>
        <p:nvSpPr>
          <p:cNvPr id="3" name="Textplatzhalter 2"/>
          <p:cNvSpPr>
            <a:spLocks noGrp="1"/>
          </p:cNvSpPr>
          <p:nvPr>
            <p:ph type="body" idx="1"/>
          </p:nvPr>
        </p:nvSpPr>
        <p:spPr>
          <a:xfrm>
            <a:off x="628429" y="1521768"/>
            <a:ext cx="7887146" cy="3625825"/>
          </a:xfrm>
          <a:prstGeom prst="rect">
            <a:avLst/>
          </a:prstGeom>
        </p:spPr>
        <p:txBody>
          <a:bodyPr vert="horz" lIns="91440" tIns="45720" rIns="91440" bIns="4572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oliennummernplatzhalter 5"/>
          <p:cNvSpPr>
            <a:spLocks noGrp="1"/>
          </p:cNvSpPr>
          <p:nvPr>
            <p:ph type="sldNum" sz="quarter" idx="4"/>
          </p:nvPr>
        </p:nvSpPr>
        <p:spPr>
          <a:xfrm>
            <a:off x="7791391" y="5373873"/>
            <a:ext cx="1189469" cy="304168"/>
          </a:xfrm>
          <a:prstGeom prst="rect">
            <a:avLst/>
          </a:prstGeom>
        </p:spPr>
        <p:txBody>
          <a:bodyPr vert="horz" lIns="91440" tIns="45720" rIns="91440" bIns="45720" rtlCol="0" anchor="ctr"/>
          <a:lstStyle>
            <a:lvl1pPr algn="r">
              <a:defRPr sz="475">
                <a:solidFill>
                  <a:schemeClr val="bg1"/>
                </a:solidFill>
                <a:latin typeface="HelveticaNeueLT Pro 45 Lt" panose="020B0403020202020204" pitchFamily="34" charset="0"/>
              </a:defRPr>
            </a:lvl1pPr>
          </a:lstStyle>
          <a:p>
            <a:fld id="{67EF6F4E-9BE2-432C-88B0-17DF33FA8999}" type="slidenum">
              <a:rPr lang="de-DE" smtClean="0"/>
              <a:pPr/>
              <a:t>‹Nr.›</a:t>
            </a:fld>
            <a:endParaRPr lang="de-DE" dirty="0"/>
          </a:p>
        </p:txBody>
      </p:sp>
      <p:sp>
        <p:nvSpPr>
          <p:cNvPr id="15" name="Rechteck 14"/>
          <p:cNvSpPr/>
          <p:nvPr/>
        </p:nvSpPr>
        <p:spPr>
          <a:xfrm>
            <a:off x="0" y="2"/>
            <a:ext cx="9144000" cy="408886"/>
          </a:xfrm>
          <a:prstGeom prst="rect">
            <a:avLst/>
          </a:prstGeom>
          <a:solidFill>
            <a:srgbClr val="2738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712" dirty="0">
              <a:latin typeface="HelveticaNeueLT Pro 45 Lt" panose="020B0403020202020204" pitchFamily="34" charset="0"/>
            </a:endParaRPr>
          </a:p>
        </p:txBody>
      </p:sp>
      <p:sp>
        <p:nvSpPr>
          <p:cNvPr id="16" name="Titelplatzhalter 1"/>
          <p:cNvSpPr>
            <a:spLocks noGrp="1"/>
          </p:cNvSpPr>
          <p:nvPr>
            <p:ph type="title"/>
          </p:nvPr>
        </p:nvSpPr>
        <p:spPr>
          <a:xfrm>
            <a:off x="180064" y="46339"/>
            <a:ext cx="7887146" cy="316211"/>
          </a:xfrm>
          <a:prstGeom prst="rect">
            <a:avLst/>
          </a:prstGeom>
        </p:spPr>
        <p:txBody>
          <a:bodyPr vert="horz" lIns="91440" tIns="45720" rIns="91440" bIns="45720" rtlCol="0" anchor="ctr">
            <a:normAutofit/>
          </a:bodyPr>
          <a:lstStyle/>
          <a:p>
            <a:r>
              <a:rPr lang="de-DE" dirty="0"/>
              <a:t>Titelmasterformat durch Klicken bearbeiten</a:t>
            </a:r>
          </a:p>
        </p:txBody>
      </p:sp>
    </p:spTree>
    <p:extLst>
      <p:ext uri="{BB962C8B-B14F-4D97-AF65-F5344CB8AC3E}">
        <p14:creationId xmlns:p14="http://schemas.microsoft.com/office/powerpoint/2010/main" val="237160220"/>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xStyles>
    <p:titleStyle>
      <a:lvl1pPr algn="l" defTabSz="361631" rtl="0" eaLnBrk="1" latinLnBrk="0" hangingPunct="1">
        <a:lnSpc>
          <a:spcPct val="90000"/>
        </a:lnSpc>
        <a:spcBef>
          <a:spcPct val="0"/>
        </a:spcBef>
        <a:buNone/>
        <a:defRPr sz="1741" kern="1200">
          <a:solidFill>
            <a:schemeClr val="bg1"/>
          </a:solidFill>
          <a:latin typeface="HelveticaNeueLT Pro 45 Lt" panose="020B0403020202020204" pitchFamily="34" charset="0"/>
          <a:ea typeface="+mj-ea"/>
          <a:cs typeface="+mj-cs"/>
        </a:defRPr>
      </a:lvl1pPr>
    </p:titleStyle>
    <p:bodyStyle>
      <a:lvl1pPr marL="90408" indent="-90408" algn="l" defTabSz="361631" rtl="0" eaLnBrk="1" latinLnBrk="0" hangingPunct="1">
        <a:lnSpc>
          <a:spcPct val="90000"/>
        </a:lnSpc>
        <a:spcBef>
          <a:spcPts val="395"/>
        </a:spcBef>
        <a:buFont typeface="Arial" panose="020B0604020202020204" pitchFamily="34" charset="0"/>
        <a:buChar char="•"/>
        <a:defRPr sz="1108" kern="1200">
          <a:solidFill>
            <a:schemeClr val="tx1"/>
          </a:solidFill>
          <a:latin typeface="HelveticaNeueLT Pro 45 Lt" panose="020B0403020202020204" pitchFamily="34" charset="0"/>
          <a:ea typeface="+mn-ea"/>
          <a:cs typeface="+mn-cs"/>
        </a:defRPr>
      </a:lvl1pPr>
      <a:lvl2pPr marL="271223" indent="-90408" algn="l" defTabSz="361631" rtl="0" eaLnBrk="1" latinLnBrk="0" hangingPunct="1">
        <a:lnSpc>
          <a:spcPct val="90000"/>
        </a:lnSpc>
        <a:spcBef>
          <a:spcPts val="198"/>
        </a:spcBef>
        <a:buFont typeface="Arial" panose="020B0604020202020204" pitchFamily="34" charset="0"/>
        <a:buChar char="•"/>
        <a:defRPr sz="949" kern="1200">
          <a:solidFill>
            <a:schemeClr val="tx1"/>
          </a:solidFill>
          <a:latin typeface="HelveticaNeueLT Pro 45 Lt" panose="020B0403020202020204" pitchFamily="34" charset="0"/>
          <a:ea typeface="+mn-ea"/>
          <a:cs typeface="+mn-cs"/>
        </a:defRPr>
      </a:lvl2pPr>
      <a:lvl3pPr marL="452038" indent="-90408" algn="l" defTabSz="361631" rtl="0" eaLnBrk="1" latinLnBrk="0" hangingPunct="1">
        <a:lnSpc>
          <a:spcPct val="90000"/>
        </a:lnSpc>
        <a:spcBef>
          <a:spcPts val="198"/>
        </a:spcBef>
        <a:buFont typeface="Arial" panose="020B0604020202020204" pitchFamily="34" charset="0"/>
        <a:buChar char="•"/>
        <a:defRPr sz="791" kern="1200">
          <a:solidFill>
            <a:schemeClr val="tx1"/>
          </a:solidFill>
          <a:latin typeface="HelveticaNeueLT Pro 45 Lt" panose="020B0403020202020204" pitchFamily="34" charset="0"/>
          <a:ea typeface="+mn-ea"/>
          <a:cs typeface="+mn-cs"/>
        </a:defRPr>
      </a:lvl3pPr>
      <a:lvl4pPr marL="632855"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HelveticaNeueLT Pro 45 Lt" panose="020B0403020202020204" pitchFamily="34" charset="0"/>
          <a:ea typeface="+mn-ea"/>
          <a:cs typeface="+mn-cs"/>
        </a:defRPr>
      </a:lvl4pPr>
      <a:lvl5pPr marL="813669"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HelveticaNeueLT Pro 45 Lt" panose="020B0403020202020204" pitchFamily="34" charset="0"/>
          <a:ea typeface="+mn-ea"/>
          <a:cs typeface="+mn-cs"/>
        </a:defRPr>
      </a:lvl5pPr>
      <a:lvl6pPr marL="994484"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6pPr>
      <a:lvl7pPr marL="1175300"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7pPr>
      <a:lvl8pPr marL="1356115"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8pPr>
      <a:lvl9pPr marL="1536929" indent="-90408" algn="l" defTabSz="361631" rtl="0" eaLnBrk="1" latinLnBrk="0" hangingPunct="1">
        <a:lnSpc>
          <a:spcPct val="90000"/>
        </a:lnSpc>
        <a:spcBef>
          <a:spcPts val="198"/>
        </a:spcBef>
        <a:buFont typeface="Arial" panose="020B0604020202020204" pitchFamily="34" charset="0"/>
        <a:buChar char="•"/>
        <a:defRPr sz="712" kern="1200">
          <a:solidFill>
            <a:schemeClr val="tx1"/>
          </a:solidFill>
          <a:latin typeface="+mn-lt"/>
          <a:ea typeface="+mn-ea"/>
          <a:cs typeface="+mn-cs"/>
        </a:defRPr>
      </a:lvl9pPr>
    </p:bodyStyle>
    <p:otherStyle>
      <a:defPPr>
        <a:defRPr lang="de-DE"/>
      </a:defPPr>
      <a:lvl1pPr marL="0" algn="l" defTabSz="361631" rtl="0" eaLnBrk="1" latinLnBrk="0" hangingPunct="1">
        <a:defRPr sz="712" kern="1200">
          <a:solidFill>
            <a:schemeClr val="tx1"/>
          </a:solidFill>
          <a:latin typeface="+mn-lt"/>
          <a:ea typeface="+mn-ea"/>
          <a:cs typeface="+mn-cs"/>
        </a:defRPr>
      </a:lvl1pPr>
      <a:lvl2pPr marL="180815" algn="l" defTabSz="361631" rtl="0" eaLnBrk="1" latinLnBrk="0" hangingPunct="1">
        <a:defRPr sz="712" kern="1200">
          <a:solidFill>
            <a:schemeClr val="tx1"/>
          </a:solidFill>
          <a:latin typeface="+mn-lt"/>
          <a:ea typeface="+mn-ea"/>
          <a:cs typeface="+mn-cs"/>
        </a:defRPr>
      </a:lvl2pPr>
      <a:lvl3pPr marL="361631" algn="l" defTabSz="361631" rtl="0" eaLnBrk="1" latinLnBrk="0" hangingPunct="1">
        <a:defRPr sz="712" kern="1200">
          <a:solidFill>
            <a:schemeClr val="tx1"/>
          </a:solidFill>
          <a:latin typeface="+mn-lt"/>
          <a:ea typeface="+mn-ea"/>
          <a:cs typeface="+mn-cs"/>
        </a:defRPr>
      </a:lvl3pPr>
      <a:lvl4pPr marL="542446" algn="l" defTabSz="361631" rtl="0" eaLnBrk="1" latinLnBrk="0" hangingPunct="1">
        <a:defRPr sz="712" kern="1200">
          <a:solidFill>
            <a:schemeClr val="tx1"/>
          </a:solidFill>
          <a:latin typeface="+mn-lt"/>
          <a:ea typeface="+mn-ea"/>
          <a:cs typeface="+mn-cs"/>
        </a:defRPr>
      </a:lvl4pPr>
      <a:lvl5pPr marL="723261" algn="l" defTabSz="361631" rtl="0" eaLnBrk="1" latinLnBrk="0" hangingPunct="1">
        <a:defRPr sz="712" kern="1200">
          <a:solidFill>
            <a:schemeClr val="tx1"/>
          </a:solidFill>
          <a:latin typeface="+mn-lt"/>
          <a:ea typeface="+mn-ea"/>
          <a:cs typeface="+mn-cs"/>
        </a:defRPr>
      </a:lvl5pPr>
      <a:lvl6pPr marL="904076" algn="l" defTabSz="361631" rtl="0" eaLnBrk="1" latinLnBrk="0" hangingPunct="1">
        <a:defRPr sz="712" kern="1200">
          <a:solidFill>
            <a:schemeClr val="tx1"/>
          </a:solidFill>
          <a:latin typeface="+mn-lt"/>
          <a:ea typeface="+mn-ea"/>
          <a:cs typeface="+mn-cs"/>
        </a:defRPr>
      </a:lvl6pPr>
      <a:lvl7pPr marL="1084892" algn="l" defTabSz="361631" rtl="0" eaLnBrk="1" latinLnBrk="0" hangingPunct="1">
        <a:defRPr sz="712" kern="1200">
          <a:solidFill>
            <a:schemeClr val="tx1"/>
          </a:solidFill>
          <a:latin typeface="+mn-lt"/>
          <a:ea typeface="+mn-ea"/>
          <a:cs typeface="+mn-cs"/>
        </a:defRPr>
      </a:lvl7pPr>
      <a:lvl8pPr marL="1265706" algn="l" defTabSz="361631" rtl="0" eaLnBrk="1" latinLnBrk="0" hangingPunct="1">
        <a:defRPr sz="712" kern="1200">
          <a:solidFill>
            <a:schemeClr val="tx1"/>
          </a:solidFill>
          <a:latin typeface="+mn-lt"/>
          <a:ea typeface="+mn-ea"/>
          <a:cs typeface="+mn-cs"/>
        </a:defRPr>
      </a:lvl8pPr>
      <a:lvl9pPr marL="1446522" algn="l" defTabSz="361631" rtl="0" eaLnBrk="1" latinLnBrk="0" hangingPunct="1">
        <a:defRPr sz="7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platzhalter 13">
            <a:extLst>
              <a:ext uri="{FF2B5EF4-FFF2-40B4-BE49-F238E27FC236}">
                <a16:creationId xmlns:a16="http://schemas.microsoft.com/office/drawing/2014/main" id="{3CD56633-4457-4ECA-8BA1-40CDDC9DF502}"/>
              </a:ext>
            </a:extLst>
          </p:cNvPr>
          <p:cNvSpPr>
            <a:spLocks noGrp="1"/>
          </p:cNvSpPr>
          <p:nvPr>
            <p:ph type="body" sz="quarter" idx="17"/>
          </p:nvPr>
        </p:nvSpPr>
        <p:spPr/>
        <p:txBody>
          <a:bodyPr anchor="ctr"/>
          <a:lstStyle/>
          <a:p>
            <a:r>
              <a:rPr lang="en-US" b="0" dirty="0"/>
              <a:t>Implement the RIDE algorithm into the </a:t>
            </a:r>
            <a:r>
              <a:rPr lang="en-US" b="0" dirty="0" err="1"/>
              <a:t>Unfold.jl</a:t>
            </a:r>
            <a:r>
              <a:rPr lang="en-US" b="0" dirty="0"/>
              <a:t> toolbox</a:t>
            </a:r>
            <a:endParaRPr lang="de-DE" b="0" dirty="0"/>
          </a:p>
        </p:txBody>
      </p:sp>
      <p:sp>
        <p:nvSpPr>
          <p:cNvPr id="6" name="Textplatzhalter 5">
            <a:extLst>
              <a:ext uri="{FF2B5EF4-FFF2-40B4-BE49-F238E27FC236}">
                <a16:creationId xmlns:a16="http://schemas.microsoft.com/office/drawing/2014/main" id="{EABB2019-6B4F-4E1E-ACD1-AA091C17E975}"/>
              </a:ext>
            </a:extLst>
          </p:cNvPr>
          <p:cNvSpPr txBox="1">
            <a:spLocks noGrp="1"/>
          </p:cNvSpPr>
          <p:nvPr>
            <p:ph type="body" sz="quarter" idx="18"/>
          </p:nvPr>
        </p:nvSpPr>
        <p:spPr>
          <a:xfrm>
            <a:off x="371603" y="4791734"/>
            <a:ext cx="8400794" cy="317459"/>
          </a:xfrm>
          <a:prstGeom prst="rect">
            <a:avLst/>
          </a:prstGeom>
          <a:noFill/>
        </p:spPr>
        <p:txBody>
          <a:bodyPr wrap="square" rtlCol="0">
            <a:spAutoFit/>
          </a:bodyPr>
          <a:lstStyle/>
          <a:p>
            <a:r>
              <a:rPr lang="de-DE" sz="1400" dirty="0" err="1">
                <a:cs typeface="Arial" panose="020B0604020202020204" pitchFamily="34" charset="0"/>
              </a:rPr>
              <a:t>Master‘s</a:t>
            </a:r>
            <a:r>
              <a:rPr lang="de-DE" sz="1400" dirty="0">
                <a:cs typeface="Arial" panose="020B0604020202020204" pitchFamily="34" charset="0"/>
              </a:rPr>
              <a:t> Thesis Intro Talk</a:t>
            </a:r>
          </a:p>
        </p:txBody>
      </p:sp>
      <p:pic>
        <p:nvPicPr>
          <p:cNvPr id="52" name="Bildplatzhalter 51">
            <a:extLst>
              <a:ext uri="{FF2B5EF4-FFF2-40B4-BE49-F238E27FC236}">
                <a16:creationId xmlns:a16="http://schemas.microsoft.com/office/drawing/2014/main" id="{CBA53515-ADCC-46A9-A6FC-6FD865C4668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l="32210" r="32210"/>
          <a:stretch>
            <a:fillRect/>
          </a:stretch>
        </p:blipFill>
        <p:spPr/>
      </p:pic>
    </p:spTree>
    <p:extLst>
      <p:ext uri="{BB962C8B-B14F-4D97-AF65-F5344CB8AC3E}">
        <p14:creationId xmlns:p14="http://schemas.microsoft.com/office/powerpoint/2010/main" val="1881149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About </a:t>
            </a:r>
            <a:r>
              <a:rPr lang="de-DE" dirty="0" err="1"/>
              <a:t>me</a:t>
            </a:r>
            <a:endParaRPr lang="de-DE" dirty="0"/>
          </a:p>
        </p:txBody>
      </p:sp>
      <p:sp>
        <p:nvSpPr>
          <p:cNvPr id="4" name="Text Placeholder 3"/>
          <p:cNvSpPr>
            <a:spLocks noGrp="1"/>
          </p:cNvSpPr>
          <p:nvPr>
            <p:ph type="body" sz="quarter" idx="13"/>
          </p:nvPr>
        </p:nvSpPr>
        <p:spPr/>
        <p:txBody>
          <a:bodyPr/>
          <a:lstStyle/>
          <a:p>
            <a:r>
              <a:rPr lang="de-DE" dirty="0" err="1"/>
              <a:t>Conclusion</a:t>
            </a:r>
            <a:endParaRPr lang="de-DE" dirty="0"/>
          </a:p>
        </p:txBody>
      </p:sp>
      <p:sp>
        <p:nvSpPr>
          <p:cNvPr id="7" name="Content Placeholder 6">
            <a:extLst>
              <a:ext uri="{FF2B5EF4-FFF2-40B4-BE49-F238E27FC236}">
                <a16:creationId xmlns:a16="http://schemas.microsoft.com/office/drawing/2014/main" id="{6E89336F-E6F4-496E-9F1A-A2112C68C4F2}"/>
              </a:ext>
            </a:extLst>
          </p:cNvPr>
          <p:cNvSpPr>
            <a:spLocks noGrp="1"/>
          </p:cNvSpPr>
          <p:nvPr>
            <p:ph idx="1"/>
          </p:nvPr>
        </p:nvSpPr>
        <p:spPr>
          <a:xfrm>
            <a:off x="389149" y="585130"/>
            <a:ext cx="6058785" cy="4562463"/>
          </a:xfrm>
        </p:spPr>
        <p:txBody>
          <a:bodyPr>
            <a:normAutofit/>
          </a:bodyPr>
          <a:lstStyle/>
          <a:p>
            <a:pPr marL="0" indent="0">
              <a:buNone/>
            </a:pPr>
            <a:r>
              <a:rPr lang="en-US" sz="2000" u="sng" dirty="0"/>
              <a:t>Till Prölß</a:t>
            </a:r>
          </a:p>
          <a:p>
            <a:pPr marL="0" indent="0">
              <a:buNone/>
            </a:pPr>
            <a:r>
              <a:rPr lang="en-US" dirty="0"/>
              <a:t>Age: 26</a:t>
            </a:r>
          </a:p>
          <a:p>
            <a:pPr marL="0" indent="0">
              <a:buNone/>
            </a:pPr>
            <a:r>
              <a:rPr lang="en-US" dirty="0"/>
              <a:t>Course of study: Software Engineering M.Sc.</a:t>
            </a:r>
          </a:p>
          <a:p>
            <a:pPr marL="0" indent="0">
              <a:buNone/>
            </a:pPr>
            <a:r>
              <a:rPr lang="en-US" dirty="0"/>
              <a:t>Born and raised in Stuttgart/</a:t>
            </a:r>
            <a:r>
              <a:rPr lang="en-US" dirty="0" err="1"/>
              <a:t>Remseck</a:t>
            </a:r>
            <a:endParaRPr lang="en-US" dirty="0"/>
          </a:p>
          <a:p>
            <a:pPr marL="0" indent="0">
              <a:buNone/>
            </a:pPr>
            <a:r>
              <a:rPr lang="en-US" dirty="0"/>
              <a:t>Hobbies:</a:t>
            </a:r>
          </a:p>
          <a:p>
            <a:pPr lvl="1"/>
            <a:r>
              <a:rPr lang="en-US" dirty="0"/>
              <a:t> Video Games</a:t>
            </a:r>
          </a:p>
          <a:p>
            <a:pPr lvl="1"/>
            <a:r>
              <a:rPr lang="en-US" dirty="0"/>
              <a:t> Gym</a:t>
            </a:r>
          </a:p>
          <a:p>
            <a:pPr lvl="1"/>
            <a:r>
              <a:rPr lang="en-US"/>
              <a:t> Discussing </a:t>
            </a:r>
            <a:r>
              <a:rPr lang="en-US" dirty="0"/>
              <a:t>Politics, Ethics, etc.</a:t>
            </a:r>
          </a:p>
        </p:txBody>
      </p:sp>
    </p:spTree>
    <p:extLst>
      <p:ext uri="{BB962C8B-B14F-4D97-AF65-F5344CB8AC3E}">
        <p14:creationId xmlns:p14="http://schemas.microsoft.com/office/powerpoint/2010/main" val="1658146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Introduction</a:t>
            </a:r>
            <a:endParaRPr lang="de-DE" dirty="0"/>
          </a:p>
        </p:txBody>
      </p:sp>
      <p:sp>
        <p:nvSpPr>
          <p:cNvPr id="4" name="Text Placeholder 3"/>
          <p:cNvSpPr>
            <a:spLocks noGrp="1"/>
          </p:cNvSpPr>
          <p:nvPr>
            <p:ph type="body" sz="quarter" idx="13"/>
          </p:nvPr>
        </p:nvSpPr>
        <p:spPr/>
        <p:txBody>
          <a:bodyPr/>
          <a:lstStyle/>
          <a:p>
            <a:r>
              <a:rPr lang="de-DE" dirty="0"/>
              <a:t>Components </a:t>
            </a:r>
            <a:r>
              <a:rPr lang="de-DE" dirty="0" err="1"/>
              <a:t>with</a:t>
            </a:r>
            <a:r>
              <a:rPr lang="de-DE" dirty="0"/>
              <a:t> a variable </a:t>
            </a:r>
            <a:r>
              <a:rPr lang="de-DE" dirty="0" err="1"/>
              <a:t>latency</a:t>
            </a:r>
            <a:r>
              <a:rPr lang="de-DE" dirty="0"/>
              <a:t> </a:t>
            </a:r>
            <a:r>
              <a:rPr lang="de-DE" dirty="0" err="1"/>
              <a:t>cause</a:t>
            </a:r>
            <a:r>
              <a:rPr lang="de-DE" dirty="0"/>
              <a:t> </a:t>
            </a:r>
            <a:r>
              <a:rPr lang="de-DE" dirty="0" err="1"/>
              <a:t>smearing</a:t>
            </a:r>
            <a:r>
              <a:rPr lang="de-DE" dirty="0"/>
              <a:t>.</a:t>
            </a:r>
          </a:p>
        </p:txBody>
      </p:sp>
      <p:sp>
        <p:nvSpPr>
          <p:cNvPr id="7" name="Content Placeholder 6">
            <a:extLst>
              <a:ext uri="{FF2B5EF4-FFF2-40B4-BE49-F238E27FC236}">
                <a16:creationId xmlns:a16="http://schemas.microsoft.com/office/drawing/2014/main" id="{6E89336F-E6F4-496E-9F1A-A2112C68C4F2}"/>
              </a:ext>
            </a:extLst>
          </p:cNvPr>
          <p:cNvSpPr>
            <a:spLocks noGrp="1"/>
          </p:cNvSpPr>
          <p:nvPr>
            <p:ph idx="1"/>
          </p:nvPr>
        </p:nvSpPr>
        <p:spPr>
          <a:xfrm>
            <a:off x="389149" y="585130"/>
            <a:ext cx="5202759" cy="4562463"/>
          </a:xfrm>
        </p:spPr>
        <p:txBody>
          <a:bodyPr>
            <a:normAutofit/>
          </a:bodyPr>
          <a:lstStyle/>
          <a:p>
            <a:r>
              <a:rPr lang="en-US" dirty="0"/>
              <a:t>Electroencephalogram (EEG) </a:t>
            </a:r>
            <a:br>
              <a:rPr lang="en-US" dirty="0"/>
            </a:br>
            <a:r>
              <a:rPr lang="en-US" dirty="0"/>
              <a:t>	to gather data during an experiment</a:t>
            </a:r>
          </a:p>
          <a:p>
            <a:r>
              <a:rPr lang="en-US" dirty="0"/>
              <a:t> Event related potentials (ERP)</a:t>
            </a:r>
            <a:br>
              <a:rPr lang="en-US" dirty="0"/>
            </a:br>
            <a:r>
              <a:rPr lang="en-US" dirty="0"/>
              <a:t>	to analyze EEG data and identify components</a:t>
            </a:r>
          </a:p>
          <a:p>
            <a:r>
              <a:rPr lang="en-US" dirty="0"/>
              <a:t> Problem with time jittered components</a:t>
            </a:r>
          </a:p>
          <a:p>
            <a:pPr lvl="1"/>
            <a:r>
              <a:rPr lang="en-US" dirty="0"/>
              <a:t>“Smearing” on the ERP</a:t>
            </a:r>
          </a:p>
        </p:txBody>
      </p:sp>
      <p:pic>
        <p:nvPicPr>
          <p:cNvPr id="6" name="Grafik 5">
            <a:extLst>
              <a:ext uri="{FF2B5EF4-FFF2-40B4-BE49-F238E27FC236}">
                <a16:creationId xmlns:a16="http://schemas.microsoft.com/office/drawing/2014/main" id="{2DDA0F5C-4E23-4509-A7D9-17A7DC9A3BB9}"/>
              </a:ext>
            </a:extLst>
          </p:cNvPr>
          <p:cNvPicPr>
            <a:picLocks noChangeAspect="1"/>
          </p:cNvPicPr>
          <p:nvPr/>
        </p:nvPicPr>
        <p:blipFill rotWithShape="1">
          <a:blip r:embed="rId3">
            <a:extLst>
              <a:ext uri="{28A0092B-C50C-407E-A947-70E740481C1C}">
                <a14:useLocalDpi xmlns:a14="http://schemas.microsoft.com/office/drawing/2010/main" val="0"/>
              </a:ext>
            </a:extLst>
          </a:blip>
          <a:srcRect r="6350"/>
          <a:stretch/>
        </p:blipFill>
        <p:spPr>
          <a:xfrm>
            <a:off x="5688821" y="461575"/>
            <a:ext cx="3275115" cy="4562462"/>
          </a:xfrm>
          <a:prstGeom prst="rect">
            <a:avLst/>
          </a:prstGeom>
        </p:spPr>
      </p:pic>
      <p:sp>
        <p:nvSpPr>
          <p:cNvPr id="5" name="Textfeld 4">
            <a:extLst>
              <a:ext uri="{FF2B5EF4-FFF2-40B4-BE49-F238E27FC236}">
                <a16:creationId xmlns:a16="http://schemas.microsoft.com/office/drawing/2014/main" id="{EDCADA24-2F08-4E5B-A0F9-25E0DE2AFCAF}"/>
              </a:ext>
            </a:extLst>
          </p:cNvPr>
          <p:cNvSpPr txBox="1"/>
          <p:nvPr/>
        </p:nvSpPr>
        <p:spPr>
          <a:xfrm>
            <a:off x="6804453" y="4952194"/>
            <a:ext cx="1441623" cy="308418"/>
          </a:xfrm>
          <a:prstGeom prst="rect">
            <a:avLst/>
          </a:prstGeom>
          <a:noFill/>
        </p:spPr>
        <p:txBody>
          <a:bodyPr wrap="square" rtlCol="0">
            <a:spAutoFit/>
          </a:bodyPr>
          <a:lstStyle/>
          <a:p>
            <a:r>
              <a:rPr lang="de-DE" dirty="0" err="1"/>
              <a:t>Adapted</a:t>
            </a:r>
            <a:r>
              <a:rPr lang="de-DE" dirty="0"/>
              <a:t> </a:t>
            </a:r>
            <a:r>
              <a:rPr lang="de-DE" dirty="0" err="1"/>
              <a:t>from</a:t>
            </a:r>
            <a:r>
              <a:rPr lang="de-DE" dirty="0"/>
              <a:t> [2]</a:t>
            </a:r>
          </a:p>
        </p:txBody>
      </p:sp>
    </p:spTree>
    <p:extLst>
      <p:ext uri="{BB962C8B-B14F-4D97-AF65-F5344CB8AC3E}">
        <p14:creationId xmlns:p14="http://schemas.microsoft.com/office/powerpoint/2010/main" val="281878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RIDE (</a:t>
            </a:r>
            <a:r>
              <a:rPr lang="en-US" dirty="0"/>
              <a:t>Residue Iteration Decomposition)</a:t>
            </a:r>
            <a:endParaRPr lang="de-DE" dirty="0"/>
          </a:p>
        </p:txBody>
      </p:sp>
      <p:sp>
        <p:nvSpPr>
          <p:cNvPr id="4" name="Text Placeholder 3"/>
          <p:cNvSpPr>
            <a:spLocks noGrp="1"/>
          </p:cNvSpPr>
          <p:nvPr>
            <p:ph type="body" sz="quarter" idx="13"/>
          </p:nvPr>
        </p:nvSpPr>
        <p:spPr/>
        <p:txBody>
          <a:bodyPr/>
          <a:lstStyle/>
          <a:p>
            <a:endParaRPr lang="de-DE" dirty="0"/>
          </a:p>
        </p:txBody>
      </p:sp>
      <p:sp>
        <p:nvSpPr>
          <p:cNvPr id="7" name="Content Placeholder 6">
            <a:extLst>
              <a:ext uri="{FF2B5EF4-FFF2-40B4-BE49-F238E27FC236}">
                <a16:creationId xmlns:a16="http://schemas.microsoft.com/office/drawing/2014/main" id="{6E89336F-E6F4-496E-9F1A-A2112C68C4F2}"/>
              </a:ext>
            </a:extLst>
          </p:cNvPr>
          <p:cNvSpPr>
            <a:spLocks noGrp="1"/>
          </p:cNvSpPr>
          <p:nvPr>
            <p:ph idx="1"/>
          </p:nvPr>
        </p:nvSpPr>
        <p:spPr>
          <a:xfrm>
            <a:off x="389149" y="585130"/>
            <a:ext cx="6058785" cy="4562463"/>
          </a:xfrm>
        </p:spPr>
        <p:txBody>
          <a:bodyPr>
            <a:normAutofit lnSpcReduction="10000"/>
          </a:bodyPr>
          <a:lstStyle/>
          <a:p>
            <a:r>
              <a:rPr lang="en-US" dirty="0"/>
              <a:t> Developed by Ouyang et al. [1, 2]</a:t>
            </a:r>
          </a:p>
          <a:p>
            <a:r>
              <a:rPr lang="en-US" dirty="0"/>
              <a:t> Analyzing EEGs</a:t>
            </a:r>
          </a:p>
          <a:p>
            <a:pPr lvl="1"/>
            <a:r>
              <a:rPr lang="en-US" dirty="0"/>
              <a:t> ERP component decomposition</a:t>
            </a:r>
          </a:p>
          <a:p>
            <a:pPr lvl="1"/>
            <a:r>
              <a:rPr lang="en-US" dirty="0"/>
              <a:t> Time jittered components</a:t>
            </a:r>
          </a:p>
          <a:p>
            <a:r>
              <a:rPr lang="en-US" dirty="0"/>
              <a:t> Three different component clusters</a:t>
            </a:r>
          </a:p>
          <a:p>
            <a:pPr lvl="1"/>
            <a:r>
              <a:rPr lang="en-US" dirty="0"/>
              <a:t> </a:t>
            </a:r>
            <a:r>
              <a:rPr lang="en-US" b="1" dirty="0">
                <a:solidFill>
                  <a:srgbClr val="0070C0"/>
                </a:solidFill>
              </a:rPr>
              <a:t>S</a:t>
            </a:r>
            <a:r>
              <a:rPr lang="en-US" dirty="0"/>
              <a:t>: locked to stimulus onset</a:t>
            </a:r>
          </a:p>
          <a:p>
            <a:pPr lvl="1"/>
            <a:r>
              <a:rPr lang="en-US" dirty="0"/>
              <a:t> </a:t>
            </a:r>
            <a:r>
              <a:rPr lang="en-US" b="1" dirty="0">
                <a:solidFill>
                  <a:srgbClr val="00B050"/>
                </a:solidFill>
              </a:rPr>
              <a:t>R</a:t>
            </a:r>
            <a:r>
              <a:rPr lang="en-US" dirty="0"/>
              <a:t>: locked to response time</a:t>
            </a:r>
          </a:p>
          <a:p>
            <a:pPr lvl="1"/>
            <a:r>
              <a:rPr lang="en-US" dirty="0"/>
              <a:t> </a:t>
            </a:r>
            <a:r>
              <a:rPr lang="en-US" b="1" dirty="0">
                <a:solidFill>
                  <a:srgbClr val="FF0000"/>
                </a:solidFill>
              </a:rPr>
              <a:t>C</a:t>
            </a:r>
            <a:r>
              <a:rPr lang="en-US" dirty="0"/>
              <a:t>: related to stimulus onset, but with variable latency</a:t>
            </a:r>
          </a:p>
          <a:p>
            <a:r>
              <a:rPr lang="en-US" dirty="0"/>
              <a:t> Found use in multiple Studies</a:t>
            </a:r>
          </a:p>
          <a:p>
            <a:pPr lvl="1"/>
            <a:r>
              <a:rPr lang="en-US" dirty="0"/>
              <a:t> Comparing ADD and ADHD Patients in a Flanker task [3]</a:t>
            </a:r>
          </a:p>
          <a:p>
            <a:pPr lvl="1"/>
            <a:r>
              <a:rPr lang="en-US" dirty="0"/>
              <a:t> Mapping the brain through event codes [4]</a:t>
            </a:r>
          </a:p>
          <a:p>
            <a:endParaRPr lang="en-US" dirty="0"/>
          </a:p>
        </p:txBody>
      </p:sp>
      <p:pic>
        <p:nvPicPr>
          <p:cNvPr id="10" name="Grafik 9">
            <a:extLst>
              <a:ext uri="{FF2B5EF4-FFF2-40B4-BE49-F238E27FC236}">
                <a16:creationId xmlns:a16="http://schemas.microsoft.com/office/drawing/2014/main" id="{4A61518F-DB5C-4257-BC1F-D74BEB4A56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9837" y="555674"/>
            <a:ext cx="4951828" cy="2596445"/>
          </a:xfrm>
          <a:prstGeom prst="rect">
            <a:avLst/>
          </a:prstGeom>
        </p:spPr>
      </p:pic>
      <p:sp>
        <p:nvSpPr>
          <p:cNvPr id="3" name="Textfeld 2">
            <a:extLst>
              <a:ext uri="{FF2B5EF4-FFF2-40B4-BE49-F238E27FC236}">
                <a16:creationId xmlns:a16="http://schemas.microsoft.com/office/drawing/2014/main" id="{D0A52DA6-2E7A-4393-A6C7-46E0EEE27D93}"/>
              </a:ext>
            </a:extLst>
          </p:cNvPr>
          <p:cNvSpPr txBox="1"/>
          <p:nvPr/>
        </p:nvSpPr>
        <p:spPr>
          <a:xfrm>
            <a:off x="5947760" y="3122662"/>
            <a:ext cx="1440651" cy="308418"/>
          </a:xfrm>
          <a:prstGeom prst="rect">
            <a:avLst/>
          </a:prstGeom>
          <a:noFill/>
        </p:spPr>
        <p:txBody>
          <a:bodyPr wrap="none" rtlCol="0">
            <a:spAutoFit/>
          </a:bodyPr>
          <a:lstStyle/>
          <a:p>
            <a:r>
              <a:rPr lang="de-DE" dirty="0" err="1"/>
              <a:t>Adapted</a:t>
            </a:r>
            <a:r>
              <a:rPr lang="de-DE" dirty="0"/>
              <a:t> </a:t>
            </a:r>
            <a:r>
              <a:rPr lang="de-DE" dirty="0" err="1"/>
              <a:t>from</a:t>
            </a:r>
            <a:r>
              <a:rPr lang="de-DE" dirty="0"/>
              <a:t> [2]</a:t>
            </a:r>
          </a:p>
        </p:txBody>
      </p:sp>
    </p:spTree>
    <p:extLst>
      <p:ext uri="{BB962C8B-B14F-4D97-AF65-F5344CB8AC3E}">
        <p14:creationId xmlns:p14="http://schemas.microsoft.com/office/powerpoint/2010/main" val="376839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Unfold</a:t>
            </a:r>
            <a:endParaRPr lang="de-DE" dirty="0"/>
          </a:p>
        </p:txBody>
      </p:sp>
      <p:sp>
        <p:nvSpPr>
          <p:cNvPr id="4" name="Text Placeholder 3"/>
          <p:cNvSpPr>
            <a:spLocks noGrp="1"/>
          </p:cNvSpPr>
          <p:nvPr>
            <p:ph type="body" sz="quarter" idx="13"/>
          </p:nvPr>
        </p:nvSpPr>
        <p:spPr/>
        <p:txBody>
          <a:bodyPr/>
          <a:lstStyle/>
          <a:p>
            <a:r>
              <a:rPr lang="de-DE" dirty="0" err="1"/>
              <a:t>Conclusion</a:t>
            </a:r>
            <a:endParaRPr lang="de-DE" dirty="0"/>
          </a:p>
        </p:txBody>
      </p:sp>
      <p:sp>
        <p:nvSpPr>
          <p:cNvPr id="7" name="Content Placeholder 6">
            <a:extLst>
              <a:ext uri="{FF2B5EF4-FFF2-40B4-BE49-F238E27FC236}">
                <a16:creationId xmlns:a16="http://schemas.microsoft.com/office/drawing/2014/main" id="{6E89336F-E6F4-496E-9F1A-A2112C68C4F2}"/>
              </a:ext>
            </a:extLst>
          </p:cNvPr>
          <p:cNvSpPr>
            <a:spLocks noGrp="1"/>
          </p:cNvSpPr>
          <p:nvPr>
            <p:ph idx="1"/>
          </p:nvPr>
        </p:nvSpPr>
        <p:spPr>
          <a:xfrm>
            <a:off x="389149" y="585130"/>
            <a:ext cx="6058785" cy="4562463"/>
          </a:xfrm>
        </p:spPr>
        <p:txBody>
          <a:bodyPr>
            <a:normAutofit fontScale="92500" lnSpcReduction="10000"/>
          </a:bodyPr>
          <a:lstStyle/>
          <a:p>
            <a:r>
              <a:rPr lang="en-US" dirty="0"/>
              <a:t> What is Unfold [5]</a:t>
            </a:r>
          </a:p>
          <a:p>
            <a:pPr lvl="1"/>
            <a:r>
              <a:rPr lang="en-US" dirty="0"/>
              <a:t> Julia toolbox for ERP analysis</a:t>
            </a:r>
          </a:p>
          <a:p>
            <a:pPr lvl="1"/>
            <a:r>
              <a:rPr lang="en-US" dirty="0"/>
              <a:t> Decomposition and </a:t>
            </a:r>
            <a:r>
              <a:rPr lang="de-DE" dirty="0" err="1"/>
              <a:t>Overlap</a:t>
            </a:r>
            <a:r>
              <a:rPr lang="de-DE" dirty="0"/>
              <a:t> </a:t>
            </a:r>
            <a:r>
              <a:rPr lang="de-DE" dirty="0" err="1"/>
              <a:t>correction</a:t>
            </a:r>
            <a:r>
              <a:rPr lang="en-US" dirty="0"/>
              <a:t> through a regression-	based method</a:t>
            </a:r>
          </a:p>
          <a:p>
            <a:pPr lvl="1"/>
            <a:r>
              <a:rPr lang="en-US" dirty="0"/>
              <a:t> In active development (last commit 3 days ago 23.09.24)</a:t>
            </a:r>
          </a:p>
          <a:p>
            <a:r>
              <a:rPr lang="en-US" dirty="0"/>
              <a:t> Used in a multitude of studies to</a:t>
            </a:r>
          </a:p>
          <a:p>
            <a:pPr lvl="1"/>
            <a:r>
              <a:rPr lang="en-US" dirty="0"/>
              <a:t> allow for less stringent experiment setups [6, 7]</a:t>
            </a:r>
          </a:p>
          <a:p>
            <a:pPr lvl="1"/>
            <a:r>
              <a:rPr lang="en-US" dirty="0"/>
              <a:t> understand reading [8] and dyslexia [9]</a:t>
            </a:r>
          </a:p>
          <a:p>
            <a:r>
              <a:rPr lang="en-US" dirty="0"/>
              <a:t> Reasons to include RIDE</a:t>
            </a:r>
          </a:p>
          <a:p>
            <a:pPr lvl="1"/>
            <a:r>
              <a:rPr lang="en-US" dirty="0"/>
              <a:t> Time jittered components</a:t>
            </a:r>
          </a:p>
          <a:p>
            <a:pPr lvl="1"/>
            <a:r>
              <a:rPr lang="en-US" dirty="0"/>
              <a:t> Easy comparison of RIDE and Unfold decomposition</a:t>
            </a:r>
          </a:p>
          <a:p>
            <a:pPr lvl="1"/>
            <a:r>
              <a:rPr lang="en-US" dirty="0"/>
              <a:t> Combination of time jittered components and covariate estimation</a:t>
            </a:r>
          </a:p>
        </p:txBody>
      </p:sp>
      <p:pic>
        <p:nvPicPr>
          <p:cNvPr id="5" name="Grafik 4">
            <a:extLst>
              <a:ext uri="{FF2B5EF4-FFF2-40B4-BE49-F238E27FC236}">
                <a16:creationId xmlns:a16="http://schemas.microsoft.com/office/drawing/2014/main" id="{F6B86C4E-F936-405D-8F81-E309B49184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0648" y="2330879"/>
            <a:ext cx="3263352" cy="952804"/>
          </a:xfrm>
          <a:prstGeom prst="rect">
            <a:avLst/>
          </a:prstGeom>
        </p:spPr>
      </p:pic>
      <p:pic>
        <p:nvPicPr>
          <p:cNvPr id="1028" name="Picture 4">
            <a:extLst>
              <a:ext uri="{FF2B5EF4-FFF2-40B4-BE49-F238E27FC236}">
                <a16:creationId xmlns:a16="http://schemas.microsoft.com/office/drawing/2014/main" id="{D1195440-18C7-40ED-BBD9-08852637EB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9010" y="3283683"/>
            <a:ext cx="1676400"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63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Schedule</a:t>
            </a:r>
          </a:p>
        </p:txBody>
      </p:sp>
      <p:sp>
        <p:nvSpPr>
          <p:cNvPr id="4" name="Text Placeholder 3"/>
          <p:cNvSpPr>
            <a:spLocks noGrp="1"/>
          </p:cNvSpPr>
          <p:nvPr>
            <p:ph type="body" sz="quarter" idx="13"/>
          </p:nvPr>
        </p:nvSpPr>
        <p:spPr/>
        <p:txBody>
          <a:bodyPr/>
          <a:lstStyle/>
          <a:p>
            <a:r>
              <a:rPr lang="de-DE" dirty="0" err="1"/>
              <a:t>Conclusion</a:t>
            </a:r>
            <a:endParaRPr lang="de-DE" dirty="0"/>
          </a:p>
        </p:txBody>
      </p:sp>
      <p:pic>
        <p:nvPicPr>
          <p:cNvPr id="16" name="Inhaltsplatzhalter 15">
            <a:extLst>
              <a:ext uri="{FF2B5EF4-FFF2-40B4-BE49-F238E27FC236}">
                <a16:creationId xmlns:a16="http://schemas.microsoft.com/office/drawing/2014/main" id="{B1F1A0BC-A907-40F0-A174-90FED68C095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8939" y="738702"/>
            <a:ext cx="7774758" cy="3896612"/>
          </a:xfrm>
        </p:spPr>
      </p:pic>
    </p:spTree>
    <p:extLst>
      <p:ext uri="{BB962C8B-B14F-4D97-AF65-F5344CB8AC3E}">
        <p14:creationId xmlns:p14="http://schemas.microsoft.com/office/powerpoint/2010/main" val="948043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Sources</a:t>
            </a:r>
          </a:p>
        </p:txBody>
      </p:sp>
      <p:sp>
        <p:nvSpPr>
          <p:cNvPr id="4" name="Text Placeholder 3"/>
          <p:cNvSpPr>
            <a:spLocks noGrp="1"/>
          </p:cNvSpPr>
          <p:nvPr>
            <p:ph type="body" sz="quarter" idx="13"/>
          </p:nvPr>
        </p:nvSpPr>
        <p:spPr/>
        <p:txBody>
          <a:bodyPr/>
          <a:lstStyle/>
          <a:p>
            <a:r>
              <a:rPr lang="de-DE" dirty="0" err="1"/>
              <a:t>Conclusion</a:t>
            </a:r>
            <a:endParaRPr lang="de-DE" dirty="0"/>
          </a:p>
        </p:txBody>
      </p:sp>
      <p:sp>
        <p:nvSpPr>
          <p:cNvPr id="7" name="Content Placeholder 6">
            <a:extLst>
              <a:ext uri="{FF2B5EF4-FFF2-40B4-BE49-F238E27FC236}">
                <a16:creationId xmlns:a16="http://schemas.microsoft.com/office/drawing/2014/main" id="{6E89336F-E6F4-496E-9F1A-A2112C68C4F2}"/>
              </a:ext>
            </a:extLst>
          </p:cNvPr>
          <p:cNvSpPr>
            <a:spLocks noGrp="1"/>
          </p:cNvSpPr>
          <p:nvPr>
            <p:ph idx="1"/>
          </p:nvPr>
        </p:nvSpPr>
        <p:spPr>
          <a:xfrm>
            <a:off x="389149" y="585130"/>
            <a:ext cx="6058785" cy="4562463"/>
          </a:xfrm>
        </p:spPr>
        <p:txBody>
          <a:bodyPr>
            <a:normAutofit/>
          </a:bodyPr>
          <a:lstStyle/>
          <a:p>
            <a:pPr marL="342900" indent="-342900">
              <a:buFont typeface="+mj-lt"/>
              <a:buAutoNum type="arabicParenBoth"/>
            </a:pPr>
            <a:r>
              <a:rPr lang="de-DE" sz="600" b="0" i="0" dirty="0" err="1">
                <a:solidFill>
                  <a:srgbClr val="222222"/>
                </a:solidFill>
                <a:effectLst/>
                <a:latin typeface="Arial" panose="020B0604020202020204" pitchFamily="34" charset="0"/>
              </a:rPr>
              <a:t>Ouyang</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Guang</a:t>
            </a:r>
            <a:r>
              <a:rPr lang="de-DE" sz="600" b="0" i="0" dirty="0">
                <a:solidFill>
                  <a:srgbClr val="222222"/>
                </a:solidFill>
                <a:effectLst/>
                <a:latin typeface="Arial" panose="020B0604020202020204" pitchFamily="34" charset="0"/>
              </a:rPr>
              <a:t>, Grit </a:t>
            </a:r>
            <a:r>
              <a:rPr lang="de-DE" sz="600" b="0" i="0" dirty="0" err="1">
                <a:solidFill>
                  <a:srgbClr val="222222"/>
                </a:solidFill>
                <a:effectLst/>
                <a:latin typeface="Arial" panose="020B0604020202020204" pitchFamily="34" charset="0"/>
              </a:rPr>
              <a:t>Herzmann</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Changsong</a:t>
            </a:r>
            <a:r>
              <a:rPr lang="de-DE" sz="600" b="0" i="0" dirty="0">
                <a:solidFill>
                  <a:srgbClr val="222222"/>
                </a:solidFill>
                <a:effectLst/>
                <a:latin typeface="Arial" panose="020B0604020202020204" pitchFamily="34" charset="0"/>
              </a:rPr>
              <a:t> Zhou, and Werner Sommer. "</a:t>
            </a:r>
            <a:r>
              <a:rPr lang="de-DE" sz="600" b="0" i="0" dirty="0" err="1">
                <a:solidFill>
                  <a:srgbClr val="222222"/>
                </a:solidFill>
                <a:effectLst/>
                <a:latin typeface="Arial" panose="020B0604020202020204" pitchFamily="34" charset="0"/>
              </a:rPr>
              <a:t>Residue</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iteration</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decomposition</a:t>
            </a:r>
            <a:r>
              <a:rPr lang="de-DE" sz="600" b="0" i="0" dirty="0">
                <a:solidFill>
                  <a:srgbClr val="222222"/>
                </a:solidFill>
                <a:effectLst/>
                <a:latin typeface="Arial" panose="020B0604020202020204" pitchFamily="34" charset="0"/>
              </a:rPr>
              <a:t> (RIDE): A </a:t>
            </a:r>
            <a:r>
              <a:rPr lang="de-DE" sz="600" b="0" i="0" dirty="0" err="1">
                <a:solidFill>
                  <a:srgbClr val="222222"/>
                </a:solidFill>
                <a:effectLst/>
                <a:latin typeface="Arial" panose="020B0604020202020204" pitchFamily="34" charset="0"/>
              </a:rPr>
              <a:t>new</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method</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to</a:t>
            </a:r>
            <a:r>
              <a:rPr lang="de-DE" sz="600" b="0" i="0" dirty="0">
                <a:solidFill>
                  <a:srgbClr val="222222"/>
                </a:solidFill>
                <a:effectLst/>
                <a:latin typeface="Arial" panose="020B0604020202020204" pitchFamily="34" charset="0"/>
              </a:rPr>
              <a:t> separate ERP </a:t>
            </a:r>
            <a:r>
              <a:rPr lang="de-DE" sz="600" b="0" i="0" dirty="0" err="1">
                <a:solidFill>
                  <a:srgbClr val="222222"/>
                </a:solidFill>
                <a:effectLst/>
                <a:latin typeface="Arial" panose="020B0604020202020204" pitchFamily="34" charset="0"/>
              </a:rPr>
              <a:t>components</a:t>
            </a:r>
            <a:r>
              <a:rPr lang="de-DE" sz="600" b="0" i="0" dirty="0">
                <a:solidFill>
                  <a:srgbClr val="222222"/>
                </a:solidFill>
                <a:effectLst/>
                <a:latin typeface="Arial" panose="020B0604020202020204" pitchFamily="34" charset="0"/>
              </a:rPr>
              <a:t> on </a:t>
            </a:r>
            <a:r>
              <a:rPr lang="de-DE" sz="600" b="0" i="0" dirty="0" err="1">
                <a:solidFill>
                  <a:srgbClr val="222222"/>
                </a:solidFill>
                <a:effectLst/>
                <a:latin typeface="Arial" panose="020B0604020202020204" pitchFamily="34" charset="0"/>
              </a:rPr>
              <a:t>the</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basis</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of</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latency</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variability</a:t>
            </a:r>
            <a:r>
              <a:rPr lang="de-DE" sz="600" b="0" i="0" dirty="0">
                <a:solidFill>
                  <a:srgbClr val="222222"/>
                </a:solidFill>
                <a:effectLst/>
                <a:latin typeface="Arial" panose="020B0604020202020204" pitchFamily="34" charset="0"/>
              </a:rPr>
              <a:t> in </a:t>
            </a:r>
            <a:r>
              <a:rPr lang="de-DE" sz="600" b="0" i="0" dirty="0" err="1">
                <a:solidFill>
                  <a:srgbClr val="222222"/>
                </a:solidFill>
                <a:effectLst/>
                <a:latin typeface="Arial" panose="020B0604020202020204" pitchFamily="34" charset="0"/>
              </a:rPr>
              <a:t>single</a:t>
            </a:r>
            <a:r>
              <a:rPr lang="de-DE" sz="600" b="0" i="0" dirty="0">
                <a:solidFill>
                  <a:srgbClr val="222222"/>
                </a:solidFill>
                <a:effectLst/>
                <a:latin typeface="Arial" panose="020B0604020202020204" pitchFamily="34" charset="0"/>
              </a:rPr>
              <a:t> </a:t>
            </a:r>
            <a:r>
              <a:rPr lang="de-DE" sz="600" b="0" i="0" dirty="0" err="1">
                <a:solidFill>
                  <a:srgbClr val="222222"/>
                </a:solidFill>
                <a:effectLst/>
                <a:latin typeface="Arial" panose="020B0604020202020204" pitchFamily="34" charset="0"/>
              </a:rPr>
              <a:t>trials</a:t>
            </a:r>
            <a:r>
              <a:rPr lang="de-DE" sz="600" b="0" i="0" dirty="0">
                <a:solidFill>
                  <a:srgbClr val="222222"/>
                </a:solidFill>
                <a:effectLst/>
                <a:latin typeface="Arial" panose="020B0604020202020204" pitchFamily="34" charset="0"/>
              </a:rPr>
              <a:t>." </a:t>
            </a:r>
            <a:r>
              <a:rPr lang="de-DE" sz="600" b="0" i="1" dirty="0" err="1">
                <a:solidFill>
                  <a:srgbClr val="222222"/>
                </a:solidFill>
                <a:effectLst/>
                <a:latin typeface="Arial" panose="020B0604020202020204" pitchFamily="34" charset="0"/>
              </a:rPr>
              <a:t>Psychophysiology</a:t>
            </a:r>
            <a:r>
              <a:rPr lang="de-DE" sz="600" b="0" i="0" dirty="0">
                <a:solidFill>
                  <a:srgbClr val="222222"/>
                </a:solidFill>
                <a:effectLst/>
                <a:latin typeface="Arial" panose="020B0604020202020204" pitchFamily="34" charset="0"/>
              </a:rPr>
              <a:t> 48, </a:t>
            </a:r>
            <a:r>
              <a:rPr lang="de-DE" sz="600" b="0" i="0" dirty="0" err="1">
                <a:solidFill>
                  <a:srgbClr val="222222"/>
                </a:solidFill>
                <a:effectLst/>
                <a:latin typeface="Arial" panose="020B0604020202020204" pitchFamily="34" charset="0"/>
              </a:rPr>
              <a:t>no</a:t>
            </a:r>
            <a:r>
              <a:rPr lang="de-DE" sz="600" b="0" i="0" dirty="0">
                <a:solidFill>
                  <a:srgbClr val="222222"/>
                </a:solidFill>
                <a:effectLst/>
                <a:latin typeface="Arial" panose="020B0604020202020204" pitchFamily="34" charset="0"/>
              </a:rPr>
              <a:t>. 12 (2011): 1631-1647.</a:t>
            </a:r>
            <a:r>
              <a:rPr lang="en-US" sz="600" dirty="0"/>
              <a:t> </a:t>
            </a:r>
          </a:p>
          <a:p>
            <a:pPr marL="342900" indent="-342900">
              <a:buFont typeface="+mj-lt"/>
              <a:buAutoNum type="arabicParenBoth"/>
            </a:pPr>
            <a:r>
              <a:rPr lang="en-US" sz="600" b="0" i="0" dirty="0">
                <a:solidFill>
                  <a:srgbClr val="222222"/>
                </a:solidFill>
                <a:effectLst/>
                <a:latin typeface="Arial" panose="020B0604020202020204" pitchFamily="34" charset="0"/>
              </a:rPr>
              <a:t>Ouyang, </a:t>
            </a:r>
            <a:r>
              <a:rPr lang="en-US" sz="600" b="0" i="0" dirty="0" err="1">
                <a:solidFill>
                  <a:srgbClr val="222222"/>
                </a:solidFill>
                <a:effectLst/>
                <a:latin typeface="Arial" panose="020B0604020202020204" pitchFamily="34" charset="0"/>
              </a:rPr>
              <a:t>Guang</a:t>
            </a:r>
            <a:r>
              <a:rPr lang="en-US" sz="600" b="0" i="0" dirty="0">
                <a:solidFill>
                  <a:srgbClr val="222222"/>
                </a:solidFill>
                <a:effectLst/>
                <a:latin typeface="Arial" panose="020B0604020202020204" pitchFamily="34" charset="0"/>
              </a:rPr>
              <a:t>, Werner Sommer, and </a:t>
            </a:r>
            <a:r>
              <a:rPr lang="en-US" sz="600" b="0" i="0" dirty="0" err="1">
                <a:solidFill>
                  <a:srgbClr val="222222"/>
                </a:solidFill>
                <a:effectLst/>
                <a:latin typeface="Arial" panose="020B0604020202020204" pitchFamily="34" charset="0"/>
              </a:rPr>
              <a:t>Changsong</a:t>
            </a:r>
            <a:r>
              <a:rPr lang="en-US" sz="600" b="0" i="0" dirty="0">
                <a:solidFill>
                  <a:srgbClr val="222222"/>
                </a:solidFill>
                <a:effectLst/>
                <a:latin typeface="Arial" panose="020B0604020202020204" pitchFamily="34" charset="0"/>
              </a:rPr>
              <a:t> Zhou. "A toolbox for residue iteration decomposition (RIDE)—A method for the decomposition, reconstruction, and single trial analysis of event related potentials." </a:t>
            </a:r>
            <a:r>
              <a:rPr lang="en-US" sz="600" b="0" i="1" dirty="0">
                <a:solidFill>
                  <a:srgbClr val="222222"/>
                </a:solidFill>
                <a:effectLst/>
                <a:latin typeface="Arial" panose="020B0604020202020204" pitchFamily="34" charset="0"/>
              </a:rPr>
              <a:t>Journal of neuroscience methods</a:t>
            </a:r>
            <a:r>
              <a:rPr lang="en-US" sz="600" b="0" i="0" dirty="0">
                <a:solidFill>
                  <a:srgbClr val="222222"/>
                </a:solidFill>
                <a:effectLst/>
                <a:latin typeface="Arial" panose="020B0604020202020204" pitchFamily="34" charset="0"/>
              </a:rPr>
              <a:t> 250 (2015): 7-21.</a:t>
            </a:r>
          </a:p>
          <a:p>
            <a:pPr marL="342900" indent="-342900">
              <a:buFont typeface="+mj-lt"/>
              <a:buAutoNum type="arabicParenBoth"/>
            </a:pPr>
            <a:r>
              <a:rPr lang="en-US" sz="600" dirty="0" err="1"/>
              <a:t>Annet</a:t>
            </a:r>
            <a:r>
              <a:rPr lang="en-US" sz="600" dirty="0"/>
              <a:t> </a:t>
            </a:r>
            <a:r>
              <a:rPr lang="en-US" sz="600" dirty="0" err="1"/>
              <a:t>Bluschke</a:t>
            </a:r>
            <a:r>
              <a:rPr lang="en-US" sz="600" dirty="0"/>
              <a:t> et al. “Neuronal Intra-Individual </a:t>
            </a:r>
            <a:r>
              <a:rPr lang="en-US" sz="600" dirty="0" err="1"/>
              <a:t>Vari</a:t>
            </a:r>
            <a:r>
              <a:rPr lang="en-US" sz="600" dirty="0"/>
              <a:t>-ability Masks Response Selection Differences </a:t>
            </a:r>
            <a:r>
              <a:rPr lang="en-US" sz="600" dirty="0" err="1"/>
              <a:t>betweenADHD</a:t>
            </a:r>
            <a:r>
              <a:rPr lang="en-US" sz="600" dirty="0"/>
              <a:t> Subtypes—A Need to Change Perspectives”. </a:t>
            </a:r>
            <a:r>
              <a:rPr lang="en-US" sz="600" dirty="0" err="1"/>
              <a:t>In:Frontiers</a:t>
            </a:r>
            <a:r>
              <a:rPr lang="en-US" sz="600" dirty="0"/>
              <a:t> in Human Neuroscience 11 (June 28, 2017).Publisher: Frontiers. ISSN: 1662-5161. DOI: 10.3389/fnhum.2017.00329. URL: https://www.frontiersin.org/journals/human- neuroscience/articles/10.3389/fnhum.2017.00329/full (visited on 08/27/2024).</a:t>
            </a:r>
            <a:endParaRPr lang="en-US" sz="600" dirty="0">
              <a:solidFill>
                <a:srgbClr val="222222"/>
              </a:solidFill>
              <a:latin typeface="Arial" panose="020B0604020202020204" pitchFamily="34" charset="0"/>
            </a:endParaRPr>
          </a:p>
          <a:p>
            <a:pPr marL="342900" indent="-342900">
              <a:buFont typeface="+mj-lt"/>
              <a:buAutoNum type="arabicParenBoth"/>
            </a:pPr>
            <a:r>
              <a:rPr lang="en-US" sz="600" dirty="0"/>
              <a:t>Witold X. Chmielewski, Moritz </a:t>
            </a:r>
            <a:r>
              <a:rPr lang="en-US" sz="600" dirty="0" err="1"/>
              <a:t>M¨uckschel</a:t>
            </a:r>
            <a:r>
              <a:rPr lang="en-US" sz="600" dirty="0"/>
              <a:t>, </a:t>
            </a:r>
            <a:r>
              <a:rPr lang="en-US" sz="600" dirty="0" err="1"/>
              <a:t>andChristian</a:t>
            </a:r>
            <a:r>
              <a:rPr lang="en-US" sz="600" dirty="0"/>
              <a:t> </a:t>
            </a:r>
            <a:r>
              <a:rPr lang="en-US" sz="600" dirty="0" err="1"/>
              <a:t>Beste</a:t>
            </a:r>
            <a:r>
              <a:rPr lang="en-US" sz="600" dirty="0"/>
              <a:t>. “Response selection codes in neuro-physiological data predict conjoint effects of </a:t>
            </a:r>
            <a:r>
              <a:rPr lang="en-US" sz="600" dirty="0" err="1"/>
              <a:t>controlledand</a:t>
            </a:r>
            <a:r>
              <a:rPr lang="en-US" sz="600" dirty="0"/>
              <a:t> automatic processes during response </a:t>
            </a:r>
            <a:r>
              <a:rPr lang="en-US" sz="600" dirty="0" err="1"/>
              <a:t>inhibition”.In</a:t>
            </a:r>
            <a:r>
              <a:rPr lang="en-US" sz="600" dirty="0"/>
              <a:t>: Human Brain Mapping 39.4 (2018). </a:t>
            </a:r>
            <a:r>
              <a:rPr lang="en-US" sz="600" dirty="0" err="1"/>
              <a:t>eprint:https</a:t>
            </a:r>
            <a:r>
              <a:rPr lang="en-US" sz="600" dirty="0"/>
              <a:t>://onlinelibrary.wiley.com/</a:t>
            </a:r>
            <a:r>
              <a:rPr lang="en-US" sz="600" dirty="0" err="1"/>
              <a:t>doi</a:t>
            </a:r>
            <a:r>
              <a:rPr lang="en-US" sz="600" dirty="0"/>
              <a:t>/pdf/10.1002/hbm.23974,pp. 1839–1849. ISSN: 1097-0193. DOI: 10.1002/hbm.23974. URL: https://onlinelibrary.wiley.com/doi/abs/10.1002/hbm.23974 (visited on 08/27/2024).</a:t>
            </a:r>
          </a:p>
          <a:p>
            <a:pPr marL="342900" indent="-342900">
              <a:buFont typeface="+mj-lt"/>
              <a:buAutoNum type="arabicParenBoth"/>
            </a:pPr>
            <a:r>
              <a:rPr lang="en-US" sz="600" dirty="0" err="1"/>
              <a:t>Benedikt</a:t>
            </a:r>
            <a:r>
              <a:rPr lang="en-US" sz="600" dirty="0"/>
              <a:t> V. </a:t>
            </a:r>
            <a:r>
              <a:rPr lang="en-US" sz="600" dirty="0" err="1"/>
              <a:t>Ehinger</a:t>
            </a:r>
            <a:r>
              <a:rPr lang="en-US" sz="600" dirty="0"/>
              <a:t> and Olaf </a:t>
            </a:r>
            <a:r>
              <a:rPr lang="en-US" sz="600" dirty="0" err="1"/>
              <a:t>Dimigen</a:t>
            </a:r>
            <a:r>
              <a:rPr lang="en-US" sz="600" dirty="0"/>
              <a:t>. “Unfold: an in-</a:t>
            </a:r>
            <a:r>
              <a:rPr lang="en-US" sz="600" dirty="0" err="1"/>
              <a:t>tegrated</a:t>
            </a:r>
            <a:r>
              <a:rPr lang="en-US" sz="600" dirty="0"/>
              <a:t> toolbox for overlap correction, non-linear mod-</a:t>
            </a:r>
            <a:r>
              <a:rPr lang="en-US" sz="600" dirty="0" err="1"/>
              <a:t>eling</a:t>
            </a:r>
            <a:r>
              <a:rPr lang="en-US" sz="600" dirty="0"/>
              <a:t>, and regression-based EEG analysis”. In: PeerJ7 (Oct. 24, 2019). Publisher: </a:t>
            </a:r>
            <a:r>
              <a:rPr lang="en-US" sz="600" dirty="0" err="1"/>
              <a:t>PeerJ</a:t>
            </a:r>
            <a:r>
              <a:rPr lang="en-US" sz="600" dirty="0"/>
              <a:t> Inc., e7838. ISSN:2167-8359. DOI: 10.7717/peerj.7838. URL: https://peerj.com/articles/7838 (visited on 08/27/2024).</a:t>
            </a:r>
          </a:p>
          <a:p>
            <a:pPr marL="342900" indent="-342900">
              <a:buFont typeface="+mj-lt"/>
              <a:buAutoNum type="arabicParenBoth"/>
            </a:pPr>
            <a:r>
              <a:rPr lang="en-US" sz="600" dirty="0"/>
              <a:t>Anna L Gert et al. “</a:t>
            </a:r>
            <a:r>
              <a:rPr lang="en-US" sz="600" dirty="0" err="1"/>
              <a:t>WildLab</a:t>
            </a:r>
            <a:r>
              <a:rPr lang="en-US" sz="600" dirty="0"/>
              <a:t>: A naturalistic free </a:t>
            </a:r>
            <a:r>
              <a:rPr lang="en-US" sz="600" dirty="0" err="1"/>
              <a:t>viewingexperiment</a:t>
            </a:r>
            <a:r>
              <a:rPr lang="en-US" sz="600" dirty="0"/>
              <a:t> reveals previously unknown EEG </a:t>
            </a:r>
            <a:r>
              <a:rPr lang="en-US" sz="600" dirty="0" err="1"/>
              <a:t>signaturesof</a:t>
            </a:r>
            <a:r>
              <a:rPr lang="en-US" sz="600" dirty="0"/>
              <a:t> face processing”. In: European Journal of Neuro-science (Sept. 16, 2022). MAG ID: 4296164644. DOI:10.1111/ejn.15824.</a:t>
            </a:r>
          </a:p>
          <a:p>
            <a:pPr marL="342900" indent="-342900">
              <a:buFont typeface="+mj-lt"/>
              <a:buAutoNum type="arabicParenBoth"/>
            </a:pPr>
            <a:r>
              <a:rPr lang="en-US" sz="600" dirty="0"/>
              <a:t>Yan </a:t>
            </a:r>
            <a:r>
              <a:rPr lang="en-US" sz="600" dirty="0" err="1"/>
              <a:t>Yan</a:t>
            </a:r>
            <a:r>
              <a:rPr lang="en-US" sz="600" dirty="0"/>
              <a:t>, Laurence T. Hunt, and Cameron D. Has-</a:t>
            </a:r>
            <a:r>
              <a:rPr lang="en-US" sz="600" dirty="0" err="1"/>
              <a:t>sall</a:t>
            </a:r>
            <a:r>
              <a:rPr lang="en-US" sz="600" dirty="0"/>
              <a:t>. “Reward positivity biases interval production in </a:t>
            </a:r>
            <a:r>
              <a:rPr lang="en-US" sz="600" dirty="0" err="1"/>
              <a:t>acontinuous</a:t>
            </a:r>
            <a:r>
              <a:rPr lang="en-US" sz="600" dirty="0"/>
              <a:t> timing task”. In: (July 7, 2023). MAG ID:4383499942. DOI: 10.1101/2023.07.06.548049.</a:t>
            </a:r>
          </a:p>
          <a:p>
            <a:pPr marL="342900" indent="-342900">
              <a:buFont typeface="+mj-lt"/>
              <a:buAutoNum type="arabicParenBoth"/>
            </a:pPr>
            <a:r>
              <a:rPr lang="en-US" sz="600" dirty="0"/>
              <a:t>Joshua Snell et al. “Parallel word reading revealed </a:t>
            </a:r>
            <a:r>
              <a:rPr lang="en-US" sz="600" dirty="0" err="1"/>
              <a:t>byfixation</a:t>
            </a:r>
            <a:r>
              <a:rPr lang="en-US" sz="600" dirty="0"/>
              <a:t>-related brain potentials”. In: 162 (May 1, 2023).MAG ID: 4322124135, pp. 1–11. DOI: 10.1016/j.cortex.2023.02.004.</a:t>
            </a:r>
          </a:p>
          <a:p>
            <a:pPr marL="342900" indent="-342900">
              <a:buFont typeface="+mj-lt"/>
              <a:buAutoNum type="arabicParenBoth"/>
            </a:pPr>
            <a:r>
              <a:rPr lang="en-US" sz="600" dirty="0"/>
              <a:t>Catherine Manning et al. “Visual Motion and Decision-Making in Dyslexia: Reduced Accumulation of Sen-</a:t>
            </a:r>
            <a:r>
              <a:rPr lang="en-US" sz="600" dirty="0" err="1"/>
              <a:t>sory</a:t>
            </a:r>
            <a:r>
              <a:rPr lang="en-US" sz="600" dirty="0"/>
              <a:t> Evidence and Related Neural Dynamics.” In: </a:t>
            </a:r>
            <a:r>
              <a:rPr lang="en-US" sz="600" dirty="0" err="1"/>
              <a:t>TheJournal</a:t>
            </a:r>
            <a:r>
              <a:rPr lang="en-US" sz="600" dirty="0"/>
              <a:t> of Neuroscience 42.1 (Jan. 5, 2022). MAG ID:4226134057, pp. 121–134. DOI: 10 . 1523 / </a:t>
            </a:r>
            <a:r>
              <a:rPr lang="en-US" sz="600" dirty="0" err="1"/>
              <a:t>jneurosci</a:t>
            </a:r>
            <a:r>
              <a:rPr lang="en-US" sz="600" dirty="0"/>
              <a:t> .1232-21.2021.</a:t>
            </a:r>
          </a:p>
          <a:p>
            <a:pPr marL="342900" indent="-342900">
              <a:buFont typeface="+mj-lt"/>
              <a:buAutoNum type="arabicParenBoth"/>
            </a:pPr>
            <a:endParaRPr lang="en-US" sz="600" dirty="0"/>
          </a:p>
          <a:p>
            <a:pPr marL="342900" indent="-342900">
              <a:buFont typeface="+mj-lt"/>
              <a:buAutoNum type="arabicParenBoth"/>
            </a:pPr>
            <a:endParaRPr lang="en-US" sz="600" dirty="0"/>
          </a:p>
          <a:p>
            <a:pPr marL="342900" indent="-342900">
              <a:buFont typeface="+mj-lt"/>
              <a:buAutoNum type="arabicParenBoth"/>
            </a:pPr>
            <a:endParaRPr lang="en-US" sz="600" dirty="0"/>
          </a:p>
        </p:txBody>
      </p:sp>
    </p:spTree>
    <p:extLst>
      <p:ext uri="{BB962C8B-B14F-4D97-AF65-F5344CB8AC3E}">
        <p14:creationId xmlns:p14="http://schemas.microsoft.com/office/powerpoint/2010/main" val="2347904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RIDE (</a:t>
            </a:r>
            <a:r>
              <a:rPr lang="en-US" dirty="0"/>
              <a:t>Residue Iteration Decomposition)</a:t>
            </a:r>
            <a:endParaRPr lang="de-DE" dirty="0"/>
          </a:p>
        </p:txBody>
      </p:sp>
      <p:sp>
        <p:nvSpPr>
          <p:cNvPr id="4" name="Text Placeholder 3"/>
          <p:cNvSpPr>
            <a:spLocks noGrp="1"/>
          </p:cNvSpPr>
          <p:nvPr>
            <p:ph type="body" sz="quarter" idx="13"/>
          </p:nvPr>
        </p:nvSpPr>
        <p:spPr/>
        <p:txBody>
          <a:bodyPr/>
          <a:lstStyle/>
          <a:p>
            <a:r>
              <a:rPr lang="de-DE" dirty="0" err="1"/>
              <a:t>Conclusion</a:t>
            </a:r>
            <a:endParaRPr lang="de-DE" dirty="0"/>
          </a:p>
        </p:txBody>
      </p:sp>
      <p:pic>
        <p:nvPicPr>
          <p:cNvPr id="13" name="Grafik 12">
            <a:extLst>
              <a:ext uri="{FF2B5EF4-FFF2-40B4-BE49-F238E27FC236}">
                <a16:creationId xmlns:a16="http://schemas.microsoft.com/office/drawing/2014/main" id="{887746DF-64BC-4797-A6D0-23FB2FC7A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1957" y="1837889"/>
            <a:ext cx="4072319" cy="1552552"/>
          </a:xfrm>
          <a:prstGeom prst="rect">
            <a:avLst/>
          </a:prstGeom>
        </p:spPr>
      </p:pic>
      <p:pic>
        <p:nvPicPr>
          <p:cNvPr id="17" name="Inhaltsplatzhalter 16">
            <a:extLst>
              <a:ext uri="{FF2B5EF4-FFF2-40B4-BE49-F238E27FC236}">
                <a16:creationId xmlns:a16="http://schemas.microsoft.com/office/drawing/2014/main" id="{0D5ABBCA-D74F-4F38-8F41-65BB98E9B4F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0348" y="576261"/>
            <a:ext cx="3632668" cy="4562475"/>
          </a:xfrm>
        </p:spPr>
      </p:pic>
      <p:sp>
        <p:nvSpPr>
          <p:cNvPr id="7" name="Textfeld 6">
            <a:extLst>
              <a:ext uri="{FF2B5EF4-FFF2-40B4-BE49-F238E27FC236}">
                <a16:creationId xmlns:a16="http://schemas.microsoft.com/office/drawing/2014/main" id="{7BF8B7AB-233A-4365-9F9F-703875BB00F7}"/>
              </a:ext>
            </a:extLst>
          </p:cNvPr>
          <p:cNvSpPr txBox="1"/>
          <p:nvPr/>
        </p:nvSpPr>
        <p:spPr>
          <a:xfrm>
            <a:off x="4489622" y="3625336"/>
            <a:ext cx="4580238" cy="276999"/>
          </a:xfrm>
          <a:prstGeom prst="rect">
            <a:avLst/>
          </a:prstGeom>
          <a:noFill/>
        </p:spPr>
        <p:txBody>
          <a:bodyPr wrap="square">
            <a:spAutoFit/>
          </a:bodyPr>
          <a:lstStyle/>
          <a:p>
            <a:r>
              <a:rPr lang="en-US" sz="1200" dirty="0"/>
              <a:t>Adapted from [2]</a:t>
            </a:r>
            <a:endParaRPr lang="de-DE" sz="1200" dirty="0"/>
          </a:p>
        </p:txBody>
      </p:sp>
    </p:spTree>
    <p:extLst>
      <p:ext uri="{BB962C8B-B14F-4D97-AF65-F5344CB8AC3E}">
        <p14:creationId xmlns:p14="http://schemas.microsoft.com/office/powerpoint/2010/main" val="2280123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RIDE (</a:t>
            </a:r>
            <a:r>
              <a:rPr lang="en-US" dirty="0"/>
              <a:t>Residue Iteration Decomposition)</a:t>
            </a:r>
            <a:endParaRPr lang="de-DE" dirty="0"/>
          </a:p>
        </p:txBody>
      </p:sp>
      <p:sp>
        <p:nvSpPr>
          <p:cNvPr id="4" name="Text Placeholder 3"/>
          <p:cNvSpPr>
            <a:spLocks noGrp="1"/>
          </p:cNvSpPr>
          <p:nvPr>
            <p:ph type="body" sz="quarter" idx="13"/>
          </p:nvPr>
        </p:nvSpPr>
        <p:spPr/>
        <p:txBody>
          <a:bodyPr/>
          <a:lstStyle/>
          <a:p>
            <a:r>
              <a:rPr lang="de-DE" dirty="0" err="1"/>
              <a:t>Conclusion</a:t>
            </a:r>
            <a:endParaRPr lang="de-DE" dirty="0"/>
          </a:p>
        </p:txBody>
      </p:sp>
      <p:pic>
        <p:nvPicPr>
          <p:cNvPr id="13" name="Grafik 12">
            <a:extLst>
              <a:ext uri="{FF2B5EF4-FFF2-40B4-BE49-F238E27FC236}">
                <a16:creationId xmlns:a16="http://schemas.microsoft.com/office/drawing/2014/main" id="{887746DF-64BC-4797-A6D0-23FB2FC7A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622" y="601488"/>
            <a:ext cx="4072319" cy="1552552"/>
          </a:xfrm>
          <a:prstGeom prst="rect">
            <a:avLst/>
          </a:prstGeom>
        </p:spPr>
      </p:pic>
      <p:pic>
        <p:nvPicPr>
          <p:cNvPr id="17" name="Inhaltsplatzhalter 16">
            <a:extLst>
              <a:ext uri="{FF2B5EF4-FFF2-40B4-BE49-F238E27FC236}">
                <a16:creationId xmlns:a16="http://schemas.microsoft.com/office/drawing/2014/main" id="{0D5ABBCA-D74F-4F38-8F41-65BB98E9B4FB}"/>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10348" y="576261"/>
            <a:ext cx="3632668" cy="4562475"/>
          </a:xfrm>
        </p:spPr>
      </p:pic>
      <p:sp>
        <p:nvSpPr>
          <p:cNvPr id="7" name="Textfeld 6">
            <a:extLst>
              <a:ext uri="{FF2B5EF4-FFF2-40B4-BE49-F238E27FC236}">
                <a16:creationId xmlns:a16="http://schemas.microsoft.com/office/drawing/2014/main" id="{7BF8B7AB-233A-4365-9F9F-703875BB00F7}"/>
              </a:ext>
            </a:extLst>
          </p:cNvPr>
          <p:cNvSpPr txBox="1"/>
          <p:nvPr/>
        </p:nvSpPr>
        <p:spPr>
          <a:xfrm>
            <a:off x="4392181" y="2251190"/>
            <a:ext cx="4580238" cy="3046988"/>
          </a:xfrm>
          <a:prstGeom prst="rect">
            <a:avLst/>
          </a:prstGeom>
          <a:noFill/>
        </p:spPr>
        <p:txBody>
          <a:bodyPr wrap="square">
            <a:spAutoFit/>
          </a:bodyPr>
          <a:lstStyle/>
          <a:p>
            <a:r>
              <a:rPr lang="en-US" sz="1200" dirty="0"/>
              <a:t>“Fig. 2. Illustration of the decomposition module using two artificial sinusoidal components, S (blue) and R (red), for a single electrode. (a) Single trial ERPs from different trials with superimposed S, R, and noise. (b) Subtract S from single trials ERP (initially S is stimulus-locked ERP). (c) Align the residue according to the latency of R. (d) Obtain R as the median waveform from (c), for the first time. (e) Subtract R (obtained from (d)) from the single trials ERP. (f) Obtain S again as the median waveform of the residue in e. The route goes to (b) (where the new estimate of S is subtracted from the original single trials) and iterates. (g) and (h) For each iteration, the S and R components obtained from (f) and (d) move closer to the originally given (sinusoidal) waveforms and converge. Note that the plots in (d), (f), (g), and (h) use different scales than (a), (b), (e), and (c). (For interpretation of the references to color in this figure legend, the reader is referred to the web version of this article.)”</a:t>
            </a:r>
          </a:p>
          <a:p>
            <a:r>
              <a:rPr lang="en-US" sz="1200" dirty="0"/>
              <a:t>Adapted from [2]</a:t>
            </a:r>
            <a:endParaRPr lang="de-DE" sz="1200" dirty="0"/>
          </a:p>
        </p:txBody>
      </p:sp>
    </p:spTree>
    <p:extLst>
      <p:ext uri="{BB962C8B-B14F-4D97-AF65-F5344CB8AC3E}">
        <p14:creationId xmlns:p14="http://schemas.microsoft.com/office/powerpoint/2010/main" val="1428250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4.xml.rels><?xml version="1.0" encoding="UTF-8" standalone="yes"?>
<Relationships xmlns="http://schemas.openxmlformats.org/package/2006/relationships"><Relationship Id="rId1" Type="http://schemas.openxmlformats.org/officeDocument/2006/relationships/image" Target="../media/image1.png"/></Relationships>
</file>

<file path=ppt/theme/_rels/theme6.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Titl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eting_LenaJäger_190220" id="{0DA11796-399C-4311-901B-8D0FAE088BC2}" vid="{2C98C99A-BF5C-42C7-9CDD-5C96DA4EFB21}"/>
    </a:ext>
  </a:extLst>
</a:theme>
</file>

<file path=ppt/theme/theme2.xml><?xml version="1.0" encoding="utf-8"?>
<a:theme xmlns:a="http://schemas.openxmlformats.org/drawingml/2006/main" name="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eting_LenaJäger_190220" id="{0DA11796-399C-4311-901B-8D0FAE088BC2}" vid="{E16A4388-1773-4563-A0DA-3AE53E1E66CB}"/>
    </a:ext>
  </a:extLst>
</a:theme>
</file>

<file path=ppt/theme/theme3.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eting_LenaJäger_190220" id="{0DA11796-399C-4311-901B-8D0FAE088BC2}" vid="{454A37AE-326D-40E8-B45A-F49BA900BFCF}"/>
    </a:ext>
  </a:extLst>
</a:theme>
</file>

<file path=ppt/theme/theme4.xml><?xml version="1.0" encoding="utf-8"?>
<a:theme xmlns:a="http://schemas.openxmlformats.org/drawingml/2006/main" name="1_Titl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eting_LenaJäger_190220" id="{0DA11796-399C-4311-901B-8D0FAE088BC2}" vid="{64466149-AD15-45A7-8919-8EA1AF93986E}"/>
    </a:ext>
  </a:extLst>
</a:theme>
</file>

<file path=ppt/theme/theme5.xml><?xml version="1.0" encoding="utf-8"?>
<a:theme xmlns:a="http://schemas.openxmlformats.org/drawingml/2006/main" name="1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eting_LenaJäger_190220" id="{0DA11796-399C-4311-901B-8D0FAE088BC2}" vid="{1FF5A736-790F-4C1E-BA0A-8329401344DF}"/>
    </a:ext>
  </a:extLst>
</a:theme>
</file>

<file path=ppt/theme/theme6.xml><?xml version="1.0" encoding="utf-8"?>
<a:theme xmlns:a="http://schemas.openxmlformats.org/drawingml/2006/main" name="2_Titl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Meeting_LenaJäger_190220" id="{0DA11796-399C-4311-901B-8D0FAE088BC2}" vid="{09ED6ACF-4FD7-4C17-B593-AD52B48CB8F3}"/>
    </a:ext>
  </a:extLst>
</a:theme>
</file>

<file path=ppt/theme/theme7.xml><?xml version="1.0" encoding="utf-8"?>
<a:theme xmlns:a="http://schemas.openxmlformats.org/drawingml/2006/main" name="2_Content">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eting_LenaJäger_190220" id="{0DA11796-399C-4311-901B-8D0FAE088BC2}" vid="{D546C919-062C-47E3-8ED2-1BDDF70A08B7}"/>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IntroTalk</Template>
  <TotalTime>0</TotalTime>
  <Words>1324</Words>
  <Application>Microsoft Office PowerPoint</Application>
  <PresentationFormat>Bildschirmpräsentation (16:10)</PresentationFormat>
  <Paragraphs>104</Paragraphs>
  <Slides>9</Slides>
  <Notes>8</Notes>
  <HiddenSlides>0</HiddenSlides>
  <MMClips>0</MMClips>
  <ScaleCrop>false</ScaleCrop>
  <HeadingPairs>
    <vt:vector size="6" baseType="variant">
      <vt:variant>
        <vt:lpstr>Verwendete Schriftarten</vt:lpstr>
      </vt:variant>
      <vt:variant>
        <vt:i4>10</vt:i4>
      </vt:variant>
      <vt:variant>
        <vt:lpstr>Design</vt:lpstr>
      </vt:variant>
      <vt:variant>
        <vt:i4>7</vt:i4>
      </vt:variant>
      <vt:variant>
        <vt:lpstr>Folientitel</vt:lpstr>
      </vt:variant>
      <vt:variant>
        <vt:i4>9</vt:i4>
      </vt:variant>
    </vt:vector>
  </HeadingPairs>
  <TitlesOfParts>
    <vt:vector size="26" baseType="lpstr">
      <vt:lpstr>Arial</vt:lpstr>
      <vt:lpstr>Calibri</vt:lpstr>
      <vt:lpstr>Calibri Light</vt:lpstr>
      <vt:lpstr>Franklin Gothic Book</vt:lpstr>
      <vt:lpstr>Helvetica Light</vt:lpstr>
      <vt:lpstr>HelveticaNeueLT Pro 45 Lt</vt:lpstr>
      <vt:lpstr>HelveticaNeueLT Pro 65 Md</vt:lpstr>
      <vt:lpstr>Myriad Pro</vt:lpstr>
      <vt:lpstr>Univers</vt:lpstr>
      <vt:lpstr>Verdana Pro</vt:lpstr>
      <vt:lpstr>Title</vt:lpstr>
      <vt:lpstr>Content</vt:lpstr>
      <vt:lpstr>Benutzerdefiniertes Design</vt:lpstr>
      <vt:lpstr>1_Title</vt:lpstr>
      <vt:lpstr>1_Content</vt:lpstr>
      <vt:lpstr>2_Title</vt:lpstr>
      <vt:lpstr>2_Content</vt:lpstr>
      <vt:lpstr>PowerPoint-Präsentation</vt:lpstr>
      <vt:lpstr>About me</vt:lpstr>
      <vt:lpstr>Introduction</vt:lpstr>
      <vt:lpstr>RIDE (Residue Iteration Decomposition)</vt:lpstr>
      <vt:lpstr>Unfold</vt:lpstr>
      <vt:lpstr>Schedule</vt:lpstr>
      <vt:lpstr>Sources</vt:lpstr>
      <vt:lpstr>RIDE (Residue Iteration Decomposition)</vt:lpstr>
      <vt:lpstr>RIDE (Residue Iteration Decomposition)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Till Prölß</dc:creator>
  <cp:lastModifiedBy>Till Prölß</cp:lastModifiedBy>
  <cp:revision>30</cp:revision>
  <dcterms:created xsi:type="dcterms:W3CDTF">2024-09-22T10:29:32Z</dcterms:created>
  <dcterms:modified xsi:type="dcterms:W3CDTF">2024-09-25T07:39:16Z</dcterms:modified>
</cp:coreProperties>
</file>