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A4ACF-F54F-4C84-9A47-8B333BAD34A9}" v="68" dt="2024-10-22T14:45:07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28" autoAdjust="0"/>
  </p:normalViewPr>
  <p:slideViewPr>
    <p:cSldViewPr snapToGrid="0">
      <p:cViewPr varScale="1">
        <p:scale>
          <a:sx n="72" d="100"/>
          <a:sy n="72" d="100"/>
        </p:scale>
        <p:origin x="107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Zaoral" userId="f1605ec3fa8be4b3" providerId="LiveId" clId="{208A4ACF-F54F-4C84-9A47-8B333BAD34A9}"/>
    <pc:docChg chg="undo custSel addSld modSld">
      <pc:chgData name="Timo Zaoral" userId="f1605ec3fa8be4b3" providerId="LiveId" clId="{208A4ACF-F54F-4C84-9A47-8B333BAD34A9}" dt="2024-10-22T18:46:51.767" v="1895"/>
      <pc:docMkLst>
        <pc:docMk/>
      </pc:docMkLst>
      <pc:sldChg chg="modSp new mod">
        <pc:chgData name="Timo Zaoral" userId="f1605ec3fa8be4b3" providerId="LiveId" clId="{208A4ACF-F54F-4C84-9A47-8B333BAD34A9}" dt="2024-10-20T14:46:40.064" v="1248" actId="20577"/>
        <pc:sldMkLst>
          <pc:docMk/>
          <pc:sldMk cId="3421498640" sldId="256"/>
        </pc:sldMkLst>
        <pc:spChg chg="mod">
          <ac:chgData name="Timo Zaoral" userId="f1605ec3fa8be4b3" providerId="LiveId" clId="{208A4ACF-F54F-4C84-9A47-8B333BAD34A9}" dt="2024-10-20T14:46:33.042" v="1247" actId="20577"/>
          <ac:spMkLst>
            <pc:docMk/>
            <pc:sldMk cId="3421498640" sldId="256"/>
            <ac:spMk id="2" creationId="{D4375C16-DDDD-C4A9-692C-8D68A86009FF}"/>
          </ac:spMkLst>
        </pc:spChg>
        <pc:spChg chg="mod">
          <ac:chgData name="Timo Zaoral" userId="f1605ec3fa8be4b3" providerId="LiveId" clId="{208A4ACF-F54F-4C84-9A47-8B333BAD34A9}" dt="2024-10-20T14:46:40.064" v="1248" actId="20577"/>
          <ac:spMkLst>
            <pc:docMk/>
            <pc:sldMk cId="3421498640" sldId="256"/>
            <ac:spMk id="3" creationId="{550A546D-ACD2-D1B7-1BB8-A709C0A4B65D}"/>
          </ac:spMkLst>
        </pc:spChg>
      </pc:sldChg>
      <pc:sldChg chg="modSp new mod">
        <pc:chgData name="Timo Zaoral" userId="f1605ec3fa8be4b3" providerId="LiveId" clId="{208A4ACF-F54F-4C84-9A47-8B333BAD34A9}" dt="2024-10-22T09:47:17.822" v="1730" actId="20577"/>
        <pc:sldMkLst>
          <pc:docMk/>
          <pc:sldMk cId="23958298" sldId="257"/>
        </pc:sldMkLst>
        <pc:spChg chg="mod">
          <ac:chgData name="Timo Zaoral" userId="f1605ec3fa8be4b3" providerId="LiveId" clId="{208A4ACF-F54F-4C84-9A47-8B333BAD34A9}" dt="2024-10-18T10:29:58.331" v="116" actId="20577"/>
          <ac:spMkLst>
            <pc:docMk/>
            <pc:sldMk cId="23958298" sldId="257"/>
            <ac:spMk id="2" creationId="{D3C2A4F2-DBF3-6963-290E-929C80AC79FA}"/>
          </ac:spMkLst>
        </pc:spChg>
        <pc:spChg chg="mod">
          <ac:chgData name="Timo Zaoral" userId="f1605ec3fa8be4b3" providerId="LiveId" clId="{208A4ACF-F54F-4C84-9A47-8B333BAD34A9}" dt="2024-10-22T09:47:17.822" v="1730" actId="20577"/>
          <ac:spMkLst>
            <pc:docMk/>
            <pc:sldMk cId="23958298" sldId="257"/>
            <ac:spMk id="3" creationId="{1C4407F7-28CD-F09D-8D7B-262A23E792D8}"/>
          </ac:spMkLst>
        </pc:spChg>
      </pc:sldChg>
      <pc:sldChg chg="addSp modSp new mod modNotesTx">
        <pc:chgData name="Timo Zaoral" userId="f1605ec3fa8be4b3" providerId="LiveId" clId="{208A4ACF-F54F-4C84-9A47-8B333BAD34A9}" dt="2024-10-21T06:33:13.494" v="1402" actId="1035"/>
        <pc:sldMkLst>
          <pc:docMk/>
          <pc:sldMk cId="3740529714" sldId="258"/>
        </pc:sldMkLst>
        <pc:spChg chg="mod">
          <ac:chgData name="Timo Zaoral" userId="f1605ec3fa8be4b3" providerId="LiveId" clId="{208A4ACF-F54F-4C84-9A47-8B333BAD34A9}" dt="2024-10-18T10:34:22.846" v="187" actId="20577"/>
          <ac:spMkLst>
            <pc:docMk/>
            <pc:sldMk cId="3740529714" sldId="258"/>
            <ac:spMk id="2" creationId="{CA964DFA-FD38-414F-FABC-CCAF52DA3BE7}"/>
          </ac:spMkLst>
        </pc:spChg>
        <pc:spChg chg="mod">
          <ac:chgData name="Timo Zaoral" userId="f1605ec3fa8be4b3" providerId="LiveId" clId="{208A4ACF-F54F-4C84-9A47-8B333BAD34A9}" dt="2024-10-21T06:29:27.685" v="1287" actId="21"/>
          <ac:spMkLst>
            <pc:docMk/>
            <pc:sldMk cId="3740529714" sldId="258"/>
            <ac:spMk id="3" creationId="{99402DB8-28AB-DCC6-7513-59FA75422589}"/>
          </ac:spMkLst>
        </pc:spChg>
        <pc:spChg chg="add mod">
          <ac:chgData name="Timo Zaoral" userId="f1605ec3fa8be4b3" providerId="LiveId" clId="{208A4ACF-F54F-4C84-9A47-8B333BAD34A9}" dt="2024-10-21T06:30:47.610" v="1317" actId="20577"/>
          <ac:spMkLst>
            <pc:docMk/>
            <pc:sldMk cId="3740529714" sldId="258"/>
            <ac:spMk id="5" creationId="{0EBBEDF9-71AE-39E8-C580-9B6DD1A8C24A}"/>
          </ac:spMkLst>
        </pc:spChg>
        <pc:spChg chg="add mod">
          <ac:chgData name="Timo Zaoral" userId="f1605ec3fa8be4b3" providerId="LiveId" clId="{208A4ACF-F54F-4C84-9A47-8B333BAD34A9}" dt="2024-10-21T06:31:27.486" v="1349" actId="1076"/>
          <ac:spMkLst>
            <pc:docMk/>
            <pc:sldMk cId="3740529714" sldId="258"/>
            <ac:spMk id="6" creationId="{9C7E30C7-7514-678B-33DD-0CCFCA98EE07}"/>
          </ac:spMkLst>
        </pc:spChg>
        <pc:spChg chg="add mod">
          <ac:chgData name="Timo Zaoral" userId="f1605ec3fa8be4b3" providerId="LiveId" clId="{208A4ACF-F54F-4C84-9A47-8B333BAD34A9}" dt="2024-10-21T06:31:45.476" v="1369" actId="20577"/>
          <ac:spMkLst>
            <pc:docMk/>
            <pc:sldMk cId="3740529714" sldId="258"/>
            <ac:spMk id="7" creationId="{B7E09624-0480-3D56-67EA-F2B632C26074}"/>
          </ac:spMkLst>
        </pc:spChg>
        <pc:spChg chg="add mod">
          <ac:chgData name="Timo Zaoral" userId="f1605ec3fa8be4b3" providerId="LiveId" clId="{208A4ACF-F54F-4C84-9A47-8B333BAD34A9}" dt="2024-10-21T06:32:02.319" v="1380" actId="20577"/>
          <ac:spMkLst>
            <pc:docMk/>
            <pc:sldMk cId="3740529714" sldId="258"/>
            <ac:spMk id="8" creationId="{2171EF50-B876-0867-A704-6B2735A6BCDD}"/>
          </ac:spMkLst>
        </pc:spChg>
        <pc:picChg chg="add mod">
          <ac:chgData name="Timo Zaoral" userId="f1605ec3fa8be4b3" providerId="LiveId" clId="{208A4ACF-F54F-4C84-9A47-8B333BAD34A9}" dt="2024-10-21T06:32:55.863" v="1387" actId="1035"/>
          <ac:picMkLst>
            <pc:docMk/>
            <pc:sldMk cId="3740529714" sldId="258"/>
            <ac:picMk id="4" creationId="{1A9F1179-1C2C-BAF0-E73B-CD3DFA67585C}"/>
          </ac:picMkLst>
        </pc:picChg>
        <pc:picChg chg="add mod">
          <ac:chgData name="Timo Zaoral" userId="f1605ec3fa8be4b3" providerId="LiveId" clId="{208A4ACF-F54F-4C84-9A47-8B333BAD34A9}" dt="2024-10-21T06:33:13.494" v="1402" actId="1035"/>
          <ac:picMkLst>
            <pc:docMk/>
            <pc:sldMk cId="3740529714" sldId="258"/>
            <ac:picMk id="1026" creationId="{8F17BEFB-3CA7-459E-5899-CA090711A8F8}"/>
          </ac:picMkLst>
        </pc:picChg>
        <pc:picChg chg="add mod">
          <ac:chgData name="Timo Zaoral" userId="f1605ec3fa8be4b3" providerId="LiveId" clId="{208A4ACF-F54F-4C84-9A47-8B333BAD34A9}" dt="2024-10-21T06:30:07.263" v="1297" actId="1076"/>
          <ac:picMkLst>
            <pc:docMk/>
            <pc:sldMk cId="3740529714" sldId="258"/>
            <ac:picMk id="1028" creationId="{7101AE57-C3B4-2235-2C96-1909794FCD82}"/>
          </ac:picMkLst>
        </pc:picChg>
        <pc:picChg chg="add mod">
          <ac:chgData name="Timo Zaoral" userId="f1605ec3fa8be4b3" providerId="LiveId" clId="{208A4ACF-F54F-4C84-9A47-8B333BAD34A9}" dt="2024-10-21T06:30:04.758" v="1296" actId="1076"/>
          <ac:picMkLst>
            <pc:docMk/>
            <pc:sldMk cId="3740529714" sldId="258"/>
            <ac:picMk id="1030" creationId="{1A046169-014A-2C3D-E048-9910B199C866}"/>
          </ac:picMkLst>
        </pc:picChg>
      </pc:sldChg>
      <pc:sldChg chg="addSp delSp modSp new mod modNotesTx">
        <pc:chgData name="Timo Zaoral" userId="f1605ec3fa8be4b3" providerId="LiveId" clId="{208A4ACF-F54F-4C84-9A47-8B333BAD34A9}" dt="2024-10-22T14:45:57.397" v="1893"/>
        <pc:sldMkLst>
          <pc:docMk/>
          <pc:sldMk cId="4151746482" sldId="259"/>
        </pc:sldMkLst>
        <pc:spChg chg="mod">
          <ac:chgData name="Timo Zaoral" userId="f1605ec3fa8be4b3" providerId="LiveId" clId="{208A4ACF-F54F-4C84-9A47-8B333BAD34A9}" dt="2024-10-22T14:45:57.397" v="1893"/>
          <ac:spMkLst>
            <pc:docMk/>
            <pc:sldMk cId="4151746482" sldId="259"/>
            <ac:spMk id="2" creationId="{9BAF86B0-5500-165C-5BE6-4494E134EC03}"/>
          </ac:spMkLst>
        </pc:spChg>
        <pc:spChg chg="del">
          <ac:chgData name="Timo Zaoral" userId="f1605ec3fa8be4b3" providerId="LiveId" clId="{208A4ACF-F54F-4C84-9A47-8B333BAD34A9}" dt="2024-10-19T09:55:04.717" v="488"/>
          <ac:spMkLst>
            <pc:docMk/>
            <pc:sldMk cId="4151746482" sldId="259"/>
            <ac:spMk id="3" creationId="{F5292188-C0B3-46E2-95D2-3E3E2443CBD0}"/>
          </ac:spMkLst>
        </pc:spChg>
        <pc:spChg chg="add mod">
          <ac:chgData name="Timo Zaoral" userId="f1605ec3fa8be4b3" providerId="LiveId" clId="{208A4ACF-F54F-4C84-9A47-8B333BAD34A9}" dt="2024-10-19T10:14:02.633" v="735" actId="20577"/>
          <ac:spMkLst>
            <pc:docMk/>
            <pc:sldMk cId="4151746482" sldId="259"/>
            <ac:spMk id="6" creationId="{2FB10D4C-29D7-5F2D-B119-6469EB99CAD1}"/>
          </ac:spMkLst>
        </pc:spChg>
        <pc:spChg chg="add mod">
          <ac:chgData name="Timo Zaoral" userId="f1605ec3fa8be4b3" providerId="LiveId" clId="{208A4ACF-F54F-4C84-9A47-8B333BAD34A9}" dt="2024-10-19T09:57:58.303" v="542" actId="790"/>
          <ac:spMkLst>
            <pc:docMk/>
            <pc:sldMk cId="4151746482" sldId="259"/>
            <ac:spMk id="7" creationId="{4CFC9113-3F17-F560-8F5C-127F85E797BE}"/>
          </ac:spMkLst>
        </pc:spChg>
        <pc:spChg chg="add mod">
          <ac:chgData name="Timo Zaoral" userId="f1605ec3fa8be4b3" providerId="LiveId" clId="{208A4ACF-F54F-4C84-9A47-8B333BAD34A9}" dt="2024-10-19T10:09:44.173" v="561"/>
          <ac:spMkLst>
            <pc:docMk/>
            <pc:sldMk cId="4151746482" sldId="259"/>
            <ac:spMk id="8" creationId="{A6152486-54EC-CBDB-6E22-D4499596E423}"/>
          </ac:spMkLst>
        </pc:spChg>
        <pc:spChg chg="add mod">
          <ac:chgData name="Timo Zaoral" userId="f1605ec3fa8be4b3" providerId="LiveId" clId="{208A4ACF-F54F-4C84-9A47-8B333BAD34A9}" dt="2024-10-19T10:10:56.558" v="597" actId="20577"/>
          <ac:spMkLst>
            <pc:docMk/>
            <pc:sldMk cId="4151746482" sldId="259"/>
            <ac:spMk id="9" creationId="{E04EE48F-CEC0-4B51-C105-ACE64281F93F}"/>
          </ac:spMkLst>
        </pc:spChg>
        <pc:picChg chg="add mod">
          <ac:chgData name="Timo Zaoral" userId="f1605ec3fa8be4b3" providerId="LiveId" clId="{208A4ACF-F54F-4C84-9A47-8B333BAD34A9}" dt="2024-10-19T10:07:54.989" v="556" actId="1076"/>
          <ac:picMkLst>
            <pc:docMk/>
            <pc:sldMk cId="4151746482" sldId="259"/>
            <ac:picMk id="4" creationId="{CDFD654B-EF8A-38A6-ED37-826DB9DB41FC}"/>
          </ac:picMkLst>
        </pc:picChg>
        <pc:picChg chg="add mod">
          <ac:chgData name="Timo Zaoral" userId="f1605ec3fa8be4b3" providerId="LiveId" clId="{208A4ACF-F54F-4C84-9A47-8B333BAD34A9}" dt="2024-10-22T14:45:07.239" v="1889" actId="14826"/>
          <ac:picMkLst>
            <pc:docMk/>
            <pc:sldMk cId="4151746482" sldId="259"/>
            <ac:picMk id="5" creationId="{D16DC3AA-2C2E-07C6-4075-7BC3BE9F92E3}"/>
          </ac:picMkLst>
        </pc:picChg>
      </pc:sldChg>
      <pc:sldChg chg="addSp modSp new mod modNotesTx">
        <pc:chgData name="Timo Zaoral" userId="f1605ec3fa8be4b3" providerId="LiveId" clId="{208A4ACF-F54F-4C84-9A47-8B333BAD34A9}" dt="2024-10-22T14:46:00.947" v="1894"/>
        <pc:sldMkLst>
          <pc:docMk/>
          <pc:sldMk cId="2376414272" sldId="260"/>
        </pc:sldMkLst>
        <pc:spChg chg="mod">
          <ac:chgData name="Timo Zaoral" userId="f1605ec3fa8be4b3" providerId="LiveId" clId="{208A4ACF-F54F-4C84-9A47-8B333BAD34A9}" dt="2024-10-22T14:46:00.947" v="1894"/>
          <ac:spMkLst>
            <pc:docMk/>
            <pc:sldMk cId="2376414272" sldId="260"/>
            <ac:spMk id="2" creationId="{E18B262C-E439-082E-05AF-6CC680F43961}"/>
          </ac:spMkLst>
        </pc:spChg>
        <pc:spChg chg="mod">
          <ac:chgData name="Timo Zaoral" userId="f1605ec3fa8be4b3" providerId="LiveId" clId="{208A4ACF-F54F-4C84-9A47-8B333BAD34A9}" dt="2024-10-22T09:49:30.721" v="1830" actId="404"/>
          <ac:spMkLst>
            <pc:docMk/>
            <pc:sldMk cId="2376414272" sldId="260"/>
            <ac:spMk id="3" creationId="{2857AA9D-4233-B2E1-BFF2-5B4D4F30213B}"/>
          </ac:spMkLst>
        </pc:spChg>
        <pc:spChg chg="add mod">
          <ac:chgData name="Timo Zaoral" userId="f1605ec3fa8be4b3" providerId="LiveId" clId="{208A4ACF-F54F-4C84-9A47-8B333BAD34A9}" dt="2024-10-22T09:49:49.776" v="1842" actId="1036"/>
          <ac:spMkLst>
            <pc:docMk/>
            <pc:sldMk cId="2376414272" sldId="260"/>
            <ac:spMk id="8" creationId="{4179D973-D876-DAD5-3952-240F06642ECC}"/>
          </ac:spMkLst>
        </pc:spChg>
        <pc:spChg chg="add mod">
          <ac:chgData name="Timo Zaoral" userId="f1605ec3fa8be4b3" providerId="LiveId" clId="{208A4ACF-F54F-4C84-9A47-8B333BAD34A9}" dt="2024-10-22T09:49:49.776" v="1842" actId="1036"/>
          <ac:spMkLst>
            <pc:docMk/>
            <pc:sldMk cId="2376414272" sldId="260"/>
            <ac:spMk id="9" creationId="{AE8D5027-6015-D684-3F5F-BA0F1835CBF0}"/>
          </ac:spMkLst>
        </pc:spChg>
        <pc:picChg chg="add mod">
          <ac:chgData name="Timo Zaoral" userId="f1605ec3fa8be4b3" providerId="LiveId" clId="{208A4ACF-F54F-4C84-9A47-8B333BAD34A9}" dt="2024-10-22T09:49:59.147" v="1843" actId="14100"/>
          <ac:picMkLst>
            <pc:docMk/>
            <pc:sldMk cId="2376414272" sldId="260"/>
            <ac:picMk id="5" creationId="{F33D309F-F410-BDAB-0454-6E9F86F58BA3}"/>
          </ac:picMkLst>
        </pc:picChg>
        <pc:picChg chg="add mod">
          <ac:chgData name="Timo Zaoral" userId="f1605ec3fa8be4b3" providerId="LiveId" clId="{208A4ACF-F54F-4C84-9A47-8B333BAD34A9}" dt="2024-10-22T09:50:11.544" v="1848" actId="1037"/>
          <ac:picMkLst>
            <pc:docMk/>
            <pc:sldMk cId="2376414272" sldId="260"/>
            <ac:picMk id="7" creationId="{B154AEFB-646D-DBA8-8C95-E7C7C0B8F1E4}"/>
          </ac:picMkLst>
        </pc:picChg>
      </pc:sldChg>
      <pc:sldChg chg="addSp delSp modSp new mod modNotesTx">
        <pc:chgData name="Timo Zaoral" userId="f1605ec3fa8be4b3" providerId="LiveId" clId="{208A4ACF-F54F-4C84-9A47-8B333BAD34A9}" dt="2024-10-22T18:46:51.767" v="1895"/>
        <pc:sldMkLst>
          <pc:docMk/>
          <pc:sldMk cId="4223410644" sldId="261"/>
        </pc:sldMkLst>
        <pc:spChg chg="mod">
          <ac:chgData name="Timo Zaoral" userId="f1605ec3fa8be4b3" providerId="LiveId" clId="{208A4ACF-F54F-4C84-9A47-8B333BAD34A9}" dt="2024-10-22T18:46:51.767" v="1895"/>
          <ac:spMkLst>
            <pc:docMk/>
            <pc:sldMk cId="4223410644" sldId="261"/>
            <ac:spMk id="2" creationId="{2B3C6461-B51F-5ADA-4EA6-E335AE52DBB4}"/>
          </ac:spMkLst>
        </pc:spChg>
        <pc:spChg chg="del">
          <ac:chgData name="Timo Zaoral" userId="f1605ec3fa8be4b3" providerId="LiveId" clId="{208A4ACF-F54F-4C84-9A47-8B333BAD34A9}" dt="2024-10-19T10:18:37.384" v="882" actId="478"/>
          <ac:spMkLst>
            <pc:docMk/>
            <pc:sldMk cId="4223410644" sldId="261"/>
            <ac:spMk id="3" creationId="{C30743D8-DEAE-E4E8-C306-935B99117F0D}"/>
          </ac:spMkLst>
        </pc:spChg>
        <pc:spChg chg="add mod">
          <ac:chgData name="Timo Zaoral" userId="f1605ec3fa8be4b3" providerId="LiveId" clId="{208A4ACF-F54F-4C84-9A47-8B333BAD34A9}" dt="2024-10-22T09:51:01.316" v="1888" actId="20577"/>
          <ac:spMkLst>
            <pc:docMk/>
            <pc:sldMk cId="4223410644" sldId="261"/>
            <ac:spMk id="5" creationId="{5A77709E-A442-7C74-CED3-E587BE260DED}"/>
          </ac:spMkLst>
        </pc:spChg>
        <pc:spChg chg="add mod">
          <ac:chgData name="Timo Zaoral" userId="f1605ec3fa8be4b3" providerId="LiveId" clId="{208A4ACF-F54F-4C84-9A47-8B333BAD34A9}" dt="2024-10-22T09:50:51.552" v="1869" actId="20577"/>
          <ac:spMkLst>
            <pc:docMk/>
            <pc:sldMk cId="4223410644" sldId="261"/>
            <ac:spMk id="8" creationId="{E18613A9-B1DF-B092-82E8-0C000DA83CE3}"/>
          </ac:spMkLst>
        </pc:spChg>
        <pc:picChg chg="add mod">
          <ac:chgData name="Timo Zaoral" userId="f1605ec3fa8be4b3" providerId="LiveId" clId="{208A4ACF-F54F-4C84-9A47-8B333BAD34A9}" dt="2024-10-19T10:20:58.633" v="899" actId="14100"/>
          <ac:picMkLst>
            <pc:docMk/>
            <pc:sldMk cId="4223410644" sldId="261"/>
            <ac:picMk id="4" creationId="{63CF747C-910A-0F4E-540A-434B30291AE7}"/>
          </ac:picMkLst>
        </pc:picChg>
        <pc:picChg chg="add mod">
          <ac:chgData name="Timo Zaoral" userId="f1605ec3fa8be4b3" providerId="LiveId" clId="{208A4ACF-F54F-4C84-9A47-8B333BAD34A9}" dt="2024-10-19T10:20:54.938" v="898" actId="1076"/>
          <ac:picMkLst>
            <pc:docMk/>
            <pc:sldMk cId="4223410644" sldId="261"/>
            <ac:picMk id="7" creationId="{9A2812CF-E852-4CC5-9184-CD83F14B064D}"/>
          </ac:picMkLst>
        </pc:picChg>
      </pc:sldChg>
      <pc:sldChg chg="modSp new mod">
        <pc:chgData name="Timo Zaoral" userId="f1605ec3fa8be4b3" providerId="LiveId" clId="{208A4ACF-F54F-4C84-9A47-8B333BAD34A9}" dt="2024-10-20T14:49:18.996" v="1260"/>
        <pc:sldMkLst>
          <pc:docMk/>
          <pc:sldMk cId="2939167817" sldId="262"/>
        </pc:sldMkLst>
        <pc:spChg chg="mod">
          <ac:chgData name="Timo Zaoral" userId="f1605ec3fa8be4b3" providerId="LiveId" clId="{208A4ACF-F54F-4C84-9A47-8B333BAD34A9}" dt="2024-10-19T10:23:40.350" v="912" actId="20577"/>
          <ac:spMkLst>
            <pc:docMk/>
            <pc:sldMk cId="2939167817" sldId="262"/>
            <ac:spMk id="2" creationId="{8E3DC73F-8A07-9499-21B7-5E79905D2138}"/>
          </ac:spMkLst>
        </pc:spChg>
        <pc:spChg chg="mod">
          <ac:chgData name="Timo Zaoral" userId="f1605ec3fa8be4b3" providerId="LiveId" clId="{208A4ACF-F54F-4C84-9A47-8B333BAD34A9}" dt="2024-10-20T14:49:18.996" v="1260"/>
          <ac:spMkLst>
            <pc:docMk/>
            <pc:sldMk cId="2939167817" sldId="262"/>
            <ac:spMk id="3" creationId="{8E99B61B-20D7-5049-7140-C270F07F09BC}"/>
          </ac:spMkLst>
        </pc:spChg>
      </pc:sldChg>
      <pc:sldChg chg="modSp new mod">
        <pc:chgData name="Timo Zaoral" userId="f1605ec3fa8be4b3" providerId="LiveId" clId="{208A4ACF-F54F-4C84-9A47-8B333BAD34A9}" dt="2024-10-21T07:57:15.876" v="1727" actId="20577"/>
        <pc:sldMkLst>
          <pc:docMk/>
          <pc:sldMk cId="2785366254" sldId="263"/>
        </pc:sldMkLst>
        <pc:spChg chg="mod">
          <ac:chgData name="Timo Zaoral" userId="f1605ec3fa8be4b3" providerId="LiveId" clId="{208A4ACF-F54F-4C84-9A47-8B333BAD34A9}" dt="2024-10-19T10:25:24.650" v="961" actId="20577"/>
          <ac:spMkLst>
            <pc:docMk/>
            <pc:sldMk cId="2785366254" sldId="263"/>
            <ac:spMk id="2" creationId="{DA959F43-5B97-4BDD-5113-11CC2FCC9C46}"/>
          </ac:spMkLst>
        </pc:spChg>
        <pc:spChg chg="mod">
          <ac:chgData name="Timo Zaoral" userId="f1605ec3fa8be4b3" providerId="LiveId" clId="{208A4ACF-F54F-4C84-9A47-8B333BAD34A9}" dt="2024-10-21T07:57:15.876" v="1727" actId="20577"/>
          <ac:spMkLst>
            <pc:docMk/>
            <pc:sldMk cId="2785366254" sldId="263"/>
            <ac:spMk id="3" creationId="{F1E2413D-A127-DE47-B16F-3B09A6C37954}"/>
          </ac:spMkLst>
        </pc:spChg>
      </pc:sldChg>
      <pc:sldChg chg="modSp new mod">
        <pc:chgData name="Timo Zaoral" userId="f1605ec3fa8be4b3" providerId="LiveId" clId="{208A4ACF-F54F-4C84-9A47-8B333BAD34A9}" dt="2024-10-19T10:32:27.424" v="1189"/>
        <pc:sldMkLst>
          <pc:docMk/>
          <pc:sldMk cId="290438407" sldId="264"/>
        </pc:sldMkLst>
        <pc:spChg chg="mod">
          <ac:chgData name="Timo Zaoral" userId="f1605ec3fa8be4b3" providerId="LiveId" clId="{208A4ACF-F54F-4C84-9A47-8B333BAD34A9}" dt="2024-10-19T10:31:55.548" v="1188" actId="313"/>
          <ac:spMkLst>
            <pc:docMk/>
            <pc:sldMk cId="290438407" sldId="264"/>
            <ac:spMk id="2" creationId="{089AC5DC-4C32-75BF-6D35-BA7E6BC35D71}"/>
          </ac:spMkLst>
        </pc:spChg>
        <pc:spChg chg="mod">
          <ac:chgData name="Timo Zaoral" userId="f1605ec3fa8be4b3" providerId="LiveId" clId="{208A4ACF-F54F-4C84-9A47-8B333BAD34A9}" dt="2024-10-19T10:32:27.424" v="1189"/>
          <ac:spMkLst>
            <pc:docMk/>
            <pc:sldMk cId="290438407" sldId="264"/>
            <ac:spMk id="3" creationId="{8EC8B714-19E7-0DD3-A7DF-EC045338EE63}"/>
          </ac:spMkLst>
        </pc:spChg>
      </pc:sldChg>
      <pc:sldChg chg="modSp new mod">
        <pc:chgData name="Timo Zaoral" userId="f1605ec3fa8be4b3" providerId="LiveId" clId="{208A4ACF-F54F-4C84-9A47-8B333BAD34A9}" dt="2024-10-20T14:50:14.089" v="1271" actId="20577"/>
        <pc:sldMkLst>
          <pc:docMk/>
          <pc:sldMk cId="2951157800" sldId="265"/>
        </pc:sldMkLst>
        <pc:spChg chg="mod">
          <ac:chgData name="Timo Zaoral" userId="f1605ec3fa8be4b3" providerId="LiveId" clId="{208A4ACF-F54F-4C84-9A47-8B333BAD34A9}" dt="2024-10-19T10:32:45.940" v="1204" actId="20577"/>
          <ac:spMkLst>
            <pc:docMk/>
            <pc:sldMk cId="2951157800" sldId="265"/>
            <ac:spMk id="2" creationId="{8440A879-C6FC-526F-1530-263DF0ADF13A}"/>
          </ac:spMkLst>
        </pc:spChg>
        <pc:spChg chg="mod">
          <ac:chgData name="Timo Zaoral" userId="f1605ec3fa8be4b3" providerId="LiveId" clId="{208A4ACF-F54F-4C84-9A47-8B333BAD34A9}" dt="2024-10-20T14:50:14.089" v="1271" actId="20577"/>
          <ac:spMkLst>
            <pc:docMk/>
            <pc:sldMk cId="2951157800" sldId="265"/>
            <ac:spMk id="3" creationId="{A4A431ED-9360-4F6D-4E0D-D347EFA453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6D997-90BE-4EBC-88BB-EF6B9E5040BF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0F40B-F72B-4B01-A8D7-761D88E385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35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DHBW Bachelor in Computer Science in </a:t>
            </a:r>
            <a:r>
              <a:rPr lang="de-DE" dirty="0" err="1"/>
              <a:t>Cooperation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TRUMPF</a:t>
            </a:r>
          </a:p>
          <a:p>
            <a:r>
              <a:rPr lang="de-DE" dirty="0"/>
              <a:t> Working </a:t>
            </a:r>
            <a:r>
              <a:rPr lang="de-DE" dirty="0" err="1"/>
              <a:t>for</a:t>
            </a:r>
            <a:r>
              <a:rPr lang="de-DE" dirty="0"/>
              <a:t> TRUMPF </a:t>
            </a:r>
            <a:r>
              <a:rPr lang="de-DE" dirty="0" err="1"/>
              <a:t>since</a:t>
            </a:r>
            <a:r>
              <a:rPr lang="de-DE" dirty="0"/>
              <a:t> 2019</a:t>
            </a:r>
          </a:p>
          <a:p>
            <a:r>
              <a:rPr lang="de-DE" dirty="0" err="1"/>
              <a:t>M.Sc</a:t>
            </a:r>
            <a:r>
              <a:rPr lang="de-DE" dirty="0"/>
              <a:t>. Business </a:t>
            </a:r>
            <a:r>
              <a:rPr lang="de-DE" dirty="0" err="1"/>
              <a:t>Informatics</a:t>
            </a:r>
            <a:r>
              <a:rPr lang="de-DE" dirty="0"/>
              <a:t> </a:t>
            </a:r>
          </a:p>
          <a:p>
            <a:r>
              <a:rPr lang="de-DE" dirty="0"/>
              <a:t>Exchange Semester in Oslo SOSE 2024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F40B-F72B-4B01-A8D7-761D88E3859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9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2013 Paper von Kelly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F40B-F72B-4B01-A8D7-761D88E3859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205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F40B-F72B-4B01-A8D7-761D88E3859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64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Single trial evidence signal</a:t>
            </a:r>
            <a:br>
              <a:rPr lang="en-GB" dirty="0"/>
            </a:b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0F40B-F72B-4B01-A8D7-761D88E3859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09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7CFBD-B5C3-15DB-2B71-2DBCA270B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1D9AF7-39CE-EF96-52A8-3D65A6714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C7E8E6-5855-5A22-2900-1F726F2A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A3A7-F4D7-4825-956B-2C81777C299B}" type="datetimeFigureOut">
              <a:rPr lang="de-DE" smtClean="0"/>
              <a:t>22.10.2024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9F9EE1-A6F5-0B6C-A6A1-7265498B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A8168E-BF55-5919-CBD7-1360FC9D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C702-7125-4C27-9D10-1F61CAD3912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025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23504-24A0-7084-0A57-1F8B1CCE0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5B1D9B-533F-E40F-03FD-9BA88687D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4D19E5-3E75-E99E-19B5-D361A4FED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A3A7-F4D7-4825-956B-2C81777C299B}" type="datetimeFigureOut">
              <a:rPr lang="de-DE" smtClean="0"/>
              <a:t>22.10.2024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CDB115-E2AE-5153-088C-2F9D8225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EC88C0-06B6-C260-BC2E-A5D537D5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C702-7125-4C27-9D10-1F61CAD3912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94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C66D30-D75A-5D35-12F4-26570960E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690135-EBBE-CCC3-464D-B3E9E3844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C1F35D-756B-87B9-BCE7-C90F914F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A3A7-F4D7-4825-956B-2C81777C299B}" type="datetimeFigureOut">
              <a:rPr lang="de-DE" smtClean="0"/>
              <a:t>22.10.2024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E49B02-4DC0-6397-585C-7C451E96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65BA6E-3AA1-107B-C15E-AE34B56E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C702-7125-4C27-9D10-1F61CAD3912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701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D2A33-27E4-DA4B-E334-2535BD3D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845EA4-F628-8776-F08E-CAC5C1198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2BDCB0-8F13-A3DB-B23D-352923EB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A3A7-F4D7-4825-956B-2C81777C299B}" type="datetimeFigureOut">
              <a:rPr lang="de-DE" smtClean="0"/>
              <a:t>22.10.2024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2C2CAA-6E08-D46D-7F6F-E4BDF48B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818F4B-BE09-58FC-91A8-9DD6F6AA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C702-7125-4C27-9D10-1F61CAD3912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148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CAE89-D71E-3BE9-A4CF-18FA5C378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0A6B11-D620-A696-6124-8C76E7BC9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8A2E8C-2CA4-659E-F0B8-2DD978D3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A3A7-F4D7-4825-956B-2C81777C299B}" type="datetimeFigureOut">
              <a:rPr lang="de-DE" smtClean="0"/>
              <a:t>22.10.2024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6EDBBE-FB21-2ECA-6E8F-32A6B1B8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644119-BCC4-DC1B-A116-DB9ED1D2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C702-7125-4C27-9D10-1F61CAD3912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948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98713-E541-1B74-3260-13BA732A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73938C-005C-D608-0AE2-D8508F053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5F510A-EDBB-94B9-6A99-BF44FAD87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C09BFA-C2EA-17D3-C7A8-DDBD47EA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A3A7-F4D7-4825-956B-2C81777C299B}" type="datetimeFigureOut">
              <a:rPr lang="de-DE" smtClean="0"/>
              <a:t>22.10.2024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D3C483-4BFA-8C37-F4B5-E208719E7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06F3ED-6384-4F0D-BB2F-0FD7F0B3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C702-7125-4C27-9D10-1F61CAD3912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801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5A21C-BFBF-B01A-12AE-DEE0B3F21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067A9A-EA62-4D98-5F11-AE561DF71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721F29-1566-970E-5800-3F4A25366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13B52C-D99F-10D0-F4AB-CEA5C45D8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D97738F-FB40-595D-22E8-7192C8F44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932F38-2027-2417-515C-24861D41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A3A7-F4D7-4825-956B-2C81777C299B}" type="datetimeFigureOut">
              <a:rPr lang="de-DE" smtClean="0"/>
              <a:t>22.10.2024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5020139-2FA0-6370-7B15-29A5C545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CC85F7-0C4D-C4AC-BDD9-6EA3C89E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C702-7125-4C27-9D10-1F61CAD3912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904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E5D7B-944E-6A64-A686-EB4139C7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199966-AF49-51A2-928C-EE90F0E5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A3A7-F4D7-4825-956B-2C81777C299B}" type="datetimeFigureOut">
              <a:rPr lang="de-DE" smtClean="0"/>
              <a:t>22.10.2024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CFE73D-2487-61E0-0A5A-D950409E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D7B083-A6AC-56DC-CFAC-BD89DDBC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C702-7125-4C27-9D10-1F61CAD3912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806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A8E095-4D4B-1A6A-265E-18E77F49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A3A7-F4D7-4825-956B-2C81777C299B}" type="datetimeFigureOut">
              <a:rPr lang="de-DE" smtClean="0"/>
              <a:t>22.10.2024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FCF759-677C-334B-49A4-BD9EAAE0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474ED4-BC37-DCED-CC68-171A82A4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C702-7125-4C27-9D10-1F61CAD3912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4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52A40-C53E-05E2-AADD-62381D71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4AEE7A-FE6A-50A4-0984-0810C1085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E55E31-7139-05AA-A8DD-4CE4E1B56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DD5C46-730D-B0FF-0BED-B10AEB2F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A3A7-F4D7-4825-956B-2C81777C299B}" type="datetimeFigureOut">
              <a:rPr lang="de-DE" smtClean="0"/>
              <a:t>22.10.2024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2776D1-33B7-8AB4-1064-4787A2FC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FD281C-74E3-1E4C-649D-4D80B41D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C702-7125-4C27-9D10-1F61CAD3912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29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627F1-1C47-F22F-F33A-16E82012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7CFB81E-5B8F-A448-C51B-6D58DDA94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C6BB4B-EA2B-9D1C-DBD0-C3B4AB12F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47BAF6-D03B-713A-029E-0D1755F5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A3A7-F4D7-4825-956B-2C81777C299B}" type="datetimeFigureOut">
              <a:rPr lang="de-DE" smtClean="0"/>
              <a:t>22.10.2024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3B42B1-AAC1-3169-FB8C-F8F17EBC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BC7150-2730-4B7D-1945-0D03B892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C702-7125-4C27-9D10-1F61CAD3912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435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E1A6E6-25F7-2750-D36F-0FB14239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B4F28F-B7BE-8A77-4E2B-E387C9DF8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D8E33D-A5F2-8C4E-6125-4DC74850C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BA3A7-F4D7-4825-956B-2C81777C299B}" type="datetimeFigureOut">
              <a:rPr lang="de-DE" smtClean="0"/>
              <a:t>22.10.2024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ACE63C-E783-8755-7D63-23953DF51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982A1-BD61-3A4C-F622-04473269B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DC702-7125-4C27-9D10-1F61CAD3912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635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75C16-DDDD-C4A9-692C-8D68A8600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Intro Talk</a:t>
            </a:r>
            <a:br>
              <a:rPr lang="de-DE" dirty="0"/>
            </a:br>
            <a:r>
              <a:rPr lang="en-US" sz="4000" dirty="0"/>
              <a:t>Simulation of EEG-Activity Based on Sequential Sampling Models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0A546D-ACD2-D1B7-1BB8-A709C0A4B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de-DE" dirty="0"/>
            </a:br>
            <a:br>
              <a:rPr lang="de-DE" dirty="0"/>
            </a:br>
            <a:r>
              <a:rPr lang="en-GB" dirty="0"/>
              <a:t>M.Sc.</a:t>
            </a:r>
            <a:r>
              <a:rPr lang="de-DE" dirty="0"/>
              <a:t> Business </a:t>
            </a:r>
            <a:r>
              <a:rPr lang="en-GB" dirty="0"/>
              <a:t>Informatics</a:t>
            </a:r>
            <a:br>
              <a:rPr lang="de-DE" dirty="0"/>
            </a:br>
            <a:r>
              <a:rPr lang="de-DE" dirty="0"/>
              <a:t>Timo Zaoral</a:t>
            </a:r>
          </a:p>
        </p:txBody>
      </p:sp>
    </p:spTree>
    <p:extLst>
      <p:ext uri="{BB962C8B-B14F-4D97-AF65-F5344CB8AC3E}">
        <p14:creationId xmlns:p14="http://schemas.microsoft.com/office/powerpoint/2010/main" val="3421498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0A879-C6FC-526F-1530-263DF0AD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Questions?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A431ED-9360-4F6D-4E0D-D347EFA45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PS. </a:t>
            </a:r>
            <a:r>
              <a:rPr lang="en-GB" dirty="0"/>
              <a:t>if you want more information, you can ask me for my proposal</a:t>
            </a:r>
          </a:p>
        </p:txBody>
      </p:sp>
    </p:spTree>
    <p:extLst>
      <p:ext uri="{BB962C8B-B14F-4D97-AF65-F5344CB8AC3E}">
        <p14:creationId xmlns:p14="http://schemas.microsoft.com/office/powerpoint/2010/main" val="295115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2A4F2-DBF3-6963-290E-929C80AC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4407F7-28CD-F09D-8D7B-262A23E79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About Me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Kelly et. al Model of neural activity in Julia</a:t>
            </a:r>
          </a:p>
          <a:p>
            <a:r>
              <a:rPr lang="de-DE" dirty="0"/>
              <a:t>Goals</a:t>
            </a:r>
          </a:p>
          <a:p>
            <a:r>
              <a:rPr lang="en-US" dirty="0"/>
              <a:t>Schedule</a:t>
            </a:r>
          </a:p>
          <a:p>
            <a:r>
              <a:rPr lang="en-GB" dirty="0"/>
              <a:t>Literature</a:t>
            </a:r>
          </a:p>
        </p:txBody>
      </p:sp>
    </p:spTree>
    <p:extLst>
      <p:ext uri="{BB962C8B-B14F-4D97-AF65-F5344CB8AC3E}">
        <p14:creationId xmlns:p14="http://schemas.microsoft.com/office/powerpoint/2010/main" val="2395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64DFA-FD38-414F-FABC-CCAF52DA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About 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402DB8-28AB-DCC6-7513-59FA75422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Timo </a:t>
            </a:r>
            <a:r>
              <a:rPr lang="de-DE" dirty="0" err="1"/>
              <a:t>Zaoral</a:t>
            </a:r>
            <a:endParaRPr lang="de-DE" dirty="0"/>
          </a:p>
          <a:p>
            <a:r>
              <a:rPr lang="de-DE" dirty="0"/>
              <a:t>Born in 2000; Living in Mundelsheim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9F1179-1C2C-BAF0-E73B-CD3DFA675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47271"/>
            <a:ext cx="3760295" cy="857892"/>
          </a:xfrm>
          <a:prstGeom prst="rect">
            <a:avLst/>
          </a:prstGeom>
        </p:spPr>
      </p:pic>
      <p:pic>
        <p:nvPicPr>
          <p:cNvPr id="1028" name="Picture 4" descr="Universität Stuttgart | Stuttgart">
            <a:extLst>
              <a:ext uri="{FF2B5EF4-FFF2-40B4-BE49-F238E27FC236}">
                <a16:creationId xmlns:a16="http://schemas.microsoft.com/office/drawing/2014/main" id="{7101AE57-C3B4-2235-2C96-1909794FC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566" y="2934494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ät Oslo – Wikipedia">
            <a:extLst>
              <a:ext uri="{FF2B5EF4-FFF2-40B4-BE49-F238E27FC236}">
                <a16:creationId xmlns:a16="http://schemas.microsoft.com/office/drawing/2014/main" id="{1A046169-014A-2C3D-E048-9910B199C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840" y="3106569"/>
            <a:ext cx="1918320" cy="196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0EBBEDF9-71AE-39E8-C580-9B6DD1A8C24A}"/>
              </a:ext>
            </a:extLst>
          </p:cNvPr>
          <p:cNvSpPr/>
          <p:nvPr/>
        </p:nvSpPr>
        <p:spPr>
          <a:xfrm>
            <a:off x="1018572" y="5474825"/>
            <a:ext cx="10335228" cy="11280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Working for TRUMPF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C7E30C7-7514-678B-33DD-0CCFCA98EE07}"/>
              </a:ext>
            </a:extLst>
          </p:cNvPr>
          <p:cNvSpPr txBox="1"/>
          <p:nvPr/>
        </p:nvSpPr>
        <p:spPr>
          <a:xfrm>
            <a:off x="1250065" y="5187451"/>
            <a:ext cx="275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2019-2022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7E09624-0480-3D56-67EA-F2B632C26074}"/>
              </a:ext>
            </a:extLst>
          </p:cNvPr>
          <p:cNvSpPr txBox="1"/>
          <p:nvPr/>
        </p:nvSpPr>
        <p:spPr>
          <a:xfrm>
            <a:off x="4718612" y="5127773"/>
            <a:ext cx="275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SOSE 2024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171EF50-B876-0867-A704-6B2735A6BCDD}"/>
              </a:ext>
            </a:extLst>
          </p:cNvPr>
          <p:cNvSpPr txBox="1"/>
          <p:nvPr/>
        </p:nvSpPr>
        <p:spPr>
          <a:xfrm>
            <a:off x="7909978" y="5127773"/>
            <a:ext cx="275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2022-Now</a:t>
            </a:r>
          </a:p>
        </p:txBody>
      </p:sp>
      <p:pic>
        <p:nvPicPr>
          <p:cNvPr id="1026" name="Picture 2" descr="Trumpf (Unternehmen) – Wikipedia">
            <a:extLst>
              <a:ext uri="{FF2B5EF4-FFF2-40B4-BE49-F238E27FC236}">
                <a16:creationId xmlns:a16="http://schemas.microsoft.com/office/drawing/2014/main" id="{8F17BEFB-3CA7-459E-5899-CA090711A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459" y="3386663"/>
            <a:ext cx="1151985" cy="115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52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F86B0-5500-165C-5BE6-4494E134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Kelly et. al Model of neural activity in Julia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16DC3AA-2C2E-07C6-4075-7BC3BE9F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600" y="2492375"/>
            <a:ext cx="5715000" cy="3810000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FB10D4C-29D7-5F2D-B119-6469EB99CAD1}"/>
              </a:ext>
            </a:extLst>
          </p:cNvPr>
          <p:cNvSpPr txBox="1"/>
          <p:nvPr/>
        </p:nvSpPr>
        <p:spPr>
          <a:xfrm>
            <a:off x="609600" y="1690688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Sequential sampling models (SSM) depict the decision-making process in the brain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FC9113-3F17-F560-8F5C-127F85E797BE}"/>
              </a:ext>
            </a:extLst>
          </p:cNvPr>
          <p:cNvSpPr txBox="1"/>
          <p:nvPr/>
        </p:nvSpPr>
        <p:spPr>
          <a:xfrm>
            <a:off x="838200" y="6299200"/>
            <a:ext cx="1800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own </a:t>
            </a:r>
            <a:r>
              <a:rPr lang="en-GB" sz="1100" dirty="0"/>
              <a:t>illustration</a:t>
            </a:r>
          </a:p>
        </p:txBody>
      </p:sp>
      <p:pic>
        <p:nvPicPr>
          <p:cNvPr id="4" name="Grafik 3" descr="Ein Bild, das Diagramm, Reihe, Screenshot, Farbigkeit enthält.&#10;&#10;Automatisch generierte Beschreibung">
            <a:extLst>
              <a:ext uri="{FF2B5EF4-FFF2-40B4-BE49-F238E27FC236}">
                <a16:creationId xmlns:a16="http://schemas.microsoft.com/office/drawing/2014/main" id="{CDFD654B-EF8A-38A6-ED37-826DB9DB4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492375"/>
            <a:ext cx="5563082" cy="217188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6152486-54EC-CBDB-6E22-D4499596E423}"/>
              </a:ext>
            </a:extLst>
          </p:cNvPr>
          <p:cNvSpPr txBox="1"/>
          <p:nvPr/>
        </p:nvSpPr>
        <p:spPr>
          <a:xfrm>
            <a:off x="6553200" y="1690688"/>
            <a:ext cx="532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Evidence-dependent structural dynamics of the component centroparietal positivity (CPP) in the brain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04EE48F-CEC0-4B51-C105-ACE64281F93F}"/>
              </a:ext>
            </a:extLst>
          </p:cNvPr>
          <p:cNvSpPr txBox="1"/>
          <p:nvPr/>
        </p:nvSpPr>
        <p:spPr>
          <a:xfrm>
            <a:off x="6553200" y="4664263"/>
            <a:ext cx="487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Kelly et al. </a:t>
            </a:r>
            <a:r>
              <a:rPr lang="en-GB" sz="1100" dirty="0"/>
              <a:t>Neurophysiology of Human Perceptual Decision-Making 2021 [1]</a:t>
            </a:r>
          </a:p>
        </p:txBody>
      </p:sp>
    </p:spTree>
    <p:extLst>
      <p:ext uri="{BB962C8B-B14F-4D97-AF65-F5344CB8AC3E}">
        <p14:creationId xmlns:p14="http://schemas.microsoft.com/office/powerpoint/2010/main" val="415174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B262C-E439-082E-05AF-6CC680F4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Kelly et. al Model of neural activity in Julia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7AA9D-4233-B2E1-BFF2-5B4D4F302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Reference Paper: Kelly et al. “Neurocomputational mechanisms of prior-informed perceptual decision-making in humans” 2021 [2]</a:t>
            </a:r>
          </a:p>
          <a:p>
            <a:pPr lvl="1"/>
            <a:r>
              <a:rPr lang="en-GB" sz="2000" dirty="0"/>
              <a:t>With </a:t>
            </a:r>
            <a:r>
              <a:rPr lang="en-GB" sz="2000" dirty="0" err="1"/>
              <a:t>Matlab</a:t>
            </a:r>
            <a:r>
              <a:rPr lang="en-GB" sz="2000" dirty="0"/>
              <a:t> Code for SSM to ERP Simulation</a:t>
            </a:r>
          </a:p>
          <a:p>
            <a:pPr lvl="1"/>
            <a:r>
              <a:rPr lang="en-GB" sz="2000" dirty="0"/>
              <a:t>Rough translation from </a:t>
            </a:r>
            <a:r>
              <a:rPr lang="en-GB" sz="2000" dirty="0" err="1"/>
              <a:t>Matlab</a:t>
            </a:r>
            <a:r>
              <a:rPr lang="en-GB" sz="2000" dirty="0"/>
              <a:t> Code to Julia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3D309F-F410-BDAB-0454-6E9F86F58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1478" y="3371599"/>
            <a:ext cx="3313371" cy="319524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154AEFB-646D-DBA8-8C95-E7C7C0B8F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7531" y="3371598"/>
            <a:ext cx="4309247" cy="322901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179D973-D876-DAD5-3952-240F06642ECC}"/>
              </a:ext>
            </a:extLst>
          </p:cNvPr>
          <p:cNvSpPr txBox="1"/>
          <p:nvPr/>
        </p:nvSpPr>
        <p:spPr>
          <a:xfrm>
            <a:off x="1104540" y="6540837"/>
            <a:ext cx="4496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Own </a:t>
            </a:r>
            <a:r>
              <a:rPr lang="en-GB" sz="1100" dirty="0"/>
              <a:t>illustration</a:t>
            </a:r>
            <a:r>
              <a:rPr lang="de-DE" sz="1100" dirty="0"/>
              <a:t> </a:t>
            </a:r>
            <a:r>
              <a:rPr lang="en-GB" sz="1100" dirty="0"/>
              <a:t>based</a:t>
            </a:r>
            <a:r>
              <a:rPr lang="de-DE" sz="1100" dirty="0"/>
              <a:t> on Kelly et al. Code </a:t>
            </a:r>
            <a:r>
              <a:rPr lang="en-US" sz="1100" dirty="0"/>
              <a:t>converted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Julia</a:t>
            </a:r>
            <a:endParaRPr lang="en-GB" sz="11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E8D5027-6015-D684-3F5F-BA0F1835CBF0}"/>
              </a:ext>
            </a:extLst>
          </p:cNvPr>
          <p:cNvSpPr txBox="1"/>
          <p:nvPr/>
        </p:nvSpPr>
        <p:spPr>
          <a:xfrm>
            <a:off x="6590489" y="6540837"/>
            <a:ext cx="44969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Own </a:t>
            </a:r>
            <a:r>
              <a:rPr lang="en-GB" sz="1100" dirty="0"/>
              <a:t>illustration</a:t>
            </a:r>
            <a:r>
              <a:rPr lang="de-DE" sz="1100" dirty="0"/>
              <a:t> </a:t>
            </a:r>
            <a:r>
              <a:rPr lang="en-GB" sz="1100" dirty="0"/>
              <a:t>based</a:t>
            </a:r>
            <a:r>
              <a:rPr lang="de-DE" sz="1100" dirty="0"/>
              <a:t> on Kelly et al. Code </a:t>
            </a:r>
            <a:r>
              <a:rPr lang="de-DE" sz="1100" dirty="0" err="1"/>
              <a:t>converted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Julia</a:t>
            </a:r>
            <a:endParaRPr lang="en-GB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376414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C6461-B51F-5ADA-4EA6-E335AE52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Kelly et. al Model of neural activity in Julia</a:t>
            </a:r>
            <a:endParaRPr lang="en-GB" dirty="0"/>
          </a:p>
        </p:txBody>
      </p:sp>
      <p:pic>
        <p:nvPicPr>
          <p:cNvPr id="4" name="Grafik 3" descr="Ein Bild, das Text, Diagramm, Reihe, Schrift enthält.&#10;&#10;Automatisch generierte Beschreibung">
            <a:extLst>
              <a:ext uri="{FF2B5EF4-FFF2-40B4-BE49-F238E27FC236}">
                <a16:creationId xmlns:a16="http://schemas.microsoft.com/office/drawing/2014/main" id="{63CF747C-910A-0F4E-540A-434B30291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674" y="1686441"/>
            <a:ext cx="5626709" cy="422003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A77709E-A442-7C74-CED3-E587BE260DED}"/>
              </a:ext>
            </a:extLst>
          </p:cNvPr>
          <p:cNvSpPr txBox="1"/>
          <p:nvPr/>
        </p:nvSpPr>
        <p:spPr>
          <a:xfrm>
            <a:off x="6289674" y="5906472"/>
            <a:ext cx="44969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Own </a:t>
            </a:r>
            <a:r>
              <a:rPr lang="en-GB" sz="1100" dirty="0"/>
              <a:t>illustration</a:t>
            </a:r>
            <a:r>
              <a:rPr lang="de-DE" sz="1100" dirty="0"/>
              <a:t> </a:t>
            </a:r>
            <a:r>
              <a:rPr lang="en-GB" sz="1100" dirty="0"/>
              <a:t>based</a:t>
            </a:r>
            <a:r>
              <a:rPr lang="de-DE" sz="1100" dirty="0"/>
              <a:t> on Kelly et al. Code </a:t>
            </a:r>
            <a:r>
              <a:rPr lang="de-DE" sz="1100" dirty="0" err="1"/>
              <a:t>converted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Julia</a:t>
            </a:r>
            <a:endParaRPr lang="en-GB" sz="1100" dirty="0"/>
          </a:p>
          <a:p>
            <a:endParaRPr lang="en-GB" sz="1100" dirty="0"/>
          </a:p>
        </p:txBody>
      </p:sp>
      <p:pic>
        <p:nvPicPr>
          <p:cNvPr id="7" name="Grafik 6" descr="Ein Bild, das Entwurf, Screenshot enthält.&#10;&#10;Automatisch generierte Beschreibung">
            <a:extLst>
              <a:ext uri="{FF2B5EF4-FFF2-40B4-BE49-F238E27FC236}">
                <a16:creationId xmlns:a16="http://schemas.microsoft.com/office/drawing/2014/main" id="{9A2812CF-E852-4CC5-9184-CD83F14B0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91" y="1686440"/>
            <a:ext cx="5626709" cy="422003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18613A9-B1DF-B092-82E8-0C000DA83CE3}"/>
              </a:ext>
            </a:extLst>
          </p:cNvPr>
          <p:cNvSpPr txBox="1"/>
          <p:nvPr/>
        </p:nvSpPr>
        <p:spPr>
          <a:xfrm>
            <a:off x="662965" y="5906471"/>
            <a:ext cx="44969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Own </a:t>
            </a:r>
            <a:r>
              <a:rPr lang="en-GB" sz="1100" dirty="0"/>
              <a:t>illustration</a:t>
            </a:r>
            <a:r>
              <a:rPr lang="de-DE" sz="1100" dirty="0"/>
              <a:t> </a:t>
            </a:r>
            <a:r>
              <a:rPr lang="en-GB" sz="1100" dirty="0"/>
              <a:t>based</a:t>
            </a:r>
            <a:r>
              <a:rPr lang="de-DE" sz="1100" dirty="0"/>
              <a:t> on Kelly et al. Code </a:t>
            </a:r>
            <a:r>
              <a:rPr lang="de-DE" sz="1100" dirty="0" err="1"/>
              <a:t>converted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Julia</a:t>
            </a:r>
            <a:endParaRPr lang="en-GB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422341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DC73F-8A07-9499-21B7-5E79905D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99B61B-20D7-5049-7140-C270F07F0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Theoretical Description of Sequential Sampling Models (SSMs)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For example the drift-diffusion model (DDM) and the linear ballistic accumulator (LBA)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Reimplementation of the Kelly Model [2]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Integration into </a:t>
            </a:r>
            <a:r>
              <a:rPr lang="en-GB" dirty="0" err="1"/>
              <a:t>UnfoldSIM</a:t>
            </a:r>
            <a:r>
              <a:rPr lang="en-GB" dirty="0"/>
              <a:t> [3]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Comparison of Models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systematic comparison of different SSMs by varying key parameters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Identify potential indicators of the neural mechanisms behind evidence accumulation</a:t>
            </a:r>
          </a:p>
        </p:txBody>
      </p:sp>
    </p:spTree>
    <p:extLst>
      <p:ext uri="{BB962C8B-B14F-4D97-AF65-F5344CB8AC3E}">
        <p14:creationId xmlns:p14="http://schemas.microsoft.com/office/powerpoint/2010/main" val="293916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59F43-5B97-4BDD-5113-11CC2FCC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2413D-A127-DE47-B16F-3B09A6C3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Timeline </a:t>
            </a:r>
            <a:r>
              <a:rPr lang="de-DE" dirty="0" err="1"/>
              <a:t>between</a:t>
            </a:r>
            <a:r>
              <a:rPr lang="de-DE" dirty="0"/>
              <a:t> 15.10. </a:t>
            </a:r>
            <a:r>
              <a:rPr lang="de-DE" dirty="0" err="1"/>
              <a:t>until</a:t>
            </a:r>
            <a:r>
              <a:rPr lang="de-DE" dirty="0"/>
              <a:t> 15.04.</a:t>
            </a:r>
            <a:br>
              <a:rPr lang="de-DE" dirty="0"/>
            </a:b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Proposal</a:t>
            </a:r>
            <a:r>
              <a:rPr lang="de-DE" dirty="0"/>
              <a:t> Phase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Basic Literature Search and Theoretical Model Description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Programming of Simulations 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Simulation and Comparison of Models 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Review and Presentation</a:t>
            </a:r>
          </a:p>
          <a:p>
            <a:pPr marL="0" indent="0">
              <a:buNone/>
            </a:pPr>
            <a:r>
              <a:rPr lang="en-GB" dirty="0"/>
              <a:t>Writing the Thesis is a constant process</a:t>
            </a:r>
          </a:p>
        </p:txBody>
      </p:sp>
    </p:spTree>
    <p:extLst>
      <p:ext uri="{BB962C8B-B14F-4D97-AF65-F5344CB8AC3E}">
        <p14:creationId xmlns:p14="http://schemas.microsoft.com/office/powerpoint/2010/main" val="2785366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AC5DC-4C32-75BF-6D35-BA7E6BC3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C8B714-19E7-0DD3-A7DF-EC045338E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[1]: </a:t>
            </a:r>
            <a:r>
              <a:rPr lang="en-GB" dirty="0"/>
              <a:t>Redmond G. Connell and Simon P. Kelly. Neurophysiology of human perceptual decision making. Annual Review of Neuroscience, 44(Volume 44, 2021):495–516, 2021.</a:t>
            </a:r>
            <a:endParaRPr lang="de-DE" dirty="0"/>
          </a:p>
          <a:p>
            <a:pPr marL="0" indent="0">
              <a:buNone/>
            </a:pPr>
            <a:r>
              <a:rPr lang="en-GB" dirty="0"/>
              <a:t>[2]: Simon Kelly, Elaine Corbett, and Redmond O’Connell. Neurocomputational mechanisms of prior-informed perceptual decision-making in humans. Nature Human Behaviour, 5:1 15, 04 2021.</a:t>
            </a:r>
          </a:p>
          <a:p>
            <a:pPr marL="0" indent="0">
              <a:buNone/>
            </a:pPr>
            <a:r>
              <a:rPr lang="en-GB" dirty="0"/>
              <a:t>[3]: https://github.com/unfoldtoolbox/UnfoldSim.jl</a:t>
            </a:r>
          </a:p>
        </p:txBody>
      </p:sp>
    </p:spTree>
    <p:extLst>
      <p:ext uri="{BB962C8B-B14F-4D97-AF65-F5344CB8AC3E}">
        <p14:creationId xmlns:p14="http://schemas.microsoft.com/office/powerpoint/2010/main" val="29043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Breitbild</PresentationFormat>
  <Paragraphs>69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Intro Talk Simulation of EEG-Activity Based on Sequential Sampling Models</vt:lpstr>
      <vt:lpstr>Table of Content</vt:lpstr>
      <vt:lpstr>About Me</vt:lpstr>
      <vt:lpstr>Kelly et. al Model of neural activity in Julia</vt:lpstr>
      <vt:lpstr>Kelly et. al Model of neural activity in Julia</vt:lpstr>
      <vt:lpstr>Kelly et. al Model of neural activity in Julia</vt:lpstr>
      <vt:lpstr>Goals</vt:lpstr>
      <vt:lpstr>Schedule</vt:lpstr>
      <vt:lpstr>Literature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Talk Simulation of EEG Activity Based on Sequential Sampling Models</dc:title>
  <dc:creator>Timo Zaoral</dc:creator>
  <cp:lastModifiedBy>Timo Zaoral</cp:lastModifiedBy>
  <cp:revision>1</cp:revision>
  <dcterms:created xsi:type="dcterms:W3CDTF">2024-10-18T10:22:15Z</dcterms:created>
  <dcterms:modified xsi:type="dcterms:W3CDTF">2024-10-22T18:46:55Z</dcterms:modified>
</cp:coreProperties>
</file>