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347" r:id="rId3"/>
    <p:sldId id="34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cca Broadwater" initials="RB" lastIdx="1" clrIdx="0">
    <p:extLst>
      <p:ext uri="{19B8F6BF-5375-455C-9EA6-DF929625EA0E}">
        <p15:presenceInfo xmlns:p15="http://schemas.microsoft.com/office/powerpoint/2012/main" userId="b132d0e0b42740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98B6006-7802-4262-97F1-B128D2631D4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0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1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1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75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22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20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98B6006-7802-4262-97F1-B128D2631D4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19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98B6006-7802-4262-97F1-B128D2631D4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1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5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8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6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6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3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2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6006-7802-4262-97F1-B128D2631D4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8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98B6006-7802-4262-97F1-B128D2631D45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FE46355-7D57-475F-AE66-D2C87E370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6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4246-A0E2-4B0D-B933-EE9891824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Individual 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A4541-67F9-4CED-8F35-D0C634712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COSC412.101 SPRING 2020</a:t>
            </a:r>
          </a:p>
        </p:txBody>
      </p:sp>
    </p:spTree>
    <p:extLst>
      <p:ext uri="{BB962C8B-B14F-4D97-AF65-F5344CB8AC3E}">
        <p14:creationId xmlns:p14="http://schemas.microsoft.com/office/powerpoint/2010/main" val="94837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58B3-4801-4944-B593-D06822A0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Term Project Kickoff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7C05-6720-4FAB-8A4E-99A24B7F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26" y="2286000"/>
            <a:ext cx="10363200" cy="4572000"/>
          </a:xfrm>
        </p:spPr>
        <p:txBody>
          <a:bodyPr>
            <a:normAutofit/>
          </a:bodyPr>
          <a:lstStyle/>
          <a:p>
            <a:r>
              <a:rPr lang="en-US" b="1" u="sng" dirty="0"/>
              <a:t>Purpose</a:t>
            </a:r>
            <a:r>
              <a:rPr lang="en-US" dirty="0"/>
              <a:t>: Allow each student to design and implement a web-based product that they have researched and determined that a viable technology need exists (aka “commercial” or “business” need). </a:t>
            </a:r>
          </a:p>
          <a:p>
            <a:r>
              <a:rPr lang="en-US" dirty="0"/>
              <a:t>Students will be expected to produce the items referenced in the Individual Research Project Breakdown Table.    </a:t>
            </a:r>
          </a:p>
          <a:p>
            <a:r>
              <a:rPr lang="en-US" b="1" u="sng" dirty="0"/>
              <a:t>Task</a:t>
            </a:r>
            <a:r>
              <a:rPr lang="en-US" dirty="0"/>
              <a:t>: </a:t>
            </a:r>
          </a:p>
          <a:p>
            <a:pPr lvl="1"/>
            <a:r>
              <a:rPr lang="en-US" b="1" u="sng" dirty="0"/>
              <a:t>2/9 @ midnight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Outline your proposed project idea in a roughly one-page word document making sure to address its viability (aka “business case”).  </a:t>
            </a:r>
          </a:p>
          <a:p>
            <a:pPr lvl="2"/>
            <a:r>
              <a:rPr lang="en-US" dirty="0"/>
              <a:t>You should be including things like: who will be using it, what it is, why it is needed, etc. </a:t>
            </a:r>
          </a:p>
          <a:p>
            <a:pPr lvl="2"/>
            <a:r>
              <a:rPr lang="en-US" dirty="0"/>
              <a:t>Format is your choice – be sure to clearly present your thoughts.</a:t>
            </a:r>
          </a:p>
          <a:p>
            <a:pPr lvl="2"/>
            <a:r>
              <a:rPr lang="en-US" dirty="0"/>
              <a:t>Cite ALL sources!!    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BF3EF0F-0BBB-4AB7-A4ED-66C17F0FB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219" y="43348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58B3-4801-4944-B593-D06822A0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Term Project (Breakdown)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584BD9-6F9A-4A8D-8EBC-36E7386EE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784378"/>
              </p:ext>
            </p:extLst>
          </p:nvPr>
        </p:nvGraphicFramePr>
        <p:xfrm>
          <a:off x="1264024" y="2143029"/>
          <a:ext cx="9617636" cy="3519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54283">
                  <a:extLst>
                    <a:ext uri="{9D8B030D-6E8A-4147-A177-3AD203B41FA5}">
                      <a16:colId xmlns:a16="http://schemas.microsoft.com/office/drawing/2014/main" val="4141104134"/>
                    </a:ext>
                  </a:extLst>
                </a:gridCol>
                <a:gridCol w="4863353">
                  <a:extLst>
                    <a:ext uri="{9D8B030D-6E8A-4147-A177-3AD203B41FA5}">
                      <a16:colId xmlns:a16="http://schemas.microsoft.com/office/drawing/2014/main" val="3839121315"/>
                    </a:ext>
                  </a:extLst>
                </a:gridCol>
              </a:tblGrid>
              <a:tr h="6744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Weight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7021225"/>
                  </a:ext>
                </a:extLst>
              </a:tr>
              <a:tr h="337211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5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Approved Topic Proposal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10%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4440011"/>
                  </a:ext>
                </a:extLst>
              </a:tr>
              <a:tr h="337211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5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Design Review Mtg w/me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20%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221902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5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Tool Selection Review Mtg w/me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10%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8980067"/>
                  </a:ext>
                </a:extLst>
              </a:tr>
              <a:tr h="337211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5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SW Project Management Plan w/SW Process, Change Management, Gannt Chart Schedule &amp; WBS (Include </a:t>
                      </a: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with Design Review Mtg)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15%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9041239"/>
                  </a:ext>
                </a:extLst>
              </a:tr>
              <a:tr h="337211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5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Milestone Review per Schedule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10%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0085261"/>
                  </a:ext>
                </a:extLst>
              </a:tr>
              <a:tr h="337211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5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System Test Plan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10%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8161315"/>
                  </a:ext>
                </a:extLst>
              </a:tr>
              <a:tr h="674421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55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Presentation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25%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29916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BF3EF0F-0BBB-4AB7-A4ED-66C17F0FB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219" y="43348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AD05345-0E8E-4918-9529-53112834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62059" y="17722"/>
            <a:ext cx="203656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Individual Research Project Breakdown 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06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547</TotalTime>
  <Words>207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Individual Term Project</vt:lpstr>
      <vt:lpstr>Individual Term Project Kickoff</vt:lpstr>
      <vt:lpstr>Individual Term Project (Breakdown)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Term Project</dc:title>
  <dc:creator>Rebecca Broadwater</dc:creator>
  <cp:lastModifiedBy>Rebecca Broadwater</cp:lastModifiedBy>
  <cp:revision>8</cp:revision>
  <dcterms:created xsi:type="dcterms:W3CDTF">2019-06-04T17:13:09Z</dcterms:created>
  <dcterms:modified xsi:type="dcterms:W3CDTF">2020-02-04T18:20:31Z</dcterms:modified>
</cp:coreProperties>
</file>