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72" r:id="rId3"/>
    <p:sldId id="258" r:id="rId4"/>
    <p:sldId id="276" r:id="rId5"/>
    <p:sldId id="257" r:id="rId6"/>
    <p:sldId id="270" r:id="rId7"/>
    <p:sldId id="271" r:id="rId8"/>
    <p:sldId id="260" r:id="rId9"/>
    <p:sldId id="261" r:id="rId10"/>
    <p:sldId id="262" r:id="rId11"/>
    <p:sldId id="266" r:id="rId12"/>
    <p:sldId id="267" r:id="rId13"/>
    <p:sldId id="273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01" y="1122362"/>
            <a:ext cx="2031766" cy="20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</a:t>
            </a:r>
            <a:r>
              <a:rPr lang="en-US" dirty="0"/>
              <a:t>Breakdown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16" y="1628636"/>
            <a:ext cx="10134600" cy="44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210158"/>
            <a:ext cx="6115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</a:t>
            </a:r>
            <a:r>
              <a:rPr lang="en-US" dirty="0" smtClean="0"/>
              <a:t>II</a:t>
            </a:r>
            <a:br>
              <a:rPr lang="en-US" dirty="0" smtClean="0"/>
            </a:br>
            <a:r>
              <a:rPr lang="en-US" dirty="0" smtClean="0"/>
              <a:t>(Project Review: III Coming Soon)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1995"/>
            <a:ext cx="1181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collective </a:t>
            </a:r>
            <a:r>
              <a:rPr lang="en-US" dirty="0" err="1" smtClean="0"/>
              <a:t>webdev</a:t>
            </a:r>
            <a:r>
              <a:rPr lang="en-US" dirty="0" smtClean="0"/>
              <a:t> experience equates to basic static HTML pages</a:t>
            </a:r>
          </a:p>
          <a:p>
            <a:r>
              <a:rPr lang="en-US" dirty="0" smtClean="0"/>
              <a:t>Learning:</a:t>
            </a:r>
          </a:p>
          <a:p>
            <a:pPr lvl="1"/>
            <a:r>
              <a:rPr lang="en-US" dirty="0" smtClean="0"/>
              <a:t>Miscellaneous </a:t>
            </a:r>
            <a:r>
              <a:rPr lang="en-US" dirty="0" err="1" smtClean="0"/>
              <a:t>webdev</a:t>
            </a:r>
            <a:r>
              <a:rPr lang="en-US" dirty="0" smtClean="0"/>
              <a:t> vocabulary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Frameworks</a:t>
            </a:r>
          </a:p>
          <a:p>
            <a:pPr lvl="2"/>
            <a:r>
              <a:rPr lang="en-US" dirty="0" smtClean="0"/>
              <a:t>React, Bootstrap</a:t>
            </a:r>
          </a:p>
          <a:p>
            <a:pPr lvl="2"/>
            <a:r>
              <a:rPr lang="en-US" dirty="0" smtClean="0"/>
              <a:t>Node/Express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61" y="1853754"/>
            <a:ext cx="2859435" cy="2020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58" y="3581399"/>
            <a:ext cx="1793103" cy="23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To-do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working frontend prototype, working incrementally</a:t>
            </a:r>
          </a:p>
          <a:p>
            <a:pPr lvl="1"/>
            <a:r>
              <a:rPr lang="en-US" dirty="0"/>
              <a:t>Login/Register page</a:t>
            </a:r>
          </a:p>
          <a:p>
            <a:pPr lvl="2"/>
            <a:r>
              <a:rPr lang="en-US" dirty="0"/>
              <a:t>Connect to backend</a:t>
            </a:r>
          </a:p>
          <a:p>
            <a:pPr lvl="1"/>
            <a:r>
              <a:rPr lang="en-US" dirty="0"/>
              <a:t>Game</a:t>
            </a:r>
          </a:p>
          <a:p>
            <a:pPr lvl="2"/>
            <a:r>
              <a:rPr lang="en-US" dirty="0"/>
              <a:t>Local</a:t>
            </a:r>
          </a:p>
          <a:p>
            <a:pPr lvl="2"/>
            <a:r>
              <a:rPr lang="en-US" dirty="0"/>
              <a:t>Online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User pages</a:t>
            </a:r>
          </a:p>
          <a:p>
            <a:pPr lvl="1"/>
            <a:r>
              <a:rPr lang="en-US" dirty="0"/>
              <a:t>Team pages</a:t>
            </a:r>
          </a:p>
          <a:p>
            <a:pPr lvl="1"/>
            <a:r>
              <a:rPr lang="en-US" dirty="0"/>
              <a:t>Public leaderboards</a:t>
            </a:r>
          </a:p>
          <a:p>
            <a:r>
              <a:rPr lang="en-US" dirty="0" smtClean="0"/>
              <a:t>Expand </a:t>
            </a:r>
            <a:r>
              <a:rPr lang="en-US" dirty="0"/>
              <a:t>upon backend functionality</a:t>
            </a:r>
          </a:p>
          <a:p>
            <a:pPr lvl="1"/>
            <a:r>
              <a:rPr lang="en-US" dirty="0"/>
              <a:t>Donations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Everything else as </a:t>
            </a:r>
            <a:r>
              <a:rPr lang="en-US" dirty="0" smtClean="0"/>
              <a:t>needed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Acquire hosting, have it be live</a:t>
            </a:r>
          </a:p>
          <a:p>
            <a:r>
              <a:rPr lang="en-US" dirty="0"/>
              <a:t>Expand upon testing skeleton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0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31836" cy="3450613"/>
          </a:xfrm>
        </p:spPr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Sauls</a:t>
            </a:r>
            <a:r>
              <a:rPr lang="en-US" dirty="0" smtClean="0"/>
              <a:t> – Programmer (backend), coordinator, minor documenter, minor designer, minor frontend </a:t>
            </a:r>
          </a:p>
          <a:p>
            <a:r>
              <a:rPr lang="en-US" dirty="0" smtClean="0"/>
              <a:t>Travis Stewart – Documenter (SPMP,  use cases, Gantt chart, and more), minor designer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Shevitz</a:t>
            </a:r>
            <a:r>
              <a:rPr lang="en-US" dirty="0" smtClean="0"/>
              <a:t> – Programmer (frontend), coordinator, designer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479" y="2015732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</a:t>
            </a:r>
            <a:r>
              <a:rPr lang="en-US" dirty="0" smtClean="0"/>
              <a:t>fun, interactive </a:t>
            </a:r>
            <a:r>
              <a:rPr lang="en-US" dirty="0"/>
              <a:t>learning experience </a:t>
            </a:r>
            <a:r>
              <a:rPr lang="en-US" dirty="0" smtClean="0"/>
              <a:t>that educates teens on consistent healthy lifestyle decisions such as diet and exercise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</a:t>
            </a:r>
            <a:r>
              <a:rPr lang="en-US" dirty="0"/>
              <a:t>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</a:t>
            </a:r>
            <a:r>
              <a:rPr lang="en-US" dirty="0" smtClean="0">
                <a:solidFill>
                  <a:srgbClr val="FF0000"/>
                </a:solidFill>
              </a:rPr>
              <a:t>.“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/>
            <a:r>
              <a:rPr lang="en-US" dirty="0"/>
              <a:t>Front end:</a:t>
            </a:r>
          </a:p>
          <a:p>
            <a:pPr marL="742950" lvl="1" indent="-285750"/>
            <a:r>
              <a:rPr lang="en-US" dirty="0"/>
              <a:t>HTML/CSS</a:t>
            </a:r>
          </a:p>
          <a:p>
            <a:pPr marL="742950" lvl="1" indent="-285750"/>
            <a:r>
              <a:rPr lang="en-US" dirty="0"/>
              <a:t>JavaScript</a:t>
            </a:r>
          </a:p>
          <a:p>
            <a:pPr marL="1200150" lvl="2" indent="-285750"/>
            <a:r>
              <a:rPr lang="en-US" dirty="0"/>
              <a:t>React</a:t>
            </a:r>
          </a:p>
          <a:p>
            <a:pPr marL="1200150" lvl="2" indent="-285750"/>
            <a:r>
              <a:rPr lang="en-US" dirty="0"/>
              <a:t>Bootstrap (possibly)</a:t>
            </a:r>
          </a:p>
          <a:p>
            <a:pPr marL="285750" indent="-285750"/>
            <a:r>
              <a:rPr lang="en-US" dirty="0"/>
              <a:t>Back end</a:t>
            </a:r>
          </a:p>
          <a:p>
            <a:pPr marL="742950" lvl="1" indent="-285750"/>
            <a:r>
              <a:rPr lang="en-US" dirty="0"/>
              <a:t>MongoDB</a:t>
            </a:r>
          </a:p>
          <a:p>
            <a:pPr marL="742950" lvl="1" indent="-285750"/>
            <a:r>
              <a:rPr lang="en-US" dirty="0"/>
              <a:t>JavaScript</a:t>
            </a:r>
          </a:p>
          <a:p>
            <a:pPr marL="1200150" lvl="2" indent="-285750"/>
            <a:r>
              <a:rPr lang="en-US" dirty="0"/>
              <a:t>Express.js</a:t>
            </a:r>
          </a:p>
          <a:p>
            <a:pPr marL="1200150" lvl="2" indent="-285750"/>
            <a:r>
              <a:rPr lang="en-US" dirty="0"/>
              <a:t>JSON Web Tokens</a:t>
            </a:r>
          </a:p>
          <a:p>
            <a:pPr marL="285750" indent="-285750"/>
            <a:r>
              <a:rPr lang="en-US" dirty="0"/>
              <a:t>Domain/Hosting provider</a:t>
            </a:r>
          </a:p>
          <a:p>
            <a:pPr marL="742950" lvl="1" indent="-285750"/>
            <a:r>
              <a:rPr lang="en-US" dirty="0"/>
              <a:t>name.com (GitHub student developer pack)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Collaboration:</a:t>
            </a:r>
          </a:p>
          <a:p>
            <a:pPr lvl="1"/>
            <a:r>
              <a:rPr lang="en-US" dirty="0" smtClean="0"/>
              <a:t>GitHub/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GroupMe</a:t>
            </a:r>
            <a:endParaRPr lang="en-US" dirty="0" smtClean="0"/>
          </a:p>
          <a:p>
            <a:pPr lvl="1"/>
            <a:r>
              <a:rPr lang="en-US" dirty="0" smtClean="0"/>
              <a:t>Google Hangouts</a:t>
            </a:r>
          </a:p>
          <a:p>
            <a:r>
              <a:rPr lang="en-US" dirty="0" smtClean="0"/>
              <a:t>Miscellaneous</a:t>
            </a:r>
          </a:p>
          <a:p>
            <a:pPr lvl="1"/>
            <a:r>
              <a:rPr lang="en-US" dirty="0" smtClean="0"/>
              <a:t>Various </a:t>
            </a:r>
            <a:r>
              <a:rPr lang="en-US" dirty="0" err="1" smtClean="0"/>
              <a:t>npm</a:t>
            </a:r>
            <a:r>
              <a:rPr lang="en-US" dirty="0" smtClean="0"/>
              <a:t> packages</a:t>
            </a:r>
          </a:p>
          <a:p>
            <a:pPr lvl="1"/>
            <a:r>
              <a:rPr lang="en-US" dirty="0" smtClean="0"/>
              <a:t>Postman to make HTML requests for backend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multiplayer trivia </a:t>
            </a:r>
            <a:r>
              <a:rPr lang="en-US" dirty="0" smtClean="0"/>
              <a:t>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to be chosen randomly from a pool of fitness-related questions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Solo </a:t>
            </a:r>
            <a:r>
              <a:rPr lang="en-US" dirty="0"/>
              <a:t>– </a:t>
            </a:r>
            <a:r>
              <a:rPr lang="en-US" dirty="0" smtClean="0"/>
              <a:t>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Kahoot</a:t>
            </a:r>
            <a:r>
              <a:rPr lang="en-US" dirty="0" smtClean="0"/>
              <a:t>!-style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– </a:t>
            </a:r>
            <a:r>
              <a:rPr lang="en-US" dirty="0" smtClean="0"/>
              <a:t>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in a Team contribute their earnings to their Team’s statistics as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8" y="3999554"/>
            <a:ext cx="2975856" cy="1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Clear goals</a:t>
            </a:r>
          </a:p>
          <a:p>
            <a:r>
              <a:rPr lang="en-US" dirty="0" smtClean="0"/>
              <a:t>Our frontend is still in heavy development</a:t>
            </a:r>
          </a:p>
          <a:p>
            <a:pPr lvl="1"/>
            <a:r>
              <a:rPr lang="en-US" dirty="0" smtClean="0"/>
              <a:t>Learning React</a:t>
            </a:r>
          </a:p>
          <a:p>
            <a:r>
              <a:rPr lang="en-US" dirty="0" smtClean="0"/>
              <a:t>Backend has basic functionality</a:t>
            </a:r>
          </a:p>
          <a:p>
            <a:pPr lvl="1"/>
            <a:r>
              <a:rPr lang="en-US" dirty="0" smtClean="0"/>
              <a:t>Database</a:t>
            </a:r>
          </a:p>
          <a:p>
            <a:pPr lvl="2"/>
            <a:r>
              <a:rPr lang="en-US" dirty="0" smtClean="0"/>
              <a:t>Stores Users, Teams, Questions to choose from</a:t>
            </a:r>
          </a:p>
          <a:p>
            <a:pPr lvl="1"/>
            <a:r>
              <a:rPr lang="en-US" dirty="0" smtClean="0"/>
              <a:t>Register/Log in</a:t>
            </a:r>
          </a:p>
          <a:p>
            <a:r>
              <a:rPr lang="en-US" dirty="0" smtClean="0"/>
              <a:t>Still hooking everything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Planned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ndex</a:t>
            </a:r>
          </a:p>
          <a:p>
            <a:pPr lvl="1"/>
            <a:r>
              <a:rPr lang="en-US" dirty="0" smtClean="0"/>
              <a:t>Homepage/Welcome screen</a:t>
            </a:r>
          </a:p>
          <a:p>
            <a:pPr lvl="1"/>
            <a:r>
              <a:rPr lang="en-US" dirty="0" smtClean="0"/>
              <a:t>Big play button, either prompting the user to log in, or taking them directly to the Game page if already logged in</a:t>
            </a:r>
          </a:p>
          <a:p>
            <a:r>
              <a:rPr lang="en-US" dirty="0" smtClean="0"/>
              <a:t>Game</a:t>
            </a:r>
          </a:p>
          <a:p>
            <a:r>
              <a:rPr lang="en-US" dirty="0" smtClean="0"/>
              <a:t>User profile</a:t>
            </a:r>
          </a:p>
          <a:p>
            <a:pPr lvl="1"/>
            <a:r>
              <a:rPr lang="en-US" dirty="0" smtClean="0"/>
              <a:t>See User’s statistics</a:t>
            </a:r>
          </a:p>
          <a:p>
            <a:r>
              <a:rPr lang="en-US" dirty="0" smtClean="0"/>
              <a:t>Team page</a:t>
            </a:r>
          </a:p>
          <a:p>
            <a:pPr lvl="1"/>
            <a:r>
              <a:rPr lang="en-US" dirty="0" smtClean="0"/>
              <a:t>See Team’s statistics</a:t>
            </a:r>
          </a:p>
          <a:p>
            <a:r>
              <a:rPr lang="en-US" dirty="0" smtClean="0"/>
              <a:t>Leaderboards</a:t>
            </a:r>
          </a:p>
          <a:p>
            <a:pPr lvl="1"/>
            <a:r>
              <a:rPr lang="en-US" dirty="0" smtClean="0"/>
              <a:t>See top-ranking Users and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1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Website </a:t>
            </a:r>
            <a:r>
              <a:rPr lang="en-US" dirty="0"/>
              <a:t>game layout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" b="100000" l="0" r="100000">
                        <a14:foregroundMark x1="30774" y1="5488" x2="31229" y2="5976"/>
                        <a14:foregroundMark x1="25939" y1="79390" x2="26394" y2="79390"/>
                        <a14:foregroundMark x1="25711" y1="72927" x2="25939" y2="73902"/>
                        <a14:foregroundMark x1="28441" y1="59024" x2="28441" y2="59024"/>
                        <a14:foregroundMark x1="28441" y1="66463" x2="28441" y2="66463"/>
                        <a14:foregroundMark x1="25939" y1="67439" x2="25939" y2="67439"/>
                        <a14:foregroundMark x1="26394" y1="59512" x2="26394" y2="59512"/>
                        <a14:foregroundMark x1="57850" y1="61098" x2="57850" y2="61098"/>
                        <a14:foregroundMark x1="41411" y1="70488" x2="41411" y2="70488"/>
                        <a14:foregroundMark x1="39363" y1="75488" x2="39363" y2="75488"/>
                        <a14:foregroundMark x1="30091" y1="81341" x2="30091" y2="81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1" y="1996216"/>
            <a:ext cx="8579629" cy="40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</a:t>
            </a:r>
            <a:r>
              <a:rPr lang="en-US" dirty="0" smtClean="0"/>
              <a:t>phases/parts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7" y="22616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584</TotalTime>
  <Words>481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Fit or Fail a revolutionary fitness game</vt:lpstr>
      <vt:lpstr>Roles and Contributions</vt:lpstr>
      <vt:lpstr>Purpose of The Game</vt:lpstr>
      <vt:lpstr>Technologies Used</vt:lpstr>
      <vt:lpstr>About Our Game</vt:lpstr>
      <vt:lpstr>Current Status</vt:lpstr>
      <vt:lpstr>Planned Pages</vt:lpstr>
      <vt:lpstr>Website game layout</vt:lpstr>
      <vt:lpstr>Process model</vt:lpstr>
      <vt:lpstr>Work Breakdown Structure</vt:lpstr>
      <vt:lpstr>Project Review: I</vt:lpstr>
      <vt:lpstr>Project Review: II (Project Review: III Coming Soon)</vt:lpstr>
      <vt:lpstr>Challenges Faced</vt:lpstr>
      <vt:lpstr>Our 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Windows User</cp:lastModifiedBy>
  <cp:revision>48</cp:revision>
  <dcterms:created xsi:type="dcterms:W3CDTF">2020-03-05T00:05:00Z</dcterms:created>
  <dcterms:modified xsi:type="dcterms:W3CDTF">2020-03-24T22:39:43Z</dcterms:modified>
</cp:coreProperties>
</file>