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96BE2-9F01-4F4A-A8BB-7541EDF26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9AD807-97E0-4439-83E2-50234DA85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B73C0-29F5-4771-B416-98C87058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C0B4-38B6-4A40-A45A-DBF875C4CC3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6EB78-3E3C-4353-B938-C3841B46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260EC-CC79-452D-9414-54B06FC6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B49B-D117-425E-85EF-6A91E5647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3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DC988-BACB-4C79-9F90-AA29C2B3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F351F-9534-443D-A758-5179375AA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0F68A-D725-4F5A-9E7F-967D3521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C0B4-38B6-4A40-A45A-DBF875C4CC3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74D5D-6C54-47BA-9BB4-76EC601C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EB33C-E9F8-4677-BEE7-BFE29DAE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B49B-D117-425E-85EF-6A91E5647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4FFBDC-82E5-44AD-A3F6-86F183D29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5CE4BA-CBF8-422A-B08F-D99C9066E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96B89-410B-4CF3-B5FD-E1A943AB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C0B4-38B6-4A40-A45A-DBF875C4CC3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EC44C-F611-422D-ABBA-7D80A902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4D420-50B2-48E8-8DFD-C2B7A995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B49B-D117-425E-85EF-6A91E5647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1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F11A-2BA9-4295-855D-2CFA3E57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6FA9C-FA21-4590-921D-6D359366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7C13D-80A2-4C8F-A2D3-6F58C477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C0B4-38B6-4A40-A45A-DBF875C4CC3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5BAA2-65C5-4E63-A9E2-9887261C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6B299-831D-4A01-95BB-DE542C5C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B49B-D117-425E-85EF-6A91E5647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B8DB-4427-4212-A57D-B9041B6D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D8939-AA42-45D0-B0AD-43ADE4E35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86505-9018-4586-83D5-FB2DE79D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C0B4-38B6-4A40-A45A-DBF875C4CC3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CC445-D710-4E4E-BB24-278CDAA4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72727-CFA3-46C8-8EA6-4981470F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B49B-D117-425E-85EF-6A91E5647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9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5B62B-D0BA-46BC-B08E-519FAECB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5287C-CED3-4C34-B1B2-B0C1BEAF9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AF6D7-01B3-4B46-BF8A-5D834E05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665C2C-E2FA-463A-BE5B-EEC014F3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C0B4-38B6-4A40-A45A-DBF875C4CC3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884B3-5298-4CF7-816B-E685F5F7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11007-9EAD-40BA-926F-E718759F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B49B-D117-425E-85EF-6A91E5647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4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CA80-F711-4C5B-AF19-869FCFA2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E404C-524F-4C91-BE52-FAB20CCD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D245D1-560A-4EFE-B059-C064C78B8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FD7ED2-D25E-4C0C-B37B-010E64663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C95314-575D-4BF7-9FA9-CF34BD53E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463DA-F232-414C-BF3F-FD70A928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C0B4-38B6-4A40-A45A-DBF875C4CC3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FD18B3-FA19-4392-B3A6-F6A25188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5D700B-3548-4352-A830-B51D91F0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B49B-D117-425E-85EF-6A91E5647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3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865B-4AF8-48B8-B521-8B7C7802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A23E4A-E431-42F1-A1FF-7485F32C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C0B4-38B6-4A40-A45A-DBF875C4CC3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FC08EC-6058-4141-AFA1-F70BC11E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615F84-6AFB-4B51-A08C-51CF2FB9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B49B-D117-425E-85EF-6A91E5647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4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2CB760-6A11-4C43-8149-DF08BC29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C0B4-38B6-4A40-A45A-DBF875C4CC3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EAE953-8143-47CA-9A69-F1C59A7F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29E16-A09E-478C-A2BF-BDC0219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B49B-D117-425E-85EF-6A91E5647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9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33D34-F781-4DB8-B80C-7B8A3C61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74BA7-3751-4A38-9A2A-842F41A7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7F4ED7-EF3E-41E7-9589-D55C58387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15A70-613B-40A5-8166-858E389B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C0B4-38B6-4A40-A45A-DBF875C4CC3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C347C9-C979-4F2F-8ED8-EC2D7126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53F7F-1AEA-4538-B955-D0E69B43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B49B-D117-425E-85EF-6A91E5647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E180A-8848-4557-8F70-1149D5F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66B8E4-2F92-4180-A1CC-FDBBD4495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FD066-D2A7-428F-B7A6-300D1E9FE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882C86-3484-41D5-8463-ADDE7EDB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C0B4-38B6-4A40-A45A-DBF875C4CC3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1FE937-B8F5-4BF4-8986-B9E26058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B3E50-343E-490C-82E1-125F6061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B49B-D117-425E-85EF-6A91E5647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05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20004F-4636-4F66-B060-4A322A3F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337FE-8ACE-464E-AE9C-CF884AD62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7B1E9-4FDC-4EE6-B5A0-30BAA12A2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5C0B4-38B6-4A40-A45A-DBF875C4CC3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D3AE8-73AA-45B4-9097-32B812A88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F6733-775A-4AA1-A8DB-2F747ED47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B49B-D117-425E-85EF-6A91E5647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29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6FAAFCB-970B-4373-B5E0-FB637FC47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99407"/>
              </p:ext>
            </p:extLst>
          </p:nvPr>
        </p:nvGraphicFramePr>
        <p:xfrm>
          <a:off x="0" y="0"/>
          <a:ext cx="12207939" cy="694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322793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543442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53859003"/>
                    </a:ext>
                  </a:extLst>
                </a:gridCol>
                <a:gridCol w="2454339">
                  <a:extLst>
                    <a:ext uri="{9D8B030D-6E8A-4147-A177-3AD203B41FA5}">
                      <a16:colId xmlns:a16="http://schemas.microsoft.com/office/drawing/2014/main" val="162018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4126410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470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SSH, FTP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SMPT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POP3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545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0420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112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SCTP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87361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440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HDLC, 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Frame Relay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4495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8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89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김남석</dc:creator>
  <cp:lastModifiedBy>김남석</cp:lastModifiedBy>
  <cp:revision>6</cp:revision>
  <dcterms:created xsi:type="dcterms:W3CDTF">2020-07-12T11:03:05Z</dcterms:created>
  <dcterms:modified xsi:type="dcterms:W3CDTF">2020-07-14T08:03:15Z</dcterms:modified>
</cp:coreProperties>
</file>