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1" r:id="rId4"/>
    <p:sldId id="262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jhEDHPXOJdO4sTprCEJCqid5r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410" autoAdjust="0"/>
  </p:normalViewPr>
  <p:slideViewPr>
    <p:cSldViewPr snapToGrid="0">
      <p:cViewPr varScale="1">
        <p:scale>
          <a:sx n="102" d="100"/>
          <a:sy n="102" d="100"/>
        </p:scale>
        <p:origin x="36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356260" y="617247"/>
            <a:ext cx="8711466" cy="222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7200"/>
              <a:buFont typeface="Arial"/>
              <a:buNone/>
              <a:defRPr sz="72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356260" y="3203297"/>
            <a:ext cx="8513310" cy="102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201881" y="205979"/>
            <a:ext cx="866768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201881" y="1200150"/>
            <a:ext cx="8667689" cy="348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27512" y="205979"/>
            <a:ext cx="844205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27512" y="1200150"/>
            <a:ext cx="8442058" cy="348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6" descr="TU_P5#whit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264" y="4581184"/>
            <a:ext cx="1368883" cy="6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6"/>
          <p:cNvSpPr txBox="1"/>
          <p:nvPr/>
        </p:nvSpPr>
        <p:spPr>
          <a:xfrm>
            <a:off x="6651560" y="4815702"/>
            <a:ext cx="23163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U Delft logo - Mediamatic">
            <a:extLst>
              <a:ext uri="{FF2B5EF4-FFF2-40B4-BE49-F238E27FC236}">
                <a16:creationId xmlns:a16="http://schemas.microsoft.com/office/drawing/2014/main" id="{BBC4D64C-F74F-3746-9E93-F37E1FB24F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6374"/>
            <a:ext cx="997527" cy="3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ctrTitle"/>
          </p:nvPr>
        </p:nvSpPr>
        <p:spPr>
          <a:xfrm>
            <a:off x="1758375" y="72950"/>
            <a:ext cx="73158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8800"/>
              <a:buFont typeface="Arial"/>
              <a:buNone/>
            </a:pPr>
            <a:r>
              <a:rPr lang="en-US" sz="3600" dirty="0"/>
              <a:t>Title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>
            <a:spLocks noGrp="1"/>
          </p:cNvSpPr>
          <p:nvPr>
            <p:ph type="subTitle" idx="1"/>
          </p:nvPr>
        </p:nvSpPr>
        <p:spPr>
          <a:xfrm>
            <a:off x="1889650" y="2641975"/>
            <a:ext cx="5892000" cy="22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200" dirty="0"/>
              <a:t>Group number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 1</a:t>
            </a:r>
            <a:r>
              <a:rPr lang="en-US" sz="1900" dirty="0"/>
              <a:t>	- 	Student number</a:t>
            </a:r>
            <a:endParaRPr sz="19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 2</a:t>
            </a:r>
            <a:r>
              <a:rPr lang="en-US" sz="1900" dirty="0"/>
              <a:t>	- 	Student number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 3</a:t>
            </a:r>
            <a:r>
              <a:rPr lang="en-US" sz="1900" dirty="0"/>
              <a:t>	-	Student number</a:t>
            </a:r>
          </a:p>
          <a:p>
            <a:pPr marL="0" indent="0">
              <a:spcBef>
                <a:spcPts val="0"/>
              </a:spcBef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 4</a:t>
            </a:r>
            <a:r>
              <a:rPr lang="en-US" sz="1900" dirty="0"/>
              <a:t>	- 	Student number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034-4C32-7643-BBF8-C0012B3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Planning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3D2B-96AB-A14F-9238-11FBE7220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92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034-4C32-7643-BBF8-C0012B3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3D2B-96AB-A14F-9238-11FBE7220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Setup</a:t>
            </a:r>
          </a:p>
          <a:p>
            <a:r>
              <a:rPr lang="en-NL" dirty="0"/>
              <a:t>Graph/plot/table</a:t>
            </a:r>
          </a:p>
        </p:txBody>
      </p:sp>
    </p:spTree>
    <p:extLst>
      <p:ext uri="{BB962C8B-B14F-4D97-AF65-F5344CB8AC3E}">
        <p14:creationId xmlns:p14="http://schemas.microsoft.com/office/powerpoint/2010/main" val="31724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034-4C32-7643-BBF8-C0012B3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3D2B-96AB-A14F-9238-11FBE7220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9826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034-4C32-7643-BBF8-C0012B3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3D2B-96AB-A14F-9238-11FBE7220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13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rgbClr val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Macintosh PowerPoint</Application>
  <PresentationFormat>On-screen Show (16:9)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Title</vt:lpstr>
      <vt:lpstr>Model and Planning</vt:lpstr>
      <vt:lpstr>Results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Saskia de Been</dc:creator>
  <cp:lastModifiedBy>Javier Alonso Mora</cp:lastModifiedBy>
  <cp:revision>2</cp:revision>
  <dcterms:created xsi:type="dcterms:W3CDTF">2015-07-09T11:57:30Z</dcterms:created>
  <dcterms:modified xsi:type="dcterms:W3CDTF">2022-01-10T09:39:58Z</dcterms:modified>
</cp:coreProperties>
</file>