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56A42-8E28-4000-BD4B-401923BD2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CEFB79-1844-43D5-A522-7248A7201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5E6673-32F7-4833-9416-A64EE261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A88-D791-4174-8DE6-6BD28053C48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584C0A-4D9F-4AD0-88F1-F8021C73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B112F4-7F5B-4D9A-883C-B17FD87E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52C8-FAD5-4C97-9845-6DAB71EBE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49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BF04-F5A0-463E-89DF-5911E392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069EBA-5E2A-4DF0-BF13-458A654C5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6D19C4-40CF-42D5-AB5B-6CED94CB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A88-D791-4174-8DE6-6BD28053C48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A889A0-3647-4076-9721-EDE6FB46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98CD1-36C6-4E82-8310-68458E44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52C8-FAD5-4C97-9845-6DAB71EBE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33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1538D6-CD46-4399-B230-823245215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42D8CA-928F-40D1-9F17-22587B3C5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8E331-EAAD-422D-A2B7-388A709C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A88-D791-4174-8DE6-6BD28053C48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BDE7D-077C-46EE-91FC-96B287B3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1499CE-F70B-43B1-BAC1-2848AA82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52C8-FAD5-4C97-9845-6DAB71EBE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64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E0931-163B-4877-9522-91AA9977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92C4A-D29C-4A43-A2FC-7CCB75F2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DBE711-1FBC-4B8F-943A-02448BBF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A88-D791-4174-8DE6-6BD28053C48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933163-CC3B-454E-880E-0738C1A3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9337F7-DD25-462C-8069-1DE7AE0E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52C8-FAD5-4C97-9845-6DAB71EBE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46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B6806-6B39-4EC9-8CD7-F392225C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70435A-DB8D-47BD-B009-1A363FCD5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C6677D-44DD-4A2D-B372-DD34DC71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A88-D791-4174-8DE6-6BD28053C48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3571AF-6D18-424B-AF9E-EA8B0B54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6732A1-0F83-4C0C-959E-7546D82A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52C8-FAD5-4C97-9845-6DAB71EBE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84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21F63-136E-42BE-B596-1343E1C8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A5123F-DA38-4500-B7AC-939A0F90A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C03592-823E-4258-8E69-CC30E9F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BEA127-1A68-4AB6-A61C-DD922DFE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A88-D791-4174-8DE6-6BD28053C48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F47134-02A0-43A1-950D-F4B93C4A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85FB7F-2AAE-45C8-8F9F-25EB7ADF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52C8-FAD5-4C97-9845-6DAB71EBE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EEA53-E2DA-449E-AD6A-CD5129D4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D7FB66-6CFA-4135-9394-5EB0C615E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FC1C1B-D701-45FC-BBE4-28FCC740A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11114E-B7E1-4A1A-8E4D-C01387B8F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AB7A3E-2B3D-411F-9D71-3A34018C4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F42A08-B3F5-4ED7-8162-90BCD8CA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A88-D791-4174-8DE6-6BD28053C48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624113-CC59-4465-9ABD-9A53E415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5C794C-CC9A-4B66-88D7-88A94E67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52C8-FAD5-4C97-9845-6DAB71EBE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76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954ED-5C7D-4EB7-8C1C-986D2103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1E3096-3FCF-4D32-BC3A-4053CB52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A88-D791-4174-8DE6-6BD28053C48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FEFE0A-B440-4A85-9D6E-547AEB25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97220D-D9EE-4922-B070-9B42D625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52C8-FAD5-4C97-9845-6DAB71EBE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9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7323CE-C18A-41B1-8A42-99DE89A0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A88-D791-4174-8DE6-6BD28053C48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8BC84D-A2FF-422C-A819-4FB584F5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23E6A3-1425-4B61-B202-78B96528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52C8-FAD5-4C97-9845-6DAB71EBE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87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1AF71-CBF9-4ABD-993A-DDC9EF5E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211557-79D5-4468-A4DA-97221059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94681C-4D78-45F1-A9E6-D026A552C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63185B-A4A7-4EA1-B8F5-CBDFF80B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A88-D791-4174-8DE6-6BD28053C48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082FD-AEAA-41E5-AB71-8AB71BDB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E6410A-B640-44FF-BCD0-2D243994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52C8-FAD5-4C97-9845-6DAB71EBE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3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82BDE-1632-476F-B4E8-E9126436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61AF2F-6879-4F67-84AF-DBA04B0E3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912E4B-B94A-40C3-A799-D2284C045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7BF3D0-9CF9-4A19-B926-D592EBF5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A88-D791-4174-8DE6-6BD28053C48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FDEBE9-FAC2-4915-B67C-91A82667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2390E8-77E8-4CE9-9EE0-16B305CF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52C8-FAD5-4C97-9845-6DAB71EBE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93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96344-4A15-4384-95E5-7F3CEC48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DCC3F-2F91-4E5F-BEAC-276EC3220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910E1E-BB1E-4B28-AAA6-E892C6B3E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2A88-D791-4174-8DE6-6BD28053C48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225F90-F8C9-43ED-A40D-A10E81FED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6D680-ACBD-487F-BCA6-10914C092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052C8-FAD5-4C97-9845-6DAB71EBE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56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A0C85-B268-4347-BC0D-689075A72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555555555555555555</a:t>
            </a:r>
            <a:br>
              <a:rPr lang="en-US"/>
            </a:br>
            <a:r>
              <a:rPr lang="en-US"/>
              <a:t>High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0580B2-3427-48A3-80CA-2ABA0010C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5030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555555555555555555 High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555555555555555555 High</dc:title>
  <dc:creator>admin</dc:creator>
  <cp:lastModifiedBy>admin</cp:lastModifiedBy>
  <cp:revision>1</cp:revision>
  <dcterms:created xsi:type="dcterms:W3CDTF">2024-12-18T12:49:46Z</dcterms:created>
  <dcterms:modified xsi:type="dcterms:W3CDTF">2024-12-18T12:49:58Z</dcterms:modified>
</cp:coreProperties>
</file>